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0"/>
  </p:notesMasterIdLst>
  <p:sldIdLst>
    <p:sldId id="256" r:id="rId3"/>
    <p:sldId id="286" r:id="rId4"/>
    <p:sldId id="287" r:id="rId5"/>
    <p:sldId id="257" r:id="rId6"/>
    <p:sldId id="258" r:id="rId7"/>
    <p:sldId id="259" r:id="rId8"/>
    <p:sldId id="260" r:id="rId9"/>
    <p:sldId id="261" r:id="rId10"/>
    <p:sldId id="288" r:id="rId11"/>
    <p:sldId id="264" r:id="rId12"/>
    <p:sldId id="265" r:id="rId13"/>
    <p:sldId id="267" r:id="rId14"/>
    <p:sldId id="269" r:id="rId15"/>
    <p:sldId id="289" r:id="rId16"/>
    <p:sldId id="272" r:id="rId17"/>
    <p:sldId id="273" r:id="rId18"/>
    <p:sldId id="274" r:id="rId19"/>
    <p:sldId id="275" r:id="rId20"/>
    <p:sldId id="282" r:id="rId21"/>
    <p:sldId id="290" r:id="rId22"/>
    <p:sldId id="283" r:id="rId23"/>
    <p:sldId id="278" r:id="rId24"/>
    <p:sldId id="280" r:id="rId25"/>
    <p:sldId id="276" r:id="rId26"/>
    <p:sldId id="281" r:id="rId27"/>
    <p:sldId id="284" r:id="rId28"/>
    <p:sldId id="291" r:id="rId29"/>
  </p:sldIdLst>
  <p:sldSz cx="9144000" cy="514191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69"/>
    <a:srgbClr val="007457"/>
    <a:srgbClr val="0D7A04"/>
    <a:srgbClr val="E34326"/>
    <a:srgbClr val="58967A"/>
    <a:srgbClr val="E8644E"/>
    <a:srgbClr val="AFD1C2"/>
    <a:srgbClr val="F4F4F4"/>
    <a:srgbClr val="DDDDDD"/>
    <a:srgbClr val="95C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440"/>
      </p:cViewPr>
      <p:guideLst>
        <p:guide orient="horz" pos="1619"/>
        <p:guide pos="2971"/>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D69061-D87B-47AA-A027-7C3EED17D405}" type="datetimeFigureOut">
              <a:rPr lang="zh-CN" altLang="en-US" smtClean="0"/>
              <a:t>2019/3/12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822AF7-B43B-42D1-9D90-8B3902631B78}" type="slidenum">
              <a:rPr lang="zh-CN" altLang="en-US" smtClean="0"/>
              <a:t>‹#›</a:t>
            </a:fld>
            <a:endParaRPr lang="zh-CN" altLang="en-US"/>
          </a:p>
        </p:txBody>
      </p:sp>
    </p:spTree>
    <p:extLst>
      <p:ext uri="{BB962C8B-B14F-4D97-AF65-F5344CB8AC3E}">
        <p14:creationId xmlns:p14="http://schemas.microsoft.com/office/powerpoint/2010/main" val="4116915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0338"/>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BC088370-8DAE-4DFB-BA80-5477734FAEC9}" type="slidenum">
              <a:rPr lang="zh-CN" altLang="zh-CN"/>
              <a:t>‹#›</a:t>
            </a:fld>
            <a:endParaRPr lang="zh-CN"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F5890C0C-BAE6-41DE-B9DF-BDC13225F8FE}" type="slidenum">
              <a:rPr lang="zh-CN" altLang="zh-CN"/>
              <a:t>‹#›</a:t>
            </a:fld>
            <a:endParaRPr lang="zh-CN"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62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62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F4AB8238-091D-492F-AEBA-33DE5B366E0F}" type="slidenum">
              <a:rPr lang="zh-CN" altLang="zh-CN"/>
              <a:t>‹#›</a:t>
            </a:fld>
            <a:endParaRPr lang="zh-CN"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326"/>
            <a:ext cx="7772400" cy="110217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751"/>
            <a:ext cx="6400800" cy="13140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3744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112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4156"/>
            <a:ext cx="7772400" cy="1021241"/>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363"/>
            <a:ext cx="7772400" cy="112479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293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99780"/>
            <a:ext cx="4038600" cy="339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99780"/>
            <a:ext cx="4038600" cy="339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6178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80"/>
            <a:ext cx="4040188" cy="4796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653"/>
            <a:ext cx="4040188" cy="29625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0980"/>
            <a:ext cx="4041775" cy="4796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0653"/>
            <a:ext cx="4041775" cy="29625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8030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7371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2076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24"/>
            <a:ext cx="3008313" cy="871269"/>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25"/>
            <a:ext cx="5111750" cy="43884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5993"/>
            <a:ext cx="3008313" cy="3517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686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6479AA90-7629-48D1-9BAB-7AC097034900}" type="slidenum">
              <a:rPr lang="zh-CN" altLang="zh-CN"/>
              <a:t>‹#›</a:t>
            </a:fld>
            <a:endParaRPr lang="zh-CN"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9339"/>
            <a:ext cx="5486400" cy="42492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439"/>
            <a:ext cx="5486400" cy="30851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4262"/>
            <a:ext cx="5486400" cy="60346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57404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2486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15"/>
            <a:ext cx="2057400" cy="438729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15"/>
            <a:ext cx="6019800" cy="438729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4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8363"/>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395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26660776-4B7A-458A-9D49-96BC13043049}" type="slidenum">
              <a:rPr lang="zh-CN" altLang="zh-CN"/>
              <a:t>‹#›</a:t>
            </a:fld>
            <a:endParaRPr lang="zh-CN"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24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DF0A650C-2727-4134-B2DD-49620B3C3767}" type="slidenum">
              <a:rPr lang="zh-CN" altLang="zh-CN"/>
              <a:t>‹#›</a:t>
            </a:fld>
            <a:endParaRPr lang="zh-CN" altLang="zh-CN"/>
          </a:p>
        </p:txBody>
      </p:sp>
      <p:sp>
        <p:nvSpPr>
          <p:cNvPr id="9" name="矩形 8"/>
          <p:cNvSpPr/>
          <p:nvPr userDrawn="1"/>
        </p:nvSpPr>
        <p:spPr>
          <a:xfrm>
            <a:off x="7380312" y="4731196"/>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pPr eaLnBrk="1" fontAlgn="auto" hangingPunct="1">
              <a:spcBef>
                <a:spcPts val="0"/>
              </a:spcBef>
              <a:spcAft>
                <a:spcPts val="0"/>
              </a:spcAft>
            </a:pPr>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pPr eaLnBrk="1" fontAlgn="auto" hangingPunct="1">
              <a:spcBef>
                <a:spcPts val="0"/>
              </a:spcBef>
              <a:spcAft>
                <a:spcPts val="0"/>
              </a:spcAft>
            </a:pP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pPr eaLnBrk="1" fontAlgn="auto" hangingPunct="1">
              <a:spcBef>
                <a:spcPts val="0"/>
              </a:spcBef>
              <a:spcAft>
                <a:spcPts val="0"/>
              </a:spcAft>
            </a:pPr>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pPr eaLnBrk="1" fontAlgn="auto" hangingPunct="1">
              <a:spcBef>
                <a:spcPts val="0"/>
              </a:spcBef>
              <a:spcAft>
                <a:spcPts val="0"/>
              </a:spcAft>
            </a:pPr>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pPr eaLnBrk="1" fontAlgn="auto" hangingPunct="1">
              <a:spcBef>
                <a:spcPts val="0"/>
              </a:spcBef>
              <a:spcAft>
                <a:spcPts val="0"/>
              </a:spcAft>
            </a:pPr>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pPr eaLnBrk="1" fontAlgn="auto" hangingPunct="1">
              <a:spcBef>
                <a:spcPts val="0"/>
              </a:spcBef>
              <a:spcAft>
                <a:spcPts val="0"/>
              </a:spcAft>
            </a:pPr>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pPr eaLnBrk="1" fontAlgn="auto" hangingPunct="1">
              <a:spcBef>
                <a:spcPts val="0"/>
              </a:spcBef>
              <a:spcAft>
                <a:spcPts val="0"/>
              </a:spcAft>
            </a:pPr>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pPr eaLnBrk="1" fontAlgn="auto" hangingPunct="1">
              <a:spcBef>
                <a:spcPts val="0"/>
              </a:spcBef>
              <a:spcAft>
                <a:spcPts val="0"/>
              </a:spcAft>
            </a:pPr>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pPr eaLnBrk="1" fontAlgn="auto" hangingPunct="1">
              <a:spcBef>
                <a:spcPts val="0"/>
              </a:spcBef>
              <a:spcAft>
                <a:spcPts val="0"/>
              </a:spcAft>
            </a:pPr>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3050"/>
            <a:ext cx="7886700" cy="9953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75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8013"/>
            <a:ext cx="3868737"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75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013"/>
            <a:ext cx="3887788"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p:txBody>
          <a:bodyPr/>
          <a:lstStyle>
            <a:lvl1pPr>
              <a:defRPr/>
            </a:lvl1pPr>
          </a:lstStyle>
          <a:p>
            <a:pPr>
              <a:defRPr/>
            </a:pPr>
            <a:fld id="{CC987AA1-8B3E-4F48-AF14-AE1A47179EFE}" type="slidenum">
              <a:rPr lang="zh-CN" altLang="zh-CN"/>
              <a:t>‹#›</a:t>
            </a:fld>
            <a:endParaRPr lang="zh-CN"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p:txBody>
          <a:bodyPr/>
          <a:lstStyle>
            <a:lvl1pPr>
              <a:defRPr/>
            </a:lvl1pPr>
          </a:lstStyle>
          <a:p>
            <a:pPr>
              <a:defRPr/>
            </a:pPr>
            <a:fld id="{E53B6D61-245C-42CE-8418-3A839E2DB277}" type="slidenum">
              <a:rPr lang="zh-CN" altLang="zh-CN"/>
              <a:t>‹#›</a:t>
            </a:fld>
            <a:endParaRPr lang="zh-CN"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p:txBody>
          <a:bodyPr/>
          <a:lstStyle>
            <a:lvl1pPr>
              <a:defRPr/>
            </a:lvl1pPr>
          </a:lstStyle>
          <a:p>
            <a:pPr>
              <a:defRPr/>
            </a:pPr>
            <a:fld id="{883EE7F0-DC5E-409B-BE0A-FF8F3CE65925}" type="slidenum">
              <a:rPr lang="zh-CN" altLang="zh-CN"/>
              <a:t>‹#›</a:t>
            </a:fld>
            <a:endParaRPr lang="zh-CN"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39775"/>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75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526C5FA2-AB5F-4ABC-B0D8-976253F245F2}" type="slidenum">
              <a:rPr lang="zh-CN" altLang="zh-CN"/>
              <a:t>‹#›</a:t>
            </a:fld>
            <a:endParaRPr lang="zh-CN"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39775"/>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8" y="1543050"/>
            <a:ext cx="2949575" cy="28575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D964D477-ED69-4504-B9F5-F3411BC8CD91}"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rotWithShape="0">
          <a:blip r:embed="rId13"/>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457200" y="1200150"/>
            <a:ext cx="8229600"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Rectangle 4"/>
          <p:cNvSpPr>
            <a:spLocks noGrp="1" noChangeArrowheads="1"/>
          </p:cNvSpPr>
          <p:nvPr>
            <p:ph type="dt" sz="half" idx="2"/>
          </p:nvPr>
        </p:nvSpPr>
        <p:spPr bwMode="auto">
          <a:xfrm>
            <a:off x="457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buFont typeface="Arial" panose="020B0604020202020204" pitchFamily="34" charset="0"/>
              <a:buNone/>
              <a:defRPr sz="1400"/>
            </a:lvl1pPr>
          </a:lstStyle>
          <a:p>
            <a:pPr>
              <a:defRPr/>
            </a:pPr>
            <a:endParaRPr lang="zh-CN" altLang="zh-CN"/>
          </a:p>
        </p:txBody>
      </p:sp>
      <p:sp>
        <p:nvSpPr>
          <p:cNvPr id="1029" name="Rectangle 5"/>
          <p:cNvSpPr>
            <a:spLocks noGrp="1" noChangeArrowheads="1"/>
          </p:cNvSpPr>
          <p:nvPr>
            <p:ph type="ftr" sz="quarter" idx="3"/>
          </p:nvPr>
        </p:nvSpPr>
        <p:spPr bwMode="auto">
          <a:xfrm>
            <a:off x="3124200" y="4683125"/>
            <a:ext cx="2895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buFont typeface="Arial" panose="020B0604020202020204" pitchFamily="34" charset="0"/>
              <a:buNone/>
              <a:defRPr sz="1400"/>
            </a:lvl1pPr>
          </a:lstStyle>
          <a:p>
            <a:pPr>
              <a:defRPr/>
            </a:pPr>
            <a:endParaRPr lang="zh-CN" altLang="zh-CN"/>
          </a:p>
        </p:txBody>
      </p:sp>
      <p:sp>
        <p:nvSpPr>
          <p:cNvPr id="1030" name="Rectangle 6"/>
          <p:cNvSpPr>
            <a:spLocks noGrp="1" noChangeArrowheads="1"/>
          </p:cNvSpPr>
          <p:nvPr>
            <p:ph type="sldNum" sz="quarter" idx="4"/>
          </p:nvPr>
        </p:nvSpPr>
        <p:spPr bwMode="auto">
          <a:xfrm>
            <a:off x="6553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buFont typeface="Arial" panose="020B0604020202020204" pitchFamily="34" charset="0"/>
              <a:buNone/>
              <a:defRPr sz="1400"/>
            </a:lvl1pPr>
          </a:lstStyle>
          <a:p>
            <a:pPr>
              <a:defRPr/>
            </a:pPr>
            <a:fld id="{4B764F66-27FC-4A4D-B963-DD6E13BCA956}" type="slidenum">
              <a:rPr lang="zh-CN" altLang="zh-CN"/>
              <a:t>‹#›</a:t>
            </a:fld>
            <a:endParaRPr lang="zh-CN"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15"/>
            <a:ext cx="8229600" cy="85698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99780"/>
            <a:ext cx="8229600" cy="339342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5792"/>
            <a:ext cx="2133600" cy="273759"/>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2019/3/12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5792"/>
            <a:ext cx="2895600" cy="273759"/>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5792"/>
            <a:ext cx="2133600" cy="273759"/>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01749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85" y="1807210"/>
            <a:ext cx="9157970" cy="1800225"/>
          </a:xfrm>
          <a:prstGeom prst="rect">
            <a:avLst/>
          </a:prstGeom>
          <a:solidFill>
            <a:srgbClr val="007457"/>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37" name="Rectangle 392"/>
          <p:cNvSpPr>
            <a:spLocks noChangeArrowheads="1"/>
          </p:cNvSpPr>
          <p:nvPr/>
        </p:nvSpPr>
        <p:spPr bwMode="auto">
          <a:xfrm>
            <a:off x="741680" y="2277110"/>
            <a:ext cx="68326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3600" b="1" dirty="0">
                <a:solidFill>
                  <a:schemeClr val="bg1"/>
                </a:solidFill>
                <a:ea typeface="微软雅黑" panose="020B0503020204020204" pitchFamily="34" charset="-122"/>
              </a:rPr>
              <a:t>中国烟草局工作总结汇报</a:t>
            </a:r>
            <a:r>
              <a:rPr lang="en-US" altLang="zh-CN" sz="3600" b="1" dirty="0">
                <a:solidFill>
                  <a:schemeClr val="bg1"/>
                </a:solidFill>
                <a:ea typeface="微软雅黑" panose="020B0503020204020204" pitchFamily="34" charset="-122"/>
              </a:rPr>
              <a:t>PPT</a:t>
            </a:r>
            <a:r>
              <a:rPr lang="zh-CN" altLang="en-US" sz="3600" b="1" dirty="0">
                <a:solidFill>
                  <a:schemeClr val="bg1"/>
                </a:solidFill>
                <a:ea typeface="微软雅黑" panose="020B0503020204020204" pitchFamily="34" charset="-122"/>
              </a:rPr>
              <a:t>模板</a:t>
            </a:r>
          </a:p>
        </p:txBody>
      </p:sp>
      <p:sp>
        <p:nvSpPr>
          <p:cNvPr id="4439" name="Rectangle 394"/>
          <p:cNvSpPr>
            <a:spLocks noChangeArrowheads="1"/>
          </p:cNvSpPr>
          <p:nvPr/>
        </p:nvSpPr>
        <p:spPr bwMode="auto">
          <a:xfrm>
            <a:off x="741680" y="2911793"/>
            <a:ext cx="46132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en-US" altLang="zh-CN" sz="800" dirty="0">
                <a:solidFill>
                  <a:schemeClr val="bg1"/>
                </a:solidFill>
              </a:rPr>
              <a:t>We have many PowerPoint </a:t>
            </a:r>
            <a:r>
              <a:rPr lang="zh-CN" altLang="en-US" sz="800" dirty="0">
                <a:solidFill>
                  <a:schemeClr val="bg1"/>
                </a:solidFill>
              </a:rPr>
              <a:t>templates</a:t>
            </a:r>
            <a:r>
              <a:rPr lang="en-US" altLang="zh-CN" sz="800" dirty="0">
                <a:solidFill>
                  <a:schemeClr val="bg1"/>
                </a:solidFill>
              </a:rPr>
              <a:t> that has been specifically designed to help anyone that is stepping into the world of PowerPoint for the very first time.</a:t>
            </a:r>
            <a:endParaRPr lang="zh-CN" altLang="en-US" sz="800" dirty="0">
              <a:solidFill>
                <a:srgbClr val="FFFFFF"/>
              </a:solidFill>
            </a:endParaRPr>
          </a:p>
        </p:txBody>
      </p:sp>
      <p:sp>
        <p:nvSpPr>
          <p:cNvPr id="4440" name="Rectangle 395"/>
          <p:cNvSpPr>
            <a:spLocks noChangeArrowheads="1"/>
          </p:cNvSpPr>
          <p:nvPr/>
        </p:nvSpPr>
        <p:spPr bwMode="auto">
          <a:xfrm>
            <a:off x="742633" y="3717290"/>
            <a:ext cx="927100" cy="203200"/>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000" dirty="0">
                <a:solidFill>
                  <a:schemeClr val="bg1"/>
                </a:solidFill>
              </a:rPr>
              <a:t>汇报人</a:t>
            </a:r>
            <a:r>
              <a:rPr lang="zh-CN" altLang="zh-CN" sz="1000" dirty="0" smtClean="0">
                <a:solidFill>
                  <a:schemeClr val="bg1"/>
                </a:solidFill>
              </a:rPr>
              <a:t>：</a:t>
            </a:r>
            <a:r>
              <a:rPr lang="zh-CN" altLang="en-US" sz="1000" dirty="0" smtClean="0">
                <a:solidFill>
                  <a:schemeClr val="bg1"/>
                </a:solidFill>
              </a:rPr>
              <a:t>第一</a:t>
            </a:r>
            <a:r>
              <a:rPr lang="en-US" altLang="zh-CN" sz="1000" dirty="0" smtClean="0">
                <a:solidFill>
                  <a:schemeClr val="bg1"/>
                </a:solidFill>
              </a:rPr>
              <a:t>PPT</a:t>
            </a:r>
            <a:endParaRPr lang="zh-CN" altLang="zh-CN" sz="1000" dirty="0">
              <a:solidFill>
                <a:schemeClr val="bg1"/>
              </a:solidFill>
            </a:endParaRPr>
          </a:p>
        </p:txBody>
      </p:sp>
      <p:sp>
        <p:nvSpPr>
          <p:cNvPr id="4441" name="Rectangle 396"/>
          <p:cNvSpPr>
            <a:spLocks noChangeArrowheads="1"/>
          </p:cNvSpPr>
          <p:nvPr/>
        </p:nvSpPr>
        <p:spPr bwMode="auto">
          <a:xfrm>
            <a:off x="1901508" y="3717290"/>
            <a:ext cx="927100" cy="203200"/>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000" dirty="0" smtClean="0">
                <a:solidFill>
                  <a:schemeClr val="bg1"/>
                </a:solidFill>
              </a:rPr>
              <a:t>20XX</a:t>
            </a:r>
            <a:r>
              <a:rPr lang="zh-CN" altLang="zh-CN" sz="1000" dirty="0" smtClean="0">
                <a:solidFill>
                  <a:schemeClr val="bg1"/>
                </a:solidFill>
              </a:rPr>
              <a:t>.</a:t>
            </a:r>
            <a:r>
              <a:rPr lang="en-US" altLang="zh-CN" sz="1000" dirty="0" smtClean="0">
                <a:solidFill>
                  <a:schemeClr val="bg1"/>
                </a:solidFill>
              </a:rPr>
              <a:t>XX</a:t>
            </a:r>
            <a:r>
              <a:rPr lang="zh-CN" altLang="zh-CN" sz="1000" dirty="0" smtClean="0">
                <a:solidFill>
                  <a:schemeClr val="bg1"/>
                </a:solidFill>
              </a:rPr>
              <a:t>.</a:t>
            </a:r>
            <a:r>
              <a:rPr lang="en-US" altLang="zh-CN" sz="1000" dirty="0" smtClean="0">
                <a:solidFill>
                  <a:schemeClr val="bg1"/>
                </a:solidFill>
              </a:rPr>
              <a:t>XX</a:t>
            </a:r>
            <a:endParaRPr lang="zh-CN" altLang="zh-CN" sz="1000" dirty="0">
              <a:solidFill>
                <a:schemeClr val="bg1"/>
              </a:solidFill>
            </a:endParaRPr>
          </a:p>
        </p:txBody>
      </p:sp>
      <p:pic>
        <p:nvPicPr>
          <p:cNvPr id="3" name="图片 2" descr="tim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63565" y="340995"/>
            <a:ext cx="3032760" cy="940435"/>
          </a:xfrm>
          <a:prstGeom prst="rect">
            <a:avLst/>
          </a:prstGeom>
          <a:effectLst>
            <a:outerShdw blurRad="50800" dist="38100" dir="2700000" algn="tl" rotWithShape="0">
              <a:prstClr val="black">
                <a:alpha val="40000"/>
              </a:prstClr>
            </a:outerShdw>
          </a:effectLst>
        </p:spPr>
      </p:pic>
      <p:sp>
        <p:nvSpPr>
          <p:cNvPr id="7" name="矩形 6"/>
          <p:cNvSpPr/>
          <p:nvPr/>
        </p:nvSpPr>
        <p:spPr>
          <a:xfrm>
            <a:off x="-6985" y="3607435"/>
            <a:ext cx="9157970" cy="76200"/>
          </a:xfrm>
          <a:prstGeom prst="rect">
            <a:avLst/>
          </a:prstGeom>
          <a:solidFill>
            <a:schemeClr val="bg1">
              <a:lumMod val="65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851275" y="1779588"/>
            <a:ext cx="5292725" cy="302418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chemeClr val="tx1"/>
              </a:solidFill>
            </a:endParaRPr>
          </a:p>
        </p:txBody>
      </p:sp>
      <p:sp>
        <p:nvSpPr>
          <p:cNvPr id="14341" name="Rectangle 3"/>
          <p:cNvSpPr>
            <a:spLocks noChangeArrowheads="1"/>
          </p:cNvSpPr>
          <p:nvPr/>
        </p:nvSpPr>
        <p:spPr bwMode="auto">
          <a:xfrm>
            <a:off x="8820150" y="3290888"/>
            <a:ext cx="323850" cy="1512887"/>
          </a:xfrm>
          <a:prstGeom prst="rect">
            <a:avLst/>
          </a:prstGeom>
          <a:solidFill>
            <a:srgbClr val="0D7A04">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4342" name="Rectangle 4"/>
          <p:cNvSpPr>
            <a:spLocks noChangeArrowheads="1"/>
          </p:cNvSpPr>
          <p:nvPr/>
        </p:nvSpPr>
        <p:spPr bwMode="auto">
          <a:xfrm>
            <a:off x="1403350" y="2171700"/>
            <a:ext cx="22320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4343" name="Rectangle 5"/>
          <p:cNvSpPr>
            <a:spLocks noChangeArrowheads="1"/>
          </p:cNvSpPr>
          <p:nvPr/>
        </p:nvSpPr>
        <p:spPr bwMode="auto">
          <a:xfrm>
            <a:off x="395288" y="1203325"/>
            <a:ext cx="83534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4344" name="Text Box 6"/>
          <p:cNvSpPr txBox="1">
            <a:spLocks noChangeArrowheads="1"/>
          </p:cNvSpPr>
          <p:nvPr/>
        </p:nvSpPr>
        <p:spPr bwMode="auto">
          <a:xfrm>
            <a:off x="666750" y="2236788"/>
            <a:ext cx="466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000">
                <a:solidFill>
                  <a:schemeClr val="tx1"/>
                </a:solidFill>
              </a:rPr>
              <a:t>08</a:t>
            </a:r>
          </a:p>
        </p:txBody>
      </p:sp>
      <p:sp>
        <p:nvSpPr>
          <p:cNvPr id="14345" name="Text Box 7"/>
          <p:cNvSpPr txBox="1">
            <a:spLocks noChangeArrowheads="1"/>
          </p:cNvSpPr>
          <p:nvPr/>
        </p:nvSpPr>
        <p:spPr bwMode="auto">
          <a:xfrm>
            <a:off x="700088" y="2670175"/>
            <a:ext cx="398462" cy="214313"/>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1"/>
                </a:solidFill>
              </a:rPr>
              <a:t>DEC</a:t>
            </a:r>
          </a:p>
        </p:txBody>
      </p:sp>
      <p:sp>
        <p:nvSpPr>
          <p:cNvPr id="14346" name="Rectangle 8"/>
          <p:cNvSpPr>
            <a:spLocks noChangeArrowheads="1"/>
          </p:cNvSpPr>
          <p:nvPr/>
        </p:nvSpPr>
        <p:spPr bwMode="auto">
          <a:xfrm>
            <a:off x="1403350" y="3560763"/>
            <a:ext cx="22320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4347" name="Text Box 9"/>
          <p:cNvSpPr txBox="1">
            <a:spLocks noChangeArrowheads="1"/>
          </p:cNvSpPr>
          <p:nvPr/>
        </p:nvSpPr>
        <p:spPr bwMode="auto">
          <a:xfrm>
            <a:off x="666750" y="3625850"/>
            <a:ext cx="466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000">
                <a:solidFill>
                  <a:schemeClr val="tx1"/>
                </a:solidFill>
              </a:rPr>
              <a:t>12</a:t>
            </a:r>
          </a:p>
        </p:txBody>
      </p:sp>
      <p:sp>
        <p:nvSpPr>
          <p:cNvPr id="14348" name="Text Box 10"/>
          <p:cNvSpPr txBox="1">
            <a:spLocks noChangeArrowheads="1"/>
          </p:cNvSpPr>
          <p:nvPr/>
        </p:nvSpPr>
        <p:spPr bwMode="auto">
          <a:xfrm>
            <a:off x="696913" y="4059238"/>
            <a:ext cx="404812" cy="214312"/>
          </a:xfrm>
          <a:prstGeom prst="rect">
            <a:avLst/>
          </a:prstGeom>
          <a:solidFill>
            <a:srgbClr val="009658"/>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1"/>
                </a:solidFill>
              </a:rPr>
              <a:t>NOV</a:t>
            </a:r>
          </a:p>
        </p:txBody>
      </p:sp>
      <p:sp>
        <p:nvSpPr>
          <p:cNvPr id="14349" name="Rectangle 11"/>
          <p:cNvSpPr>
            <a:spLocks noChangeArrowheads="1"/>
          </p:cNvSpPr>
          <p:nvPr/>
        </p:nvSpPr>
        <p:spPr bwMode="auto">
          <a:xfrm>
            <a:off x="8820150" y="1779588"/>
            <a:ext cx="323850" cy="1512887"/>
          </a:xfrm>
          <a:prstGeom prst="rect">
            <a:avLst/>
          </a:prstGeom>
          <a:solidFill>
            <a:srgbClr val="007457">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4350" name="Rectangle 12"/>
          <p:cNvSpPr>
            <a:spLocks noChangeArrowheads="1"/>
          </p:cNvSpPr>
          <p:nvPr/>
        </p:nvSpPr>
        <p:spPr bwMode="auto">
          <a:xfrm>
            <a:off x="8496300" y="3290888"/>
            <a:ext cx="323850" cy="1512887"/>
          </a:xfrm>
          <a:prstGeom prst="rect">
            <a:avLst/>
          </a:prstGeom>
          <a:solidFill>
            <a:srgbClr val="007457">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4351" name="Rectangle 13"/>
          <p:cNvSpPr>
            <a:spLocks noChangeArrowheads="1"/>
          </p:cNvSpPr>
          <p:nvPr/>
        </p:nvSpPr>
        <p:spPr bwMode="auto">
          <a:xfrm>
            <a:off x="8496300" y="1779588"/>
            <a:ext cx="323850" cy="1512887"/>
          </a:xfrm>
          <a:prstGeom prst="rect">
            <a:avLst/>
          </a:prstGeom>
          <a:solidFill>
            <a:srgbClr val="1DAF98">
              <a:alpha val="89803"/>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03238" y="4370388"/>
            <a:ext cx="813593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5363" name="Rectangle 3"/>
          <p:cNvSpPr>
            <a:spLocks noChangeArrowheads="1"/>
          </p:cNvSpPr>
          <p:nvPr/>
        </p:nvSpPr>
        <p:spPr bwMode="auto">
          <a:xfrm>
            <a:off x="1489075" y="1349375"/>
            <a:ext cx="525463" cy="3556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64" name="Rectangle 4"/>
          <p:cNvSpPr>
            <a:spLocks noChangeArrowheads="1"/>
          </p:cNvSpPr>
          <p:nvPr/>
        </p:nvSpPr>
        <p:spPr bwMode="auto">
          <a:xfrm>
            <a:off x="542925" y="2170113"/>
            <a:ext cx="174625" cy="15589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65" name="Rectangle 5"/>
          <p:cNvSpPr>
            <a:spLocks noChangeArrowheads="1"/>
          </p:cNvSpPr>
          <p:nvPr/>
        </p:nvSpPr>
        <p:spPr bwMode="auto">
          <a:xfrm>
            <a:off x="561975"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01</a:t>
            </a:r>
          </a:p>
        </p:txBody>
      </p:sp>
      <p:sp>
        <p:nvSpPr>
          <p:cNvPr id="15366" name="Rectangle 6"/>
          <p:cNvSpPr>
            <a:spLocks noChangeArrowheads="1"/>
          </p:cNvSpPr>
          <p:nvPr/>
        </p:nvSpPr>
        <p:spPr bwMode="auto">
          <a:xfrm>
            <a:off x="561975" y="1949450"/>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32</a:t>
            </a:r>
          </a:p>
        </p:txBody>
      </p:sp>
      <p:sp>
        <p:nvSpPr>
          <p:cNvPr id="15367" name="Rectangle 7"/>
          <p:cNvSpPr>
            <a:spLocks noChangeArrowheads="1"/>
          </p:cNvSpPr>
          <p:nvPr/>
        </p:nvSpPr>
        <p:spPr bwMode="auto">
          <a:xfrm>
            <a:off x="874713" y="2170113"/>
            <a:ext cx="173037" cy="15589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68" name="Rectangle 8"/>
          <p:cNvSpPr>
            <a:spLocks noChangeArrowheads="1"/>
          </p:cNvSpPr>
          <p:nvPr/>
        </p:nvSpPr>
        <p:spPr bwMode="auto">
          <a:xfrm>
            <a:off x="892175"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02</a:t>
            </a:r>
          </a:p>
        </p:txBody>
      </p:sp>
      <p:sp>
        <p:nvSpPr>
          <p:cNvPr id="15369" name="Rectangle 9"/>
          <p:cNvSpPr>
            <a:spLocks noChangeArrowheads="1"/>
          </p:cNvSpPr>
          <p:nvPr/>
        </p:nvSpPr>
        <p:spPr bwMode="auto">
          <a:xfrm>
            <a:off x="892175" y="1949450"/>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32</a:t>
            </a:r>
          </a:p>
        </p:txBody>
      </p:sp>
      <p:sp>
        <p:nvSpPr>
          <p:cNvPr id="15370" name="Rectangle 10"/>
          <p:cNvSpPr>
            <a:spLocks noChangeArrowheads="1"/>
          </p:cNvSpPr>
          <p:nvPr/>
        </p:nvSpPr>
        <p:spPr bwMode="auto">
          <a:xfrm>
            <a:off x="1204913" y="2352675"/>
            <a:ext cx="173037" cy="1376363"/>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71" name="Rectangle 11"/>
          <p:cNvSpPr>
            <a:spLocks noChangeArrowheads="1"/>
          </p:cNvSpPr>
          <p:nvPr/>
        </p:nvSpPr>
        <p:spPr bwMode="auto">
          <a:xfrm>
            <a:off x="1222375"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03</a:t>
            </a:r>
          </a:p>
        </p:txBody>
      </p:sp>
      <p:sp>
        <p:nvSpPr>
          <p:cNvPr id="15372" name="Rectangle 12"/>
          <p:cNvSpPr>
            <a:spLocks noChangeArrowheads="1"/>
          </p:cNvSpPr>
          <p:nvPr/>
        </p:nvSpPr>
        <p:spPr bwMode="auto">
          <a:xfrm>
            <a:off x="1222375" y="2144713"/>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28</a:t>
            </a:r>
          </a:p>
        </p:txBody>
      </p:sp>
      <p:sp>
        <p:nvSpPr>
          <p:cNvPr id="15373" name="Rectangle 13"/>
          <p:cNvSpPr>
            <a:spLocks noChangeArrowheads="1"/>
          </p:cNvSpPr>
          <p:nvPr/>
        </p:nvSpPr>
        <p:spPr bwMode="auto">
          <a:xfrm>
            <a:off x="1535113" y="3135313"/>
            <a:ext cx="174625" cy="5937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74" name="Rectangle 14"/>
          <p:cNvSpPr>
            <a:spLocks noChangeArrowheads="1"/>
          </p:cNvSpPr>
          <p:nvPr/>
        </p:nvSpPr>
        <p:spPr bwMode="auto">
          <a:xfrm>
            <a:off x="1552575"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04</a:t>
            </a:r>
          </a:p>
        </p:txBody>
      </p:sp>
      <p:sp>
        <p:nvSpPr>
          <p:cNvPr id="15375" name="Rectangle 15"/>
          <p:cNvSpPr>
            <a:spLocks noChangeArrowheads="1"/>
          </p:cNvSpPr>
          <p:nvPr/>
        </p:nvSpPr>
        <p:spPr bwMode="auto">
          <a:xfrm>
            <a:off x="1552575" y="2913063"/>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12</a:t>
            </a:r>
          </a:p>
        </p:txBody>
      </p:sp>
      <p:sp>
        <p:nvSpPr>
          <p:cNvPr id="15376" name="Rectangle 16"/>
          <p:cNvSpPr>
            <a:spLocks noChangeArrowheads="1"/>
          </p:cNvSpPr>
          <p:nvPr/>
        </p:nvSpPr>
        <p:spPr bwMode="auto">
          <a:xfrm>
            <a:off x="1865313" y="2994025"/>
            <a:ext cx="174625" cy="735013"/>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77" name="Rectangle 17"/>
          <p:cNvSpPr>
            <a:spLocks noChangeArrowheads="1"/>
          </p:cNvSpPr>
          <p:nvPr/>
        </p:nvSpPr>
        <p:spPr bwMode="auto">
          <a:xfrm>
            <a:off x="1882775"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05</a:t>
            </a:r>
          </a:p>
        </p:txBody>
      </p:sp>
      <p:sp>
        <p:nvSpPr>
          <p:cNvPr id="15378" name="Rectangle 18"/>
          <p:cNvSpPr>
            <a:spLocks noChangeArrowheads="1"/>
          </p:cNvSpPr>
          <p:nvPr/>
        </p:nvSpPr>
        <p:spPr bwMode="auto">
          <a:xfrm>
            <a:off x="1882775" y="2789238"/>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15</a:t>
            </a:r>
          </a:p>
        </p:txBody>
      </p:sp>
      <p:sp>
        <p:nvSpPr>
          <p:cNvPr id="15379" name="Rectangle 19"/>
          <p:cNvSpPr>
            <a:spLocks noChangeArrowheads="1"/>
          </p:cNvSpPr>
          <p:nvPr/>
        </p:nvSpPr>
        <p:spPr bwMode="auto">
          <a:xfrm>
            <a:off x="2195513" y="3354388"/>
            <a:ext cx="174625" cy="37465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80" name="Rectangle 20"/>
          <p:cNvSpPr>
            <a:spLocks noChangeArrowheads="1"/>
          </p:cNvSpPr>
          <p:nvPr/>
        </p:nvSpPr>
        <p:spPr bwMode="auto">
          <a:xfrm>
            <a:off x="2212975"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06</a:t>
            </a:r>
          </a:p>
        </p:txBody>
      </p:sp>
      <p:sp>
        <p:nvSpPr>
          <p:cNvPr id="15381" name="Rectangle 21"/>
          <p:cNvSpPr>
            <a:spLocks noChangeArrowheads="1"/>
          </p:cNvSpPr>
          <p:nvPr/>
        </p:nvSpPr>
        <p:spPr bwMode="auto">
          <a:xfrm>
            <a:off x="2212975" y="3165475"/>
            <a:ext cx="1793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7.6</a:t>
            </a:r>
          </a:p>
        </p:txBody>
      </p:sp>
      <p:sp>
        <p:nvSpPr>
          <p:cNvPr id="15382" name="Rectangle 22"/>
          <p:cNvSpPr>
            <a:spLocks noChangeArrowheads="1"/>
          </p:cNvSpPr>
          <p:nvPr/>
        </p:nvSpPr>
        <p:spPr bwMode="auto">
          <a:xfrm>
            <a:off x="4618038" y="1349375"/>
            <a:ext cx="523875" cy="35560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83" name="Rectangle 23"/>
          <p:cNvSpPr>
            <a:spLocks noChangeArrowheads="1"/>
          </p:cNvSpPr>
          <p:nvPr/>
        </p:nvSpPr>
        <p:spPr bwMode="auto">
          <a:xfrm>
            <a:off x="3671888" y="2170113"/>
            <a:ext cx="174625" cy="155892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84" name="Rectangle 24"/>
          <p:cNvSpPr>
            <a:spLocks noChangeArrowheads="1"/>
          </p:cNvSpPr>
          <p:nvPr/>
        </p:nvSpPr>
        <p:spPr bwMode="auto">
          <a:xfrm>
            <a:off x="3689350"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01</a:t>
            </a:r>
          </a:p>
        </p:txBody>
      </p:sp>
      <p:sp>
        <p:nvSpPr>
          <p:cNvPr id="15385" name="Rectangle 25"/>
          <p:cNvSpPr>
            <a:spLocks noChangeArrowheads="1"/>
          </p:cNvSpPr>
          <p:nvPr/>
        </p:nvSpPr>
        <p:spPr bwMode="auto">
          <a:xfrm>
            <a:off x="3689350" y="1949450"/>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32</a:t>
            </a:r>
          </a:p>
        </p:txBody>
      </p:sp>
      <p:sp>
        <p:nvSpPr>
          <p:cNvPr id="15386" name="Rectangle 26"/>
          <p:cNvSpPr>
            <a:spLocks noChangeArrowheads="1"/>
          </p:cNvSpPr>
          <p:nvPr/>
        </p:nvSpPr>
        <p:spPr bwMode="auto">
          <a:xfrm>
            <a:off x="4002088" y="2170113"/>
            <a:ext cx="174625" cy="155892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87" name="Rectangle 27"/>
          <p:cNvSpPr>
            <a:spLocks noChangeArrowheads="1"/>
          </p:cNvSpPr>
          <p:nvPr/>
        </p:nvSpPr>
        <p:spPr bwMode="auto">
          <a:xfrm>
            <a:off x="4019550"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02</a:t>
            </a:r>
          </a:p>
        </p:txBody>
      </p:sp>
      <p:sp>
        <p:nvSpPr>
          <p:cNvPr id="15388" name="Rectangle 28"/>
          <p:cNvSpPr>
            <a:spLocks noChangeArrowheads="1"/>
          </p:cNvSpPr>
          <p:nvPr/>
        </p:nvSpPr>
        <p:spPr bwMode="auto">
          <a:xfrm>
            <a:off x="4019550" y="1949450"/>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32</a:t>
            </a:r>
          </a:p>
        </p:txBody>
      </p:sp>
      <p:sp>
        <p:nvSpPr>
          <p:cNvPr id="15389" name="Rectangle 29"/>
          <p:cNvSpPr>
            <a:spLocks noChangeArrowheads="1"/>
          </p:cNvSpPr>
          <p:nvPr/>
        </p:nvSpPr>
        <p:spPr bwMode="auto">
          <a:xfrm>
            <a:off x="4332288" y="2352675"/>
            <a:ext cx="174625" cy="1376363"/>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90" name="Rectangle 30"/>
          <p:cNvSpPr>
            <a:spLocks noChangeArrowheads="1"/>
          </p:cNvSpPr>
          <p:nvPr/>
        </p:nvSpPr>
        <p:spPr bwMode="auto">
          <a:xfrm>
            <a:off x="4349750"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03</a:t>
            </a:r>
          </a:p>
        </p:txBody>
      </p:sp>
      <p:sp>
        <p:nvSpPr>
          <p:cNvPr id="15391" name="Rectangle 31"/>
          <p:cNvSpPr>
            <a:spLocks noChangeArrowheads="1"/>
          </p:cNvSpPr>
          <p:nvPr/>
        </p:nvSpPr>
        <p:spPr bwMode="auto">
          <a:xfrm>
            <a:off x="4349750" y="2144713"/>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28</a:t>
            </a:r>
          </a:p>
        </p:txBody>
      </p:sp>
      <p:sp>
        <p:nvSpPr>
          <p:cNvPr id="15392" name="Rectangle 32"/>
          <p:cNvSpPr>
            <a:spLocks noChangeArrowheads="1"/>
          </p:cNvSpPr>
          <p:nvPr/>
        </p:nvSpPr>
        <p:spPr bwMode="auto">
          <a:xfrm>
            <a:off x="4662488" y="3135313"/>
            <a:ext cx="174625" cy="59372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93" name="Rectangle 33"/>
          <p:cNvSpPr>
            <a:spLocks noChangeArrowheads="1"/>
          </p:cNvSpPr>
          <p:nvPr/>
        </p:nvSpPr>
        <p:spPr bwMode="auto">
          <a:xfrm>
            <a:off x="4681538"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04</a:t>
            </a:r>
          </a:p>
        </p:txBody>
      </p:sp>
      <p:sp>
        <p:nvSpPr>
          <p:cNvPr id="15394" name="Rectangle 34"/>
          <p:cNvSpPr>
            <a:spLocks noChangeArrowheads="1"/>
          </p:cNvSpPr>
          <p:nvPr/>
        </p:nvSpPr>
        <p:spPr bwMode="auto">
          <a:xfrm>
            <a:off x="4681538" y="2913063"/>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12</a:t>
            </a:r>
          </a:p>
        </p:txBody>
      </p:sp>
      <p:sp>
        <p:nvSpPr>
          <p:cNvPr id="15395" name="Rectangle 35"/>
          <p:cNvSpPr>
            <a:spLocks noChangeArrowheads="1"/>
          </p:cNvSpPr>
          <p:nvPr/>
        </p:nvSpPr>
        <p:spPr bwMode="auto">
          <a:xfrm>
            <a:off x="4994275" y="2994025"/>
            <a:ext cx="173038" cy="735013"/>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96" name="Rectangle 36"/>
          <p:cNvSpPr>
            <a:spLocks noChangeArrowheads="1"/>
          </p:cNvSpPr>
          <p:nvPr/>
        </p:nvSpPr>
        <p:spPr bwMode="auto">
          <a:xfrm>
            <a:off x="5011738"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05</a:t>
            </a:r>
          </a:p>
        </p:txBody>
      </p:sp>
      <p:sp>
        <p:nvSpPr>
          <p:cNvPr id="15397" name="Rectangle 37"/>
          <p:cNvSpPr>
            <a:spLocks noChangeArrowheads="1"/>
          </p:cNvSpPr>
          <p:nvPr/>
        </p:nvSpPr>
        <p:spPr bwMode="auto">
          <a:xfrm>
            <a:off x="5011738" y="2789238"/>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15</a:t>
            </a:r>
          </a:p>
        </p:txBody>
      </p:sp>
      <p:sp>
        <p:nvSpPr>
          <p:cNvPr id="15398" name="Rectangle 38"/>
          <p:cNvSpPr>
            <a:spLocks noChangeArrowheads="1"/>
          </p:cNvSpPr>
          <p:nvPr/>
        </p:nvSpPr>
        <p:spPr bwMode="auto">
          <a:xfrm>
            <a:off x="5324475" y="3354388"/>
            <a:ext cx="173038" cy="37465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399" name="Rectangle 39"/>
          <p:cNvSpPr>
            <a:spLocks noChangeArrowheads="1"/>
          </p:cNvSpPr>
          <p:nvPr/>
        </p:nvSpPr>
        <p:spPr bwMode="auto">
          <a:xfrm>
            <a:off x="5341938"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06</a:t>
            </a:r>
          </a:p>
        </p:txBody>
      </p:sp>
      <p:sp>
        <p:nvSpPr>
          <p:cNvPr id="15400" name="Rectangle 40"/>
          <p:cNvSpPr>
            <a:spLocks noChangeArrowheads="1"/>
          </p:cNvSpPr>
          <p:nvPr/>
        </p:nvSpPr>
        <p:spPr bwMode="auto">
          <a:xfrm>
            <a:off x="5341938" y="3165475"/>
            <a:ext cx="1793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7.6</a:t>
            </a:r>
          </a:p>
        </p:txBody>
      </p:sp>
      <p:sp>
        <p:nvSpPr>
          <p:cNvPr id="15401" name="Rectangle 41"/>
          <p:cNvSpPr>
            <a:spLocks noChangeArrowheads="1"/>
          </p:cNvSpPr>
          <p:nvPr/>
        </p:nvSpPr>
        <p:spPr bwMode="auto">
          <a:xfrm>
            <a:off x="7745413" y="1349375"/>
            <a:ext cx="525462" cy="355600"/>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02" name="Rectangle 42"/>
          <p:cNvSpPr>
            <a:spLocks noChangeArrowheads="1"/>
          </p:cNvSpPr>
          <p:nvPr/>
        </p:nvSpPr>
        <p:spPr bwMode="auto">
          <a:xfrm>
            <a:off x="6804978" y="2170113"/>
            <a:ext cx="174625" cy="1558925"/>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03" name="Rectangle 43"/>
          <p:cNvSpPr>
            <a:spLocks noChangeArrowheads="1"/>
          </p:cNvSpPr>
          <p:nvPr/>
        </p:nvSpPr>
        <p:spPr bwMode="auto">
          <a:xfrm>
            <a:off x="6818313"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01</a:t>
            </a:r>
          </a:p>
        </p:txBody>
      </p:sp>
      <p:sp>
        <p:nvSpPr>
          <p:cNvPr id="15404" name="Rectangle 44"/>
          <p:cNvSpPr>
            <a:spLocks noChangeArrowheads="1"/>
          </p:cNvSpPr>
          <p:nvPr/>
        </p:nvSpPr>
        <p:spPr bwMode="auto">
          <a:xfrm>
            <a:off x="6818313" y="1949450"/>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32</a:t>
            </a:r>
          </a:p>
        </p:txBody>
      </p:sp>
      <p:sp>
        <p:nvSpPr>
          <p:cNvPr id="15405" name="Rectangle 45"/>
          <p:cNvSpPr>
            <a:spLocks noChangeArrowheads="1"/>
          </p:cNvSpPr>
          <p:nvPr/>
        </p:nvSpPr>
        <p:spPr bwMode="auto">
          <a:xfrm>
            <a:off x="7136765" y="2170113"/>
            <a:ext cx="173038" cy="1558925"/>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06" name="Rectangle 46"/>
          <p:cNvSpPr>
            <a:spLocks noChangeArrowheads="1"/>
          </p:cNvSpPr>
          <p:nvPr/>
        </p:nvSpPr>
        <p:spPr bwMode="auto">
          <a:xfrm>
            <a:off x="7148513"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02</a:t>
            </a:r>
          </a:p>
        </p:txBody>
      </p:sp>
      <p:sp>
        <p:nvSpPr>
          <p:cNvPr id="15407" name="Rectangle 47"/>
          <p:cNvSpPr>
            <a:spLocks noChangeArrowheads="1"/>
          </p:cNvSpPr>
          <p:nvPr/>
        </p:nvSpPr>
        <p:spPr bwMode="auto">
          <a:xfrm>
            <a:off x="7148513" y="1949450"/>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32</a:t>
            </a:r>
          </a:p>
        </p:txBody>
      </p:sp>
      <p:sp>
        <p:nvSpPr>
          <p:cNvPr id="15408" name="Rectangle 48"/>
          <p:cNvSpPr>
            <a:spLocks noChangeArrowheads="1"/>
          </p:cNvSpPr>
          <p:nvPr/>
        </p:nvSpPr>
        <p:spPr bwMode="auto">
          <a:xfrm>
            <a:off x="7466965" y="2352675"/>
            <a:ext cx="173038" cy="1376363"/>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09" name="Rectangle 49"/>
          <p:cNvSpPr>
            <a:spLocks noChangeArrowheads="1"/>
          </p:cNvSpPr>
          <p:nvPr/>
        </p:nvSpPr>
        <p:spPr bwMode="auto">
          <a:xfrm>
            <a:off x="7478713"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03</a:t>
            </a:r>
          </a:p>
        </p:txBody>
      </p:sp>
      <p:sp>
        <p:nvSpPr>
          <p:cNvPr id="15410" name="Rectangle 50"/>
          <p:cNvSpPr>
            <a:spLocks noChangeArrowheads="1"/>
          </p:cNvSpPr>
          <p:nvPr/>
        </p:nvSpPr>
        <p:spPr bwMode="auto">
          <a:xfrm>
            <a:off x="7478713" y="2144713"/>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28</a:t>
            </a:r>
          </a:p>
        </p:txBody>
      </p:sp>
      <p:sp>
        <p:nvSpPr>
          <p:cNvPr id="15411" name="Rectangle 51"/>
          <p:cNvSpPr>
            <a:spLocks noChangeArrowheads="1"/>
          </p:cNvSpPr>
          <p:nvPr/>
        </p:nvSpPr>
        <p:spPr bwMode="auto">
          <a:xfrm>
            <a:off x="7791450" y="3135313"/>
            <a:ext cx="174625" cy="593725"/>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12" name="Rectangle 52"/>
          <p:cNvSpPr>
            <a:spLocks noChangeArrowheads="1"/>
          </p:cNvSpPr>
          <p:nvPr/>
        </p:nvSpPr>
        <p:spPr bwMode="auto">
          <a:xfrm>
            <a:off x="7808913"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04</a:t>
            </a:r>
          </a:p>
        </p:txBody>
      </p:sp>
      <p:sp>
        <p:nvSpPr>
          <p:cNvPr id="15413" name="Rectangle 53"/>
          <p:cNvSpPr>
            <a:spLocks noChangeArrowheads="1"/>
          </p:cNvSpPr>
          <p:nvPr/>
        </p:nvSpPr>
        <p:spPr bwMode="auto">
          <a:xfrm>
            <a:off x="7808913" y="2913063"/>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12</a:t>
            </a:r>
          </a:p>
        </p:txBody>
      </p:sp>
      <p:sp>
        <p:nvSpPr>
          <p:cNvPr id="15414" name="Rectangle 54"/>
          <p:cNvSpPr>
            <a:spLocks noChangeArrowheads="1"/>
          </p:cNvSpPr>
          <p:nvPr/>
        </p:nvSpPr>
        <p:spPr bwMode="auto">
          <a:xfrm>
            <a:off x="8121650" y="2994025"/>
            <a:ext cx="174625" cy="735013"/>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15" name="Rectangle 55"/>
          <p:cNvSpPr>
            <a:spLocks noChangeArrowheads="1"/>
          </p:cNvSpPr>
          <p:nvPr/>
        </p:nvSpPr>
        <p:spPr bwMode="auto">
          <a:xfrm>
            <a:off x="8139113"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05</a:t>
            </a:r>
          </a:p>
        </p:txBody>
      </p:sp>
      <p:sp>
        <p:nvSpPr>
          <p:cNvPr id="15416" name="Rectangle 56"/>
          <p:cNvSpPr>
            <a:spLocks noChangeArrowheads="1"/>
          </p:cNvSpPr>
          <p:nvPr/>
        </p:nvSpPr>
        <p:spPr bwMode="auto">
          <a:xfrm>
            <a:off x="8139113" y="2789238"/>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15</a:t>
            </a:r>
          </a:p>
        </p:txBody>
      </p:sp>
      <p:sp>
        <p:nvSpPr>
          <p:cNvPr id="15417" name="Rectangle 57"/>
          <p:cNvSpPr>
            <a:spLocks noChangeArrowheads="1"/>
          </p:cNvSpPr>
          <p:nvPr/>
        </p:nvSpPr>
        <p:spPr bwMode="auto">
          <a:xfrm>
            <a:off x="8451850" y="3354388"/>
            <a:ext cx="174625" cy="374650"/>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18" name="Rectangle 58"/>
          <p:cNvSpPr>
            <a:spLocks noChangeArrowheads="1"/>
          </p:cNvSpPr>
          <p:nvPr/>
        </p:nvSpPr>
        <p:spPr bwMode="auto">
          <a:xfrm>
            <a:off x="8469313" y="37941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06</a:t>
            </a:r>
          </a:p>
        </p:txBody>
      </p:sp>
      <p:sp>
        <p:nvSpPr>
          <p:cNvPr id="15419" name="Rectangle 59"/>
          <p:cNvSpPr>
            <a:spLocks noChangeArrowheads="1"/>
          </p:cNvSpPr>
          <p:nvPr/>
        </p:nvSpPr>
        <p:spPr bwMode="auto">
          <a:xfrm>
            <a:off x="8469313" y="3165475"/>
            <a:ext cx="1793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latin typeface="微软雅黑" panose="020B0503020204020204" pitchFamily="34" charset="-122"/>
                <a:ea typeface="微软雅黑" panose="020B0503020204020204" pitchFamily="34" charset="-122"/>
              </a:rPr>
              <a:t>7.6</a:t>
            </a:r>
          </a:p>
        </p:txBody>
      </p:sp>
      <p:sp>
        <p:nvSpPr>
          <p:cNvPr id="15420" name="Line 60"/>
          <p:cNvSpPr>
            <a:spLocks noChangeShapeType="1"/>
          </p:cNvSpPr>
          <p:nvPr/>
        </p:nvSpPr>
        <p:spPr bwMode="auto">
          <a:xfrm>
            <a:off x="3059113" y="1779588"/>
            <a:ext cx="0" cy="1779587"/>
          </a:xfrm>
          <a:prstGeom prst="line">
            <a:avLst/>
          </a:prstGeom>
          <a:noFill/>
          <a:ln w="6350">
            <a:solidFill>
              <a:srgbClr val="95C1AD"/>
            </a:solidFill>
            <a:prstDash val="dash"/>
            <a:round/>
            <a:headEnd type="oval" w="sm" len="sm"/>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5421" name="Line 61"/>
          <p:cNvSpPr>
            <a:spLocks noChangeShapeType="1"/>
          </p:cNvSpPr>
          <p:nvPr/>
        </p:nvSpPr>
        <p:spPr bwMode="auto">
          <a:xfrm>
            <a:off x="6140450" y="1779588"/>
            <a:ext cx="0" cy="1779587"/>
          </a:xfrm>
          <a:prstGeom prst="line">
            <a:avLst/>
          </a:prstGeom>
          <a:noFill/>
          <a:ln w="6350">
            <a:solidFill>
              <a:srgbClr val="95C1AD"/>
            </a:solidFill>
            <a:prstDash val="dash"/>
            <a:round/>
            <a:headEnd type="oval" w="sm" len="sm"/>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5422" name="Text Box 62"/>
          <p:cNvSpPr txBox="1">
            <a:spLocks noChangeArrowheads="1"/>
          </p:cNvSpPr>
          <p:nvPr/>
        </p:nvSpPr>
        <p:spPr bwMode="auto">
          <a:xfrm>
            <a:off x="684213" y="1406525"/>
            <a:ext cx="638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$23,887</a:t>
            </a:r>
          </a:p>
        </p:txBody>
      </p:sp>
      <p:sp>
        <p:nvSpPr>
          <p:cNvPr id="15423" name="Text Box 63"/>
          <p:cNvSpPr txBox="1">
            <a:spLocks noChangeArrowheads="1"/>
          </p:cNvSpPr>
          <p:nvPr/>
        </p:nvSpPr>
        <p:spPr bwMode="auto">
          <a:xfrm>
            <a:off x="1527175" y="1406525"/>
            <a:ext cx="4365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000">
                <a:solidFill>
                  <a:schemeClr val="tx1"/>
                </a:solidFill>
              </a:rPr>
              <a:t>52%</a:t>
            </a:r>
          </a:p>
        </p:txBody>
      </p:sp>
      <p:sp>
        <p:nvSpPr>
          <p:cNvPr id="15424" name="Text Box 64"/>
          <p:cNvSpPr txBox="1">
            <a:spLocks noChangeArrowheads="1"/>
          </p:cNvSpPr>
          <p:nvPr/>
        </p:nvSpPr>
        <p:spPr bwMode="auto">
          <a:xfrm>
            <a:off x="3819525" y="1406525"/>
            <a:ext cx="638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$40,119</a:t>
            </a:r>
          </a:p>
        </p:txBody>
      </p:sp>
      <p:sp>
        <p:nvSpPr>
          <p:cNvPr id="15425" name="Text Box 65"/>
          <p:cNvSpPr txBox="1">
            <a:spLocks noChangeArrowheads="1"/>
          </p:cNvSpPr>
          <p:nvPr/>
        </p:nvSpPr>
        <p:spPr bwMode="auto">
          <a:xfrm>
            <a:off x="4662488" y="1406525"/>
            <a:ext cx="4365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000">
                <a:solidFill>
                  <a:schemeClr val="tx1"/>
                </a:solidFill>
              </a:rPr>
              <a:t>70%</a:t>
            </a:r>
          </a:p>
        </p:txBody>
      </p:sp>
      <p:sp>
        <p:nvSpPr>
          <p:cNvPr id="15426" name="Text Box 66"/>
          <p:cNvSpPr txBox="1">
            <a:spLocks noChangeArrowheads="1"/>
          </p:cNvSpPr>
          <p:nvPr/>
        </p:nvSpPr>
        <p:spPr bwMode="auto">
          <a:xfrm>
            <a:off x="6948488" y="1406525"/>
            <a:ext cx="638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$12,465</a:t>
            </a:r>
          </a:p>
        </p:txBody>
      </p:sp>
      <p:sp>
        <p:nvSpPr>
          <p:cNvPr id="15427" name="Text Box 67"/>
          <p:cNvSpPr txBox="1">
            <a:spLocks noChangeArrowheads="1"/>
          </p:cNvSpPr>
          <p:nvPr/>
        </p:nvSpPr>
        <p:spPr bwMode="auto">
          <a:xfrm>
            <a:off x="7791450" y="1406525"/>
            <a:ext cx="4365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000">
                <a:solidFill>
                  <a:schemeClr val="tx1"/>
                </a:solidFill>
              </a:rPr>
              <a:t>28%</a:t>
            </a:r>
          </a:p>
        </p:txBody>
      </p:sp>
      <p:sp>
        <p:nvSpPr>
          <p:cNvPr id="15428" name="Rectangle 68"/>
          <p:cNvSpPr>
            <a:spLocks noChangeArrowheads="1"/>
          </p:cNvSpPr>
          <p:nvPr/>
        </p:nvSpPr>
        <p:spPr bwMode="auto">
          <a:xfrm>
            <a:off x="506413" y="1349375"/>
            <a:ext cx="1666875" cy="355600"/>
          </a:xfrm>
          <a:prstGeom prst="rect">
            <a:avLst/>
          </a:prstGeom>
          <a:noFill/>
          <a:ln w="9525">
            <a:solidFill>
              <a:schemeClr val="bg2"/>
            </a:solidFill>
            <a:miter lim="800000"/>
          </a:ln>
          <a:extLst>
            <a:ext uri="{909E8E84-426E-40DD-AFC4-6F175D3DCCD1}">
              <a14:hiddenFill xmlns:a14="http://schemas.microsoft.com/office/drawing/2010/main">
                <a:solidFill>
                  <a:srgbClr val="54697C"/>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29" name="Rectangle 69"/>
          <p:cNvSpPr>
            <a:spLocks noChangeArrowheads="1"/>
          </p:cNvSpPr>
          <p:nvPr/>
        </p:nvSpPr>
        <p:spPr bwMode="auto">
          <a:xfrm>
            <a:off x="3633788" y="1349375"/>
            <a:ext cx="1668462" cy="355600"/>
          </a:xfrm>
          <a:prstGeom prst="rect">
            <a:avLst/>
          </a:prstGeom>
          <a:noFill/>
          <a:ln w="9525">
            <a:solidFill>
              <a:schemeClr val="bg2"/>
            </a:solidFill>
            <a:miter lim="800000"/>
          </a:ln>
          <a:extLst>
            <a:ext uri="{909E8E84-426E-40DD-AFC4-6F175D3DCCD1}">
              <a14:hiddenFill xmlns:a14="http://schemas.microsoft.com/office/drawing/2010/main">
                <a:solidFill>
                  <a:srgbClr val="54697C"/>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5430" name="Rectangle 70"/>
          <p:cNvSpPr>
            <a:spLocks noChangeArrowheads="1"/>
          </p:cNvSpPr>
          <p:nvPr/>
        </p:nvSpPr>
        <p:spPr bwMode="auto">
          <a:xfrm>
            <a:off x="6762750" y="1349375"/>
            <a:ext cx="1666875" cy="355600"/>
          </a:xfrm>
          <a:prstGeom prst="rect">
            <a:avLst/>
          </a:prstGeom>
          <a:noFill/>
          <a:ln w="9525">
            <a:solidFill>
              <a:schemeClr val="bg2"/>
            </a:solidFill>
            <a:miter lim="800000"/>
          </a:ln>
          <a:extLst>
            <a:ext uri="{909E8E84-426E-40DD-AFC4-6F175D3DCCD1}">
              <a14:hiddenFill xmlns:a14="http://schemas.microsoft.com/office/drawing/2010/main">
                <a:solidFill>
                  <a:srgbClr val="54697C"/>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2"/>
          <p:cNvSpPr>
            <a:spLocks noChangeArrowheads="1"/>
          </p:cNvSpPr>
          <p:nvPr/>
        </p:nvSpPr>
        <p:spPr bwMode="auto">
          <a:xfrm>
            <a:off x="923925" y="1563688"/>
            <a:ext cx="466725" cy="46990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7411" name="Oval 3"/>
          <p:cNvSpPr>
            <a:spLocks noChangeArrowheads="1"/>
          </p:cNvSpPr>
          <p:nvPr/>
        </p:nvSpPr>
        <p:spPr bwMode="auto">
          <a:xfrm>
            <a:off x="923925" y="2408238"/>
            <a:ext cx="466725" cy="468312"/>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7412" name="Oval 4"/>
          <p:cNvSpPr>
            <a:spLocks noChangeArrowheads="1"/>
          </p:cNvSpPr>
          <p:nvPr/>
        </p:nvSpPr>
        <p:spPr bwMode="auto">
          <a:xfrm>
            <a:off x="923925" y="3249613"/>
            <a:ext cx="466725" cy="468312"/>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7413" name="Oval 5"/>
          <p:cNvSpPr>
            <a:spLocks noChangeArrowheads="1"/>
          </p:cNvSpPr>
          <p:nvPr/>
        </p:nvSpPr>
        <p:spPr bwMode="auto">
          <a:xfrm>
            <a:off x="923925" y="4090988"/>
            <a:ext cx="466725" cy="4683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7414" name="Oval 6"/>
          <p:cNvSpPr>
            <a:spLocks noChangeArrowheads="1"/>
          </p:cNvSpPr>
          <p:nvPr/>
        </p:nvSpPr>
        <p:spPr bwMode="auto">
          <a:xfrm>
            <a:off x="4813300" y="1563688"/>
            <a:ext cx="466725" cy="46990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7415" name="Oval 7"/>
          <p:cNvSpPr>
            <a:spLocks noChangeArrowheads="1"/>
          </p:cNvSpPr>
          <p:nvPr/>
        </p:nvSpPr>
        <p:spPr bwMode="auto">
          <a:xfrm>
            <a:off x="4813300" y="2408238"/>
            <a:ext cx="466725" cy="468312"/>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7416" name="Oval 8"/>
          <p:cNvSpPr>
            <a:spLocks noChangeArrowheads="1"/>
          </p:cNvSpPr>
          <p:nvPr/>
        </p:nvSpPr>
        <p:spPr bwMode="auto">
          <a:xfrm>
            <a:off x="4813300" y="3249613"/>
            <a:ext cx="466725" cy="468312"/>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7417" name="Oval 9"/>
          <p:cNvSpPr>
            <a:spLocks noChangeArrowheads="1"/>
          </p:cNvSpPr>
          <p:nvPr/>
        </p:nvSpPr>
        <p:spPr bwMode="auto">
          <a:xfrm>
            <a:off x="4813300" y="4090988"/>
            <a:ext cx="466725" cy="4683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grpSp>
        <p:nvGrpSpPr>
          <p:cNvPr id="17418" name="Group 10"/>
          <p:cNvGrpSpPr/>
          <p:nvPr/>
        </p:nvGrpSpPr>
        <p:grpSpPr bwMode="auto">
          <a:xfrm>
            <a:off x="1065213" y="1676400"/>
            <a:ext cx="190500" cy="242888"/>
            <a:chOff x="0" y="0"/>
            <a:chExt cx="120" cy="153"/>
          </a:xfrm>
        </p:grpSpPr>
        <p:sp>
          <p:nvSpPr>
            <p:cNvPr id="17441" name="Freeform 11"/>
            <p:cNvSpPr>
              <a:spLocks noEditPoints="1"/>
            </p:cNvSpPr>
            <p:nvPr/>
          </p:nvSpPr>
          <p:spPr bwMode="auto">
            <a:xfrm>
              <a:off x="0" y="0"/>
              <a:ext cx="116" cy="116"/>
            </a:xfrm>
            <a:custGeom>
              <a:avLst/>
              <a:gdLst>
                <a:gd name="T0" fmla="*/ 32 w 66"/>
                <a:gd name="T1" fmla="*/ 176 h 66"/>
                <a:gd name="T2" fmla="*/ 28 w 66"/>
                <a:gd name="T3" fmla="*/ 197 h 66"/>
                <a:gd name="T4" fmla="*/ 21 w 66"/>
                <a:gd name="T5" fmla="*/ 176 h 66"/>
                <a:gd name="T6" fmla="*/ 37 w 66"/>
                <a:gd name="T7" fmla="*/ 160 h 66"/>
                <a:gd name="T8" fmla="*/ 163 w 66"/>
                <a:gd name="T9" fmla="*/ 37 h 66"/>
                <a:gd name="T10" fmla="*/ 176 w 66"/>
                <a:gd name="T11" fmla="*/ 7 h 66"/>
                <a:gd name="T12" fmla="*/ 183 w 66"/>
                <a:gd name="T13" fmla="*/ 32 h 66"/>
                <a:gd name="T14" fmla="*/ 176 w 66"/>
                <a:gd name="T15" fmla="*/ 37 h 66"/>
                <a:gd name="T16" fmla="*/ 172 w 66"/>
                <a:gd name="T17" fmla="*/ 40 h 66"/>
                <a:gd name="T18" fmla="*/ 167 w 66"/>
                <a:gd name="T19" fmla="*/ 44 h 66"/>
                <a:gd name="T20" fmla="*/ 172 w 66"/>
                <a:gd name="T21" fmla="*/ 65 h 66"/>
                <a:gd name="T22" fmla="*/ 163 w 66"/>
                <a:gd name="T23" fmla="*/ 49 h 66"/>
                <a:gd name="T24" fmla="*/ 134 w 66"/>
                <a:gd name="T25" fmla="*/ 77 h 66"/>
                <a:gd name="T26" fmla="*/ 142 w 66"/>
                <a:gd name="T27" fmla="*/ 95 h 66"/>
                <a:gd name="T28" fmla="*/ 109 w 66"/>
                <a:gd name="T29" fmla="*/ 102 h 66"/>
                <a:gd name="T30" fmla="*/ 118 w 66"/>
                <a:gd name="T31" fmla="*/ 121 h 66"/>
                <a:gd name="T32" fmla="*/ 83 w 66"/>
                <a:gd name="T33" fmla="*/ 127 h 66"/>
                <a:gd name="T34" fmla="*/ 90 w 66"/>
                <a:gd name="T35" fmla="*/ 148 h 66"/>
                <a:gd name="T36" fmla="*/ 49 w 66"/>
                <a:gd name="T37" fmla="*/ 160 h 66"/>
                <a:gd name="T38" fmla="*/ 65 w 66"/>
                <a:gd name="T39" fmla="*/ 172 h 66"/>
                <a:gd name="T40" fmla="*/ 44 w 66"/>
                <a:gd name="T41" fmla="*/ 167 h 66"/>
                <a:gd name="T42" fmla="*/ 40 w 66"/>
                <a:gd name="T43" fmla="*/ 170 h 66"/>
                <a:gd name="T44" fmla="*/ 49 w 66"/>
                <a:gd name="T45" fmla="*/ 188 h 66"/>
                <a:gd name="T46" fmla="*/ 98 w 66"/>
                <a:gd name="T47" fmla="*/ 53 h 66"/>
                <a:gd name="T48" fmla="*/ 77 w 66"/>
                <a:gd name="T49" fmla="*/ 74 h 66"/>
                <a:gd name="T50" fmla="*/ 121 w 66"/>
                <a:gd name="T51" fmla="*/ 81 h 66"/>
                <a:gd name="T52" fmla="*/ 90 w 66"/>
                <a:gd name="T53" fmla="*/ 25 h 66"/>
                <a:gd name="T54" fmla="*/ 49 w 66"/>
                <a:gd name="T55" fmla="*/ 46 h 66"/>
                <a:gd name="T56" fmla="*/ 95 w 66"/>
                <a:gd name="T57" fmla="*/ 49 h 66"/>
                <a:gd name="T58" fmla="*/ 102 w 66"/>
                <a:gd name="T59" fmla="*/ 40 h 66"/>
                <a:gd name="T60" fmla="*/ 139 w 66"/>
                <a:gd name="T61" fmla="*/ 32 h 66"/>
                <a:gd name="T62" fmla="*/ 109 w 66"/>
                <a:gd name="T63" fmla="*/ 53 h 66"/>
                <a:gd name="T64" fmla="*/ 155 w 66"/>
                <a:gd name="T65" fmla="*/ 46 h 66"/>
                <a:gd name="T66" fmla="*/ 111 w 66"/>
                <a:gd name="T67" fmla="*/ 46 h 66"/>
                <a:gd name="T68" fmla="*/ 44 w 66"/>
                <a:gd name="T69" fmla="*/ 98 h 66"/>
                <a:gd name="T70" fmla="*/ 65 w 66"/>
                <a:gd name="T71" fmla="*/ 70 h 66"/>
                <a:gd name="T72" fmla="*/ 21 w 66"/>
                <a:gd name="T73" fmla="*/ 86 h 66"/>
                <a:gd name="T74" fmla="*/ 32 w 66"/>
                <a:gd name="T75" fmla="*/ 142 h 66"/>
                <a:gd name="T76" fmla="*/ 40 w 66"/>
                <a:gd name="T77" fmla="*/ 105 h 66"/>
                <a:gd name="T78" fmla="*/ 53 w 66"/>
                <a:gd name="T79" fmla="*/ 105 h 66"/>
                <a:gd name="T80" fmla="*/ 95 w 66"/>
                <a:gd name="T81" fmla="*/ 105 h 66"/>
                <a:gd name="T82" fmla="*/ 69 w 66"/>
                <a:gd name="T83" fmla="*/ 77 h 66"/>
                <a:gd name="T84" fmla="*/ 70 w 66"/>
                <a:gd name="T85" fmla="*/ 127 h 66"/>
                <a:gd name="T86" fmla="*/ 40 w 66"/>
                <a:gd name="T87" fmla="*/ 155 h 66"/>
                <a:gd name="T88" fmla="*/ 70 w 66"/>
                <a:gd name="T89" fmla="*/ 127 h 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42" name="Freeform 12"/>
            <p:cNvSpPr>
              <a:spLocks noEditPoints="1"/>
            </p:cNvSpPr>
            <p:nvPr/>
          </p:nvSpPr>
          <p:spPr bwMode="auto">
            <a:xfrm>
              <a:off x="18" y="28"/>
              <a:ext cx="102" cy="125"/>
            </a:xfrm>
            <a:custGeom>
              <a:avLst/>
              <a:gdLst>
                <a:gd name="T0" fmla="*/ 106 w 58"/>
                <a:gd name="T1" fmla="*/ 90 h 71"/>
                <a:gd name="T2" fmla="*/ 77 w 58"/>
                <a:gd name="T3" fmla="*/ 109 h 71"/>
                <a:gd name="T4" fmla="*/ 83 w 58"/>
                <a:gd name="T5" fmla="*/ 130 h 71"/>
                <a:gd name="T6" fmla="*/ 123 w 58"/>
                <a:gd name="T7" fmla="*/ 114 h 71"/>
                <a:gd name="T8" fmla="*/ 19 w 58"/>
                <a:gd name="T9" fmla="*/ 139 h 71"/>
                <a:gd name="T10" fmla="*/ 135 w 58"/>
                <a:gd name="T11" fmla="*/ 121 h 71"/>
                <a:gd name="T12" fmla="*/ 158 w 58"/>
                <a:gd name="T13" fmla="*/ 0 h 71"/>
                <a:gd name="T14" fmla="*/ 81 w 58"/>
                <a:gd name="T15" fmla="*/ 155 h 71"/>
                <a:gd name="T16" fmla="*/ 77 w 58"/>
                <a:gd name="T17" fmla="*/ 162 h 71"/>
                <a:gd name="T18" fmla="*/ 77 w 58"/>
                <a:gd name="T19" fmla="*/ 188 h 71"/>
                <a:gd name="T20" fmla="*/ 77 w 58"/>
                <a:gd name="T21" fmla="*/ 195 h 71"/>
                <a:gd name="T22" fmla="*/ 139 w 58"/>
                <a:gd name="T23" fmla="*/ 213 h 71"/>
                <a:gd name="T24" fmla="*/ 4 w 58"/>
                <a:gd name="T25" fmla="*/ 220 h 71"/>
                <a:gd name="T26" fmla="*/ 62 w 58"/>
                <a:gd name="T27" fmla="*/ 195 h 71"/>
                <a:gd name="T28" fmla="*/ 65 w 58"/>
                <a:gd name="T29" fmla="*/ 188 h 71"/>
                <a:gd name="T30" fmla="*/ 65 w 58"/>
                <a:gd name="T31" fmla="*/ 162 h 71"/>
                <a:gd name="T32" fmla="*/ 65 w 58"/>
                <a:gd name="T33" fmla="*/ 155 h 71"/>
                <a:gd name="T34" fmla="*/ 19 w 58"/>
                <a:gd name="T35" fmla="*/ 139 h 71"/>
                <a:gd name="T36" fmla="*/ 33 w 58"/>
                <a:gd name="T37" fmla="*/ 123 h 71"/>
                <a:gd name="T38" fmla="*/ 74 w 58"/>
                <a:gd name="T39" fmla="*/ 134 h 71"/>
                <a:gd name="T40" fmla="*/ 70 w 58"/>
                <a:gd name="T41" fmla="*/ 114 h 71"/>
                <a:gd name="T42" fmla="*/ 33 w 58"/>
                <a:gd name="T43" fmla="*/ 123 h 71"/>
                <a:gd name="T44" fmla="*/ 40 w 58"/>
                <a:gd name="T45" fmla="*/ 118 h 71"/>
                <a:gd name="T46" fmla="*/ 65 w 58"/>
                <a:gd name="T47" fmla="*/ 106 h 71"/>
                <a:gd name="T48" fmla="*/ 65 w 58"/>
                <a:gd name="T49" fmla="*/ 93 h 71"/>
                <a:gd name="T50" fmla="*/ 74 w 58"/>
                <a:gd name="T51" fmla="*/ 102 h 71"/>
                <a:gd name="T52" fmla="*/ 97 w 58"/>
                <a:gd name="T53" fmla="*/ 85 h 71"/>
                <a:gd name="T54" fmla="*/ 90 w 58"/>
                <a:gd name="T55" fmla="*/ 69 h 71"/>
                <a:gd name="T56" fmla="*/ 102 w 58"/>
                <a:gd name="T57" fmla="*/ 77 h 71"/>
                <a:gd name="T58" fmla="*/ 121 w 58"/>
                <a:gd name="T59" fmla="*/ 56 h 71"/>
                <a:gd name="T60" fmla="*/ 111 w 58"/>
                <a:gd name="T61" fmla="*/ 46 h 71"/>
                <a:gd name="T62" fmla="*/ 123 w 58"/>
                <a:gd name="T63" fmla="*/ 46 h 71"/>
                <a:gd name="T64" fmla="*/ 134 w 58"/>
                <a:gd name="T65" fmla="*/ 21 h 71"/>
                <a:gd name="T66" fmla="*/ 142 w 58"/>
                <a:gd name="T67" fmla="*/ 16 h 71"/>
                <a:gd name="T68" fmla="*/ 134 w 58"/>
                <a:gd name="T69" fmla="*/ 53 h 71"/>
                <a:gd name="T70" fmla="*/ 151 w 58"/>
                <a:gd name="T71" fmla="*/ 56 h 71"/>
                <a:gd name="T72" fmla="*/ 142 w 58"/>
                <a:gd name="T73" fmla="*/ 16 h 71"/>
                <a:gd name="T74" fmla="*/ 134 w 58"/>
                <a:gd name="T75" fmla="*/ 114 h 71"/>
                <a:gd name="T76" fmla="*/ 148 w 58"/>
                <a:gd name="T77" fmla="*/ 65 h 71"/>
                <a:gd name="T78" fmla="*/ 127 w 58"/>
                <a:gd name="T79" fmla="*/ 58 h 71"/>
                <a:gd name="T80" fmla="*/ 109 w 58"/>
                <a:gd name="T81" fmla="*/ 86 h 71"/>
                <a:gd name="T82" fmla="*/ 130 w 58"/>
                <a:gd name="T83" fmla="*/ 109 h 71"/>
                <a:gd name="T84" fmla="*/ 151 w 58"/>
                <a:gd name="T85" fmla="*/ 69 h 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17419" name="Group 13"/>
          <p:cNvGrpSpPr/>
          <p:nvPr/>
        </p:nvGrpSpPr>
        <p:grpSpPr bwMode="auto">
          <a:xfrm>
            <a:off x="4926013" y="2532063"/>
            <a:ext cx="238125" cy="231775"/>
            <a:chOff x="0" y="0"/>
            <a:chExt cx="150" cy="146"/>
          </a:xfrm>
        </p:grpSpPr>
        <p:sp>
          <p:nvSpPr>
            <p:cNvPr id="17439" name="Freeform 14"/>
            <p:cNvSpPr>
              <a:spLocks noEditPoints="1"/>
            </p:cNvSpPr>
            <p:nvPr/>
          </p:nvSpPr>
          <p:spPr bwMode="auto">
            <a:xfrm>
              <a:off x="0" y="0"/>
              <a:ext cx="96" cy="88"/>
            </a:xfrm>
            <a:custGeom>
              <a:avLst/>
              <a:gdLst>
                <a:gd name="T0" fmla="*/ 171 w 54"/>
                <a:gd name="T1" fmla="*/ 106 h 50"/>
                <a:gd name="T2" fmla="*/ 7 w 54"/>
                <a:gd name="T3" fmla="*/ 106 h 50"/>
                <a:gd name="T4" fmla="*/ 4 w 54"/>
                <a:gd name="T5" fmla="*/ 111 h 50"/>
                <a:gd name="T6" fmla="*/ 60 w 54"/>
                <a:gd name="T7" fmla="*/ 155 h 50"/>
                <a:gd name="T8" fmla="*/ 121 w 54"/>
                <a:gd name="T9" fmla="*/ 155 h 50"/>
                <a:gd name="T10" fmla="*/ 133 w 54"/>
                <a:gd name="T11" fmla="*/ 146 h 50"/>
                <a:gd name="T12" fmla="*/ 126 w 54"/>
                <a:gd name="T13" fmla="*/ 130 h 50"/>
                <a:gd name="T14" fmla="*/ 126 w 54"/>
                <a:gd name="T15" fmla="*/ 123 h 50"/>
                <a:gd name="T16" fmla="*/ 130 w 54"/>
                <a:gd name="T17" fmla="*/ 123 h 50"/>
                <a:gd name="T18" fmla="*/ 142 w 54"/>
                <a:gd name="T19" fmla="*/ 134 h 50"/>
                <a:gd name="T20" fmla="*/ 149 w 54"/>
                <a:gd name="T21" fmla="*/ 130 h 50"/>
                <a:gd name="T22" fmla="*/ 133 w 54"/>
                <a:gd name="T23" fmla="*/ 118 h 50"/>
                <a:gd name="T24" fmla="*/ 135 w 54"/>
                <a:gd name="T25" fmla="*/ 114 h 50"/>
                <a:gd name="T26" fmla="*/ 142 w 54"/>
                <a:gd name="T27" fmla="*/ 111 h 50"/>
                <a:gd name="T28" fmla="*/ 158 w 54"/>
                <a:gd name="T29" fmla="*/ 121 h 50"/>
                <a:gd name="T30" fmla="*/ 171 w 54"/>
                <a:gd name="T31" fmla="*/ 106 h 50"/>
                <a:gd name="T32" fmla="*/ 110 w 54"/>
                <a:gd name="T33" fmla="*/ 97 h 50"/>
                <a:gd name="T34" fmla="*/ 85 w 54"/>
                <a:gd name="T35" fmla="*/ 9 h 50"/>
                <a:gd name="T36" fmla="*/ 92 w 54"/>
                <a:gd name="T37" fmla="*/ 4 h 50"/>
                <a:gd name="T38" fmla="*/ 149 w 54"/>
                <a:gd name="T39" fmla="*/ 46 h 50"/>
                <a:gd name="T40" fmla="*/ 162 w 54"/>
                <a:gd name="T41" fmla="*/ 93 h 50"/>
                <a:gd name="T42" fmla="*/ 155 w 54"/>
                <a:gd name="T43" fmla="*/ 99 h 50"/>
                <a:gd name="T44" fmla="*/ 114 w 54"/>
                <a:gd name="T45" fmla="*/ 99 h 50"/>
                <a:gd name="T46" fmla="*/ 110 w 54"/>
                <a:gd name="T47" fmla="*/ 97 h 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40" name="Freeform 15"/>
            <p:cNvSpPr>
              <a:spLocks noEditPoints="1"/>
            </p:cNvSpPr>
            <p:nvPr/>
          </p:nvSpPr>
          <p:spPr bwMode="auto">
            <a:xfrm>
              <a:off x="67" y="60"/>
              <a:ext cx="83" cy="86"/>
            </a:xfrm>
            <a:custGeom>
              <a:avLst/>
              <a:gdLst>
                <a:gd name="T0" fmla="*/ 143 w 47"/>
                <a:gd name="T1" fmla="*/ 0 h 49"/>
                <a:gd name="T2" fmla="*/ 49 w 47"/>
                <a:gd name="T3" fmla="*/ 0 h 49"/>
                <a:gd name="T4" fmla="*/ 37 w 47"/>
                <a:gd name="T5" fmla="*/ 16 h 49"/>
                <a:gd name="T6" fmla="*/ 41 w 47"/>
                <a:gd name="T7" fmla="*/ 25 h 49"/>
                <a:gd name="T8" fmla="*/ 41 w 47"/>
                <a:gd name="T9" fmla="*/ 28 h 49"/>
                <a:gd name="T10" fmla="*/ 37 w 47"/>
                <a:gd name="T11" fmla="*/ 32 h 49"/>
                <a:gd name="T12" fmla="*/ 28 w 47"/>
                <a:gd name="T13" fmla="*/ 25 h 49"/>
                <a:gd name="T14" fmla="*/ 21 w 47"/>
                <a:gd name="T15" fmla="*/ 28 h 49"/>
                <a:gd name="T16" fmla="*/ 34 w 47"/>
                <a:gd name="T17" fmla="*/ 33 h 49"/>
                <a:gd name="T18" fmla="*/ 32 w 47"/>
                <a:gd name="T19" fmla="*/ 40 h 49"/>
                <a:gd name="T20" fmla="*/ 21 w 47"/>
                <a:gd name="T21" fmla="*/ 44 h 49"/>
                <a:gd name="T22" fmla="*/ 12 w 47"/>
                <a:gd name="T23" fmla="*/ 40 h 49"/>
                <a:gd name="T24" fmla="*/ 0 w 47"/>
                <a:gd name="T25" fmla="*/ 49 h 49"/>
                <a:gd name="T26" fmla="*/ 143 w 47"/>
                <a:gd name="T27" fmla="*/ 49 h 49"/>
                <a:gd name="T28" fmla="*/ 147 w 47"/>
                <a:gd name="T29" fmla="*/ 44 h 49"/>
                <a:gd name="T30" fmla="*/ 147 w 47"/>
                <a:gd name="T31" fmla="*/ 7 h 49"/>
                <a:gd name="T32" fmla="*/ 143 w 47"/>
                <a:gd name="T33" fmla="*/ 0 h 49"/>
                <a:gd name="T34" fmla="*/ 32 w 47"/>
                <a:gd name="T35" fmla="*/ 147 h 49"/>
                <a:gd name="T36" fmla="*/ 9 w 47"/>
                <a:gd name="T37" fmla="*/ 61 h 49"/>
                <a:gd name="T38" fmla="*/ 12 w 47"/>
                <a:gd name="T39" fmla="*/ 56 h 49"/>
                <a:gd name="T40" fmla="*/ 53 w 47"/>
                <a:gd name="T41" fmla="*/ 56 h 49"/>
                <a:gd name="T42" fmla="*/ 60 w 47"/>
                <a:gd name="T43" fmla="*/ 58 h 49"/>
                <a:gd name="T44" fmla="*/ 81 w 47"/>
                <a:gd name="T45" fmla="*/ 132 h 49"/>
                <a:gd name="T46" fmla="*/ 74 w 47"/>
                <a:gd name="T47" fmla="*/ 142 h 49"/>
                <a:gd name="T48" fmla="*/ 37 w 47"/>
                <a:gd name="T49" fmla="*/ 151 h 49"/>
                <a:gd name="T50" fmla="*/ 32 w 47"/>
                <a:gd name="T51" fmla="*/ 147 h 49"/>
                <a:gd name="T52" fmla="*/ 46 w 47"/>
                <a:gd name="T53" fmla="*/ 139 h 49"/>
                <a:gd name="T54" fmla="*/ 62 w 47"/>
                <a:gd name="T55" fmla="*/ 132 h 49"/>
                <a:gd name="T56" fmla="*/ 65 w 47"/>
                <a:gd name="T57" fmla="*/ 126 h 49"/>
                <a:gd name="T58" fmla="*/ 53 w 47"/>
                <a:gd name="T59" fmla="*/ 77 h 49"/>
                <a:gd name="T60" fmla="*/ 46 w 47"/>
                <a:gd name="T61" fmla="*/ 74 h 49"/>
                <a:gd name="T62" fmla="*/ 32 w 47"/>
                <a:gd name="T63" fmla="*/ 77 h 49"/>
                <a:gd name="T64" fmla="*/ 25 w 47"/>
                <a:gd name="T65" fmla="*/ 82 h 49"/>
                <a:gd name="T66" fmla="*/ 41 w 47"/>
                <a:gd name="T67" fmla="*/ 132 h 49"/>
                <a:gd name="T68" fmla="*/ 46 w 47"/>
                <a:gd name="T69" fmla="*/ 139 h 49"/>
                <a:gd name="T70" fmla="*/ 138 w 47"/>
                <a:gd name="T71" fmla="*/ 16 h 49"/>
                <a:gd name="T72" fmla="*/ 138 w 47"/>
                <a:gd name="T73" fmla="*/ 33 h 49"/>
                <a:gd name="T74" fmla="*/ 131 w 47"/>
                <a:gd name="T75" fmla="*/ 40 h 49"/>
                <a:gd name="T76" fmla="*/ 81 w 47"/>
                <a:gd name="T77" fmla="*/ 40 h 49"/>
                <a:gd name="T78" fmla="*/ 74 w 47"/>
                <a:gd name="T79" fmla="*/ 33 h 49"/>
                <a:gd name="T80" fmla="*/ 74 w 47"/>
                <a:gd name="T81" fmla="*/ 16 h 49"/>
                <a:gd name="T82" fmla="*/ 81 w 47"/>
                <a:gd name="T83" fmla="*/ 12 h 49"/>
                <a:gd name="T84" fmla="*/ 131 w 47"/>
                <a:gd name="T85" fmla="*/ 12 h 49"/>
                <a:gd name="T86" fmla="*/ 138 w 47"/>
                <a:gd name="T87" fmla="*/ 16 h 4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17420" name="Freeform 16"/>
          <p:cNvSpPr/>
          <p:nvPr/>
        </p:nvSpPr>
        <p:spPr bwMode="auto">
          <a:xfrm>
            <a:off x="4968875" y="1703388"/>
            <a:ext cx="155575" cy="188912"/>
          </a:xfrm>
          <a:custGeom>
            <a:avLst/>
            <a:gdLst>
              <a:gd name="T0" fmla="*/ 416771534 w 56"/>
              <a:gd name="T1" fmla="*/ 532652892 h 67"/>
              <a:gd name="T2" fmla="*/ 61743828 w 56"/>
              <a:gd name="T3" fmla="*/ 532652892 h 67"/>
              <a:gd name="T4" fmla="*/ 0 w 56"/>
              <a:gd name="T5" fmla="*/ 477002800 h 67"/>
              <a:gd name="T6" fmla="*/ 0 w 56"/>
              <a:gd name="T7" fmla="*/ 63601313 h 67"/>
              <a:gd name="T8" fmla="*/ 61743828 w 56"/>
              <a:gd name="T9" fmla="*/ 0 h 67"/>
              <a:gd name="T10" fmla="*/ 416771534 w 56"/>
              <a:gd name="T11" fmla="*/ 0 h 67"/>
              <a:gd name="T12" fmla="*/ 432206797 w 56"/>
              <a:gd name="T13" fmla="*/ 15899623 h 67"/>
              <a:gd name="T14" fmla="*/ 432206797 w 56"/>
              <a:gd name="T15" fmla="*/ 87449339 h 67"/>
              <a:gd name="T16" fmla="*/ 424489166 w 56"/>
              <a:gd name="T17" fmla="*/ 95400560 h 67"/>
              <a:gd name="T18" fmla="*/ 416771534 w 56"/>
              <a:gd name="T19" fmla="*/ 95400560 h 67"/>
              <a:gd name="T20" fmla="*/ 409053903 w 56"/>
              <a:gd name="T21" fmla="*/ 87449339 h 67"/>
              <a:gd name="T22" fmla="*/ 409053903 w 56"/>
              <a:gd name="T23" fmla="*/ 39750468 h 67"/>
              <a:gd name="T24" fmla="*/ 393615863 w 56"/>
              <a:gd name="T25" fmla="*/ 23850845 h 67"/>
              <a:gd name="T26" fmla="*/ 61743828 w 56"/>
              <a:gd name="T27" fmla="*/ 23850845 h 67"/>
              <a:gd name="T28" fmla="*/ 61743828 w 56"/>
              <a:gd name="T29" fmla="*/ 111300183 h 67"/>
              <a:gd name="T30" fmla="*/ 416771534 w 56"/>
              <a:gd name="T31" fmla="*/ 111300183 h 67"/>
              <a:gd name="T32" fmla="*/ 432206797 w 56"/>
              <a:gd name="T33" fmla="*/ 127199807 h 67"/>
              <a:gd name="T34" fmla="*/ 432206797 w 56"/>
              <a:gd name="T35" fmla="*/ 524701670 h 67"/>
              <a:gd name="T36" fmla="*/ 416771534 w 56"/>
              <a:gd name="T37" fmla="*/ 532652892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21" name="Freeform 17"/>
          <p:cNvSpPr>
            <a:spLocks noEditPoints="1"/>
          </p:cNvSpPr>
          <p:nvPr/>
        </p:nvSpPr>
        <p:spPr bwMode="auto">
          <a:xfrm>
            <a:off x="1042988" y="2522538"/>
            <a:ext cx="200025" cy="234950"/>
          </a:xfrm>
          <a:custGeom>
            <a:avLst/>
            <a:gdLst>
              <a:gd name="T0" fmla="*/ 185231484 w 72"/>
              <a:gd name="T1" fmla="*/ 542463616 h 85"/>
              <a:gd name="T2" fmla="*/ 231540050 w 72"/>
              <a:gd name="T3" fmla="*/ 557746423 h 85"/>
              <a:gd name="T4" fmla="*/ 138922919 w 72"/>
              <a:gd name="T5" fmla="*/ 229211692 h 85"/>
              <a:gd name="T6" fmla="*/ 138922919 w 72"/>
              <a:gd name="T7" fmla="*/ 244491734 h 85"/>
              <a:gd name="T8" fmla="*/ 30873303 w 72"/>
              <a:gd name="T9" fmla="*/ 420217749 h 85"/>
              <a:gd name="T10" fmla="*/ 23152894 w 72"/>
              <a:gd name="T11" fmla="*/ 420217749 h 85"/>
              <a:gd name="T12" fmla="*/ 131205288 w 72"/>
              <a:gd name="T13" fmla="*/ 221568906 h 85"/>
              <a:gd name="T14" fmla="*/ 138922919 w 72"/>
              <a:gd name="T15" fmla="*/ 229211692 h 85"/>
              <a:gd name="T16" fmla="*/ 524823928 w 72"/>
              <a:gd name="T17" fmla="*/ 450780598 h 85"/>
              <a:gd name="T18" fmla="*/ 416771534 w 72"/>
              <a:gd name="T19" fmla="*/ 626509378 h 85"/>
              <a:gd name="T20" fmla="*/ 416771534 w 72"/>
              <a:gd name="T21" fmla="*/ 641789420 h 85"/>
              <a:gd name="T22" fmla="*/ 424489166 w 72"/>
              <a:gd name="T23" fmla="*/ 641789420 h 85"/>
              <a:gd name="T24" fmla="*/ 532541559 w 72"/>
              <a:gd name="T25" fmla="*/ 450780598 h 85"/>
              <a:gd name="T26" fmla="*/ 463080100 w 72"/>
              <a:gd name="T27" fmla="*/ 450780598 h 85"/>
              <a:gd name="T28" fmla="*/ 455359691 w 72"/>
              <a:gd name="T29" fmla="*/ 450780598 h 85"/>
              <a:gd name="T30" fmla="*/ 385898231 w 72"/>
              <a:gd name="T31" fmla="*/ 573026465 h 85"/>
              <a:gd name="T32" fmla="*/ 385898231 w 72"/>
              <a:gd name="T33" fmla="*/ 580666486 h 85"/>
              <a:gd name="T34" fmla="*/ 393615863 w 72"/>
              <a:gd name="T35" fmla="*/ 595946529 h 85"/>
              <a:gd name="T36" fmla="*/ 463080100 w 72"/>
              <a:gd name="T37" fmla="*/ 450780598 h 85"/>
              <a:gd name="T38" fmla="*/ 169796222 w 72"/>
              <a:gd name="T39" fmla="*/ 282691840 h 85"/>
              <a:gd name="T40" fmla="*/ 169796222 w 72"/>
              <a:gd name="T41" fmla="*/ 297974646 h 85"/>
              <a:gd name="T42" fmla="*/ 100334763 w 72"/>
              <a:gd name="T43" fmla="*/ 412577728 h 85"/>
              <a:gd name="T44" fmla="*/ 92617131 w 72"/>
              <a:gd name="T45" fmla="*/ 420217749 h 85"/>
              <a:gd name="T46" fmla="*/ 162078591 w 72"/>
              <a:gd name="T47" fmla="*/ 275051819 h 85"/>
              <a:gd name="T48" fmla="*/ 393615863 w 72"/>
              <a:gd name="T49" fmla="*/ 435500556 h 85"/>
              <a:gd name="T50" fmla="*/ 355027706 w 72"/>
              <a:gd name="T51" fmla="*/ 580666486 h 85"/>
              <a:gd name="T52" fmla="*/ 108052394 w 72"/>
              <a:gd name="T53" fmla="*/ 473700662 h 85"/>
              <a:gd name="T54" fmla="*/ 169796222 w 72"/>
              <a:gd name="T55" fmla="*/ 404937707 h 85"/>
              <a:gd name="T56" fmla="*/ 316436772 w 72"/>
              <a:gd name="T57" fmla="*/ 290331861 h 85"/>
              <a:gd name="T58" fmla="*/ 347310075 w 72"/>
              <a:gd name="T59" fmla="*/ 252131755 h 85"/>
              <a:gd name="T60" fmla="*/ 401336272 w 72"/>
              <a:gd name="T61" fmla="*/ 267411798 h 85"/>
              <a:gd name="T62" fmla="*/ 393615863 w 72"/>
              <a:gd name="T63" fmla="*/ 282691840 h 85"/>
              <a:gd name="T64" fmla="*/ 393615863 w 72"/>
              <a:gd name="T65" fmla="*/ 435500556 h 85"/>
              <a:gd name="T66" fmla="*/ 455359691 w 72"/>
              <a:gd name="T67" fmla="*/ 53482912 h 85"/>
              <a:gd name="T68" fmla="*/ 517103519 w 72"/>
              <a:gd name="T69" fmla="*/ 84042997 h 85"/>
              <a:gd name="T70" fmla="*/ 416771534 w 72"/>
              <a:gd name="T71" fmla="*/ 259771776 h 85"/>
              <a:gd name="T72" fmla="*/ 362745338 w 72"/>
              <a:gd name="T73" fmla="*/ 236851713 h 85"/>
              <a:gd name="T74" fmla="*/ 470797731 w 72"/>
              <a:gd name="T75" fmla="*/ 38202870 h 85"/>
              <a:gd name="T76" fmla="*/ 524823928 w 72"/>
              <a:gd name="T77" fmla="*/ 68762955 h 85"/>
              <a:gd name="T78" fmla="*/ 470797731 w 72"/>
              <a:gd name="T79" fmla="*/ 45842891 h 8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22" name="Freeform 18"/>
          <p:cNvSpPr>
            <a:spLocks noEditPoints="1"/>
          </p:cNvSpPr>
          <p:nvPr/>
        </p:nvSpPr>
        <p:spPr bwMode="auto">
          <a:xfrm>
            <a:off x="1087438" y="3405188"/>
            <a:ext cx="168275" cy="187325"/>
          </a:xfrm>
          <a:custGeom>
            <a:avLst/>
            <a:gdLst>
              <a:gd name="T0" fmla="*/ 47195528 w 60"/>
              <a:gd name="T1" fmla="*/ 406486862 h 67"/>
              <a:gd name="T2" fmla="*/ 0 w 60"/>
              <a:gd name="T3" fmla="*/ 46901147 h 67"/>
              <a:gd name="T4" fmla="*/ 330360285 w 60"/>
              <a:gd name="T5" fmla="*/ 0 h 67"/>
              <a:gd name="T6" fmla="*/ 338224336 w 60"/>
              <a:gd name="T7" fmla="*/ 62535795 h 67"/>
              <a:gd name="T8" fmla="*/ 330360285 w 60"/>
              <a:gd name="T9" fmla="*/ 70353119 h 67"/>
              <a:gd name="T10" fmla="*/ 322493428 w 60"/>
              <a:gd name="T11" fmla="*/ 23451972 h 67"/>
              <a:gd name="T12" fmla="*/ 47195528 w 60"/>
              <a:gd name="T13" fmla="*/ 7817324 h 67"/>
              <a:gd name="T14" fmla="*/ 330360285 w 60"/>
              <a:gd name="T15" fmla="*/ 78170443 h 67"/>
              <a:gd name="T16" fmla="*/ 338224336 w 60"/>
              <a:gd name="T17" fmla="*/ 93805091 h 67"/>
              <a:gd name="T18" fmla="*/ 173045596 w 60"/>
              <a:gd name="T19" fmla="*/ 101622415 h 67"/>
              <a:gd name="T20" fmla="*/ 117986016 w 60"/>
              <a:gd name="T21" fmla="*/ 398669538 h 67"/>
              <a:gd name="T22" fmla="*/ 456210353 w 60"/>
              <a:gd name="T23" fmla="*/ 523741129 h 67"/>
              <a:gd name="T24" fmla="*/ 125850068 w 60"/>
              <a:gd name="T25" fmla="*/ 476839981 h 67"/>
              <a:gd name="T26" fmla="*/ 173045596 w 60"/>
              <a:gd name="T27" fmla="*/ 109439738 h 67"/>
              <a:gd name="T28" fmla="*/ 471941260 w 60"/>
              <a:gd name="T29" fmla="*/ 125071590 h 67"/>
              <a:gd name="T30" fmla="*/ 464074404 w 60"/>
              <a:gd name="T31" fmla="*/ 187607385 h 67"/>
              <a:gd name="T32" fmla="*/ 448343496 w 60"/>
              <a:gd name="T33" fmla="*/ 179792857 h 67"/>
              <a:gd name="T34" fmla="*/ 440479445 w 60"/>
              <a:gd name="T35" fmla="*/ 125071590 h 67"/>
              <a:gd name="T36" fmla="*/ 173045596 w 60"/>
              <a:gd name="T37" fmla="*/ 195424709 h 67"/>
              <a:gd name="T38" fmla="*/ 471941260 w 60"/>
              <a:gd name="T39" fmla="*/ 211059357 h 67"/>
              <a:gd name="T40" fmla="*/ 456210353 w 60"/>
              <a:gd name="T41" fmla="*/ 523741129 h 67"/>
              <a:gd name="T42" fmla="*/ 180909648 w 60"/>
              <a:gd name="T43" fmla="*/ 140706238 h 67"/>
              <a:gd name="T44" fmla="*/ 173045596 w 60"/>
              <a:gd name="T45" fmla="*/ 132888914 h 67"/>
              <a:gd name="T46" fmla="*/ 432612588 w 60"/>
              <a:gd name="T47" fmla="*/ 125071590 h 67"/>
              <a:gd name="T48" fmla="*/ 440479445 w 60"/>
              <a:gd name="T49" fmla="*/ 132888914 h 67"/>
              <a:gd name="T50" fmla="*/ 432612588 w 60"/>
              <a:gd name="T51" fmla="*/ 156340886 h 67"/>
              <a:gd name="T52" fmla="*/ 173045596 w 60"/>
              <a:gd name="T53" fmla="*/ 148523562 h 67"/>
              <a:gd name="T54" fmla="*/ 180909648 w 60"/>
              <a:gd name="T55" fmla="*/ 140706238 h 67"/>
              <a:gd name="T56" fmla="*/ 440479445 w 60"/>
              <a:gd name="T57" fmla="*/ 148523562 h 67"/>
              <a:gd name="T58" fmla="*/ 432612588 w 60"/>
              <a:gd name="T59" fmla="*/ 156340886 h 67"/>
              <a:gd name="T60" fmla="*/ 180909648 w 60"/>
              <a:gd name="T61" fmla="*/ 171975534 h 67"/>
              <a:gd name="T62" fmla="*/ 173045596 w 60"/>
              <a:gd name="T63" fmla="*/ 164158210 h 67"/>
              <a:gd name="T64" fmla="*/ 432612588 w 60"/>
              <a:gd name="T65" fmla="*/ 164158210 h 67"/>
              <a:gd name="T66" fmla="*/ 440479445 w 60"/>
              <a:gd name="T67" fmla="*/ 171975534 h 67"/>
              <a:gd name="T68" fmla="*/ 432612588 w 60"/>
              <a:gd name="T69" fmla="*/ 195424709 h 67"/>
              <a:gd name="T70" fmla="*/ 173045596 w 60"/>
              <a:gd name="T71" fmla="*/ 187607385 h 67"/>
              <a:gd name="T72" fmla="*/ 180909648 w 60"/>
              <a:gd name="T73" fmla="*/ 179792857 h 67"/>
              <a:gd name="T74" fmla="*/ 440479445 w 60"/>
              <a:gd name="T75" fmla="*/ 187607385 h 67"/>
              <a:gd name="T76" fmla="*/ 432612588 w 60"/>
              <a:gd name="T77" fmla="*/ 195424709 h 67"/>
              <a:gd name="T78" fmla="*/ 55059580 w 60"/>
              <a:gd name="T79" fmla="*/ 23451972 h 67"/>
              <a:gd name="T80" fmla="*/ 47195528 w 60"/>
              <a:gd name="T81" fmla="*/ 15634648 h 67"/>
              <a:gd name="T82" fmla="*/ 306762520 w 60"/>
              <a:gd name="T83" fmla="*/ 15634648 h 67"/>
              <a:gd name="T84" fmla="*/ 314626572 w 60"/>
              <a:gd name="T85" fmla="*/ 15634648 h 67"/>
              <a:gd name="T86" fmla="*/ 306762520 w 60"/>
              <a:gd name="T87" fmla="*/ 39083824 h 67"/>
              <a:gd name="T88" fmla="*/ 47195528 w 60"/>
              <a:gd name="T89" fmla="*/ 39083824 h 67"/>
              <a:gd name="T90" fmla="*/ 55059580 w 60"/>
              <a:gd name="T91" fmla="*/ 31269296 h 67"/>
              <a:gd name="T92" fmla="*/ 314626572 w 60"/>
              <a:gd name="T93" fmla="*/ 39083824 h 67"/>
              <a:gd name="T94" fmla="*/ 306762520 w 60"/>
              <a:gd name="T95" fmla="*/ 39083824 h 67"/>
              <a:gd name="T96" fmla="*/ 55059580 w 60"/>
              <a:gd name="T97" fmla="*/ 62535795 h 67"/>
              <a:gd name="T98" fmla="*/ 47195528 w 60"/>
              <a:gd name="T99" fmla="*/ 54718471 h 67"/>
              <a:gd name="T100" fmla="*/ 306762520 w 60"/>
              <a:gd name="T101" fmla="*/ 46901147 h 67"/>
              <a:gd name="T102" fmla="*/ 314626572 w 60"/>
              <a:gd name="T103" fmla="*/ 54718471 h 67"/>
              <a:gd name="T104" fmla="*/ 306762520 w 60"/>
              <a:gd name="T105" fmla="*/ 78170443 h 67"/>
              <a:gd name="T106" fmla="*/ 47195528 w 60"/>
              <a:gd name="T107" fmla="*/ 70353119 h 67"/>
              <a:gd name="T108" fmla="*/ 55059580 w 60"/>
              <a:gd name="T109" fmla="*/ 62535795 h 67"/>
              <a:gd name="T110" fmla="*/ 314626572 w 60"/>
              <a:gd name="T111" fmla="*/ 70353119 h 67"/>
              <a:gd name="T112" fmla="*/ 306762520 w 60"/>
              <a:gd name="T113" fmla="*/ 78170443 h 6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23" name="Freeform 19"/>
          <p:cNvSpPr>
            <a:spLocks noEditPoints="1"/>
          </p:cNvSpPr>
          <p:nvPr/>
        </p:nvSpPr>
        <p:spPr bwMode="auto">
          <a:xfrm>
            <a:off x="4972050" y="4217988"/>
            <a:ext cx="152400" cy="217487"/>
          </a:xfrm>
          <a:custGeom>
            <a:avLst/>
            <a:gdLst>
              <a:gd name="T0" fmla="*/ 46066364 w 55"/>
              <a:gd name="T1" fmla="*/ 528671861 h 78"/>
              <a:gd name="T2" fmla="*/ 23034567 w 55"/>
              <a:gd name="T3" fmla="*/ 396503896 h 78"/>
              <a:gd name="T4" fmla="*/ 0 w 55"/>
              <a:gd name="T5" fmla="*/ 342081956 h 78"/>
              <a:gd name="T6" fmla="*/ 38390945 w 55"/>
              <a:gd name="T7" fmla="*/ 279886251 h 78"/>
              <a:gd name="T8" fmla="*/ 161236429 w 55"/>
              <a:gd name="T9" fmla="*/ 124394199 h 78"/>
              <a:gd name="T10" fmla="*/ 130523673 w 55"/>
              <a:gd name="T11" fmla="*/ 62195705 h 78"/>
              <a:gd name="T12" fmla="*/ 115170065 w 55"/>
              <a:gd name="T13" fmla="*/ 62195705 h 78"/>
              <a:gd name="T14" fmla="*/ 115170065 w 55"/>
              <a:gd name="T15" fmla="*/ 38871619 h 78"/>
              <a:gd name="T16" fmla="*/ 199627375 w 55"/>
              <a:gd name="T17" fmla="*/ 7773766 h 78"/>
              <a:gd name="T18" fmla="*/ 214980982 w 55"/>
              <a:gd name="T19" fmla="*/ 7773766 h 78"/>
              <a:gd name="T20" fmla="*/ 222659171 w 55"/>
              <a:gd name="T21" fmla="*/ 31097853 h 78"/>
              <a:gd name="T22" fmla="*/ 214980982 w 55"/>
              <a:gd name="T23" fmla="*/ 38871619 h 78"/>
              <a:gd name="T24" fmla="*/ 314794669 w 55"/>
              <a:gd name="T25" fmla="*/ 326531636 h 78"/>
              <a:gd name="T26" fmla="*/ 314794669 w 55"/>
              <a:gd name="T27" fmla="*/ 334308190 h 78"/>
              <a:gd name="T28" fmla="*/ 307116480 w 55"/>
              <a:gd name="T29" fmla="*/ 365406043 h 78"/>
              <a:gd name="T30" fmla="*/ 268728305 w 55"/>
              <a:gd name="T31" fmla="*/ 357632277 h 78"/>
              <a:gd name="T32" fmla="*/ 253371927 w 55"/>
              <a:gd name="T33" fmla="*/ 349855722 h 78"/>
              <a:gd name="T34" fmla="*/ 245693738 w 55"/>
              <a:gd name="T35" fmla="*/ 349855722 h 78"/>
              <a:gd name="T36" fmla="*/ 176592807 w 55"/>
              <a:gd name="T37" fmla="*/ 209913991 h 78"/>
              <a:gd name="T38" fmla="*/ 107491876 w 55"/>
              <a:gd name="T39" fmla="*/ 318757870 h 78"/>
              <a:gd name="T40" fmla="*/ 99813687 w 55"/>
              <a:gd name="T41" fmla="*/ 380953575 h 78"/>
              <a:gd name="T42" fmla="*/ 176592807 w 55"/>
              <a:gd name="T43" fmla="*/ 528671861 h 78"/>
              <a:gd name="T44" fmla="*/ 383895600 w 55"/>
              <a:gd name="T45" fmla="*/ 528671861 h 78"/>
              <a:gd name="T46" fmla="*/ 414608356 w 55"/>
              <a:gd name="T47" fmla="*/ 575320034 h 78"/>
              <a:gd name="T48" fmla="*/ 46066364 w 55"/>
              <a:gd name="T49" fmla="*/ 606417887 h 78"/>
              <a:gd name="T50" fmla="*/ 23034567 w 55"/>
              <a:gd name="T51" fmla="*/ 559769714 h 78"/>
              <a:gd name="T52" fmla="*/ 53744553 w 55"/>
              <a:gd name="T53" fmla="*/ 318757870 h 78"/>
              <a:gd name="T54" fmla="*/ 53744553 w 55"/>
              <a:gd name="T55" fmla="*/ 373179809 h 78"/>
              <a:gd name="T56" fmla="*/ 53744553 w 55"/>
              <a:gd name="T57" fmla="*/ 318757870 h 78"/>
              <a:gd name="T58" fmla="*/ 391573789 w 55"/>
              <a:gd name="T59" fmla="*/ 349855722 h 78"/>
              <a:gd name="T60" fmla="*/ 414608356 w 55"/>
              <a:gd name="T61" fmla="*/ 373179809 h 78"/>
              <a:gd name="T62" fmla="*/ 238015549 w 55"/>
              <a:gd name="T63" fmla="*/ 458699601 h 78"/>
              <a:gd name="T64" fmla="*/ 207305564 w 55"/>
              <a:gd name="T65" fmla="*/ 443152069 h 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5" h="78">
                <a:moveTo>
                  <a:pt x="6" y="68"/>
                </a:moveTo>
                <a:cubicBezTo>
                  <a:pt x="6" y="68"/>
                  <a:pt x="6" y="68"/>
                  <a:pt x="6" y="68"/>
                </a:cubicBezTo>
                <a:cubicBezTo>
                  <a:pt x="8" y="68"/>
                  <a:pt x="8" y="67"/>
                  <a:pt x="8" y="66"/>
                </a:cubicBezTo>
                <a:cubicBezTo>
                  <a:pt x="5" y="61"/>
                  <a:pt x="3" y="56"/>
                  <a:pt x="3" y="51"/>
                </a:cubicBezTo>
                <a:cubicBezTo>
                  <a:pt x="3" y="51"/>
                  <a:pt x="2" y="50"/>
                  <a:pt x="2" y="49"/>
                </a:cubicBezTo>
                <a:cubicBezTo>
                  <a:pt x="0" y="48"/>
                  <a:pt x="0" y="46"/>
                  <a:pt x="0" y="44"/>
                </a:cubicBezTo>
                <a:cubicBezTo>
                  <a:pt x="0" y="41"/>
                  <a:pt x="1" y="39"/>
                  <a:pt x="3" y="38"/>
                </a:cubicBezTo>
                <a:cubicBezTo>
                  <a:pt x="4" y="37"/>
                  <a:pt x="4" y="37"/>
                  <a:pt x="5" y="36"/>
                </a:cubicBezTo>
                <a:cubicBezTo>
                  <a:pt x="7" y="28"/>
                  <a:pt x="13" y="22"/>
                  <a:pt x="20" y="18"/>
                </a:cubicBezTo>
                <a:cubicBezTo>
                  <a:pt x="21" y="17"/>
                  <a:pt x="21" y="17"/>
                  <a:pt x="21" y="16"/>
                </a:cubicBezTo>
                <a:cubicBezTo>
                  <a:pt x="18" y="9"/>
                  <a:pt x="18" y="9"/>
                  <a:pt x="18" y="9"/>
                </a:cubicBezTo>
                <a:cubicBezTo>
                  <a:pt x="18" y="8"/>
                  <a:pt x="17" y="8"/>
                  <a:pt x="17" y="8"/>
                </a:cubicBezTo>
                <a:cubicBezTo>
                  <a:pt x="16" y="9"/>
                  <a:pt x="16" y="9"/>
                  <a:pt x="16" y="9"/>
                </a:cubicBezTo>
                <a:cubicBezTo>
                  <a:pt x="16" y="9"/>
                  <a:pt x="15" y="9"/>
                  <a:pt x="15" y="8"/>
                </a:cubicBezTo>
                <a:cubicBezTo>
                  <a:pt x="14" y="6"/>
                  <a:pt x="14" y="6"/>
                  <a:pt x="14" y="6"/>
                </a:cubicBezTo>
                <a:cubicBezTo>
                  <a:pt x="14" y="6"/>
                  <a:pt x="14" y="5"/>
                  <a:pt x="15" y="5"/>
                </a:cubicBezTo>
                <a:cubicBezTo>
                  <a:pt x="16" y="4"/>
                  <a:pt x="16" y="4"/>
                  <a:pt x="16" y="4"/>
                </a:cubicBezTo>
                <a:cubicBezTo>
                  <a:pt x="26" y="1"/>
                  <a:pt x="26" y="1"/>
                  <a:pt x="26" y="1"/>
                </a:cubicBezTo>
                <a:cubicBezTo>
                  <a:pt x="27" y="0"/>
                  <a:pt x="27" y="0"/>
                  <a:pt x="27" y="0"/>
                </a:cubicBezTo>
                <a:cubicBezTo>
                  <a:pt x="28" y="0"/>
                  <a:pt x="28" y="0"/>
                  <a:pt x="28" y="1"/>
                </a:cubicBezTo>
                <a:cubicBezTo>
                  <a:pt x="29" y="3"/>
                  <a:pt x="29" y="3"/>
                  <a:pt x="29" y="3"/>
                </a:cubicBezTo>
                <a:cubicBezTo>
                  <a:pt x="29" y="3"/>
                  <a:pt x="29" y="4"/>
                  <a:pt x="29" y="4"/>
                </a:cubicBezTo>
                <a:cubicBezTo>
                  <a:pt x="28" y="4"/>
                  <a:pt x="28" y="4"/>
                  <a:pt x="28" y="4"/>
                </a:cubicBezTo>
                <a:cubicBezTo>
                  <a:pt x="28" y="4"/>
                  <a:pt x="27" y="5"/>
                  <a:pt x="28" y="5"/>
                </a:cubicBezTo>
                <a:cubicBezTo>
                  <a:pt x="42" y="41"/>
                  <a:pt x="42" y="41"/>
                  <a:pt x="42" y="41"/>
                </a:cubicBezTo>
                <a:cubicBezTo>
                  <a:pt x="42" y="41"/>
                  <a:pt x="42" y="42"/>
                  <a:pt x="41" y="42"/>
                </a:cubicBezTo>
                <a:cubicBezTo>
                  <a:pt x="41" y="42"/>
                  <a:pt x="41" y="42"/>
                  <a:pt x="41" y="42"/>
                </a:cubicBezTo>
                <a:cubicBezTo>
                  <a:pt x="41" y="42"/>
                  <a:pt x="41" y="43"/>
                  <a:pt x="41" y="43"/>
                </a:cubicBezTo>
                <a:cubicBezTo>
                  <a:pt x="41" y="44"/>
                  <a:pt x="41" y="44"/>
                  <a:pt x="41" y="44"/>
                </a:cubicBezTo>
                <a:cubicBezTo>
                  <a:pt x="42" y="45"/>
                  <a:pt x="41" y="46"/>
                  <a:pt x="40" y="47"/>
                </a:cubicBezTo>
                <a:cubicBezTo>
                  <a:pt x="37" y="48"/>
                  <a:pt x="37" y="48"/>
                  <a:pt x="37" y="48"/>
                </a:cubicBezTo>
                <a:cubicBezTo>
                  <a:pt x="36" y="48"/>
                  <a:pt x="35" y="47"/>
                  <a:pt x="35" y="46"/>
                </a:cubicBezTo>
                <a:cubicBezTo>
                  <a:pt x="34" y="45"/>
                  <a:pt x="34" y="45"/>
                  <a:pt x="34" y="45"/>
                </a:cubicBezTo>
                <a:cubicBezTo>
                  <a:pt x="34" y="45"/>
                  <a:pt x="34" y="45"/>
                  <a:pt x="33" y="45"/>
                </a:cubicBezTo>
                <a:cubicBezTo>
                  <a:pt x="33" y="45"/>
                  <a:pt x="33" y="45"/>
                  <a:pt x="33" y="45"/>
                </a:cubicBezTo>
                <a:cubicBezTo>
                  <a:pt x="33" y="45"/>
                  <a:pt x="32" y="45"/>
                  <a:pt x="32" y="45"/>
                </a:cubicBezTo>
                <a:cubicBezTo>
                  <a:pt x="26" y="28"/>
                  <a:pt x="26" y="28"/>
                  <a:pt x="26" y="28"/>
                </a:cubicBezTo>
                <a:cubicBezTo>
                  <a:pt x="25" y="27"/>
                  <a:pt x="24" y="27"/>
                  <a:pt x="23" y="27"/>
                </a:cubicBezTo>
                <a:cubicBezTo>
                  <a:pt x="19" y="30"/>
                  <a:pt x="16" y="34"/>
                  <a:pt x="14" y="38"/>
                </a:cubicBezTo>
                <a:cubicBezTo>
                  <a:pt x="14" y="39"/>
                  <a:pt x="14" y="40"/>
                  <a:pt x="14" y="41"/>
                </a:cubicBezTo>
                <a:cubicBezTo>
                  <a:pt x="15" y="42"/>
                  <a:pt x="15" y="43"/>
                  <a:pt x="15" y="44"/>
                </a:cubicBezTo>
                <a:cubicBezTo>
                  <a:pt x="15" y="46"/>
                  <a:pt x="14" y="48"/>
                  <a:pt x="13" y="49"/>
                </a:cubicBezTo>
                <a:cubicBezTo>
                  <a:pt x="13" y="50"/>
                  <a:pt x="12" y="51"/>
                  <a:pt x="13" y="52"/>
                </a:cubicBezTo>
                <a:cubicBezTo>
                  <a:pt x="14" y="58"/>
                  <a:pt x="17" y="64"/>
                  <a:pt x="23" y="68"/>
                </a:cubicBezTo>
                <a:cubicBezTo>
                  <a:pt x="24" y="68"/>
                  <a:pt x="24" y="68"/>
                  <a:pt x="25" y="68"/>
                </a:cubicBezTo>
                <a:cubicBezTo>
                  <a:pt x="50" y="68"/>
                  <a:pt x="50" y="68"/>
                  <a:pt x="50" y="68"/>
                </a:cubicBezTo>
                <a:cubicBezTo>
                  <a:pt x="52" y="68"/>
                  <a:pt x="54" y="70"/>
                  <a:pt x="54" y="72"/>
                </a:cubicBezTo>
                <a:cubicBezTo>
                  <a:pt x="54" y="74"/>
                  <a:pt x="54" y="74"/>
                  <a:pt x="54" y="74"/>
                </a:cubicBezTo>
                <a:cubicBezTo>
                  <a:pt x="54" y="76"/>
                  <a:pt x="52" y="78"/>
                  <a:pt x="50" y="78"/>
                </a:cubicBezTo>
                <a:cubicBezTo>
                  <a:pt x="6" y="78"/>
                  <a:pt x="6" y="78"/>
                  <a:pt x="6" y="78"/>
                </a:cubicBezTo>
                <a:cubicBezTo>
                  <a:pt x="4" y="78"/>
                  <a:pt x="3" y="76"/>
                  <a:pt x="3" y="74"/>
                </a:cubicBezTo>
                <a:cubicBezTo>
                  <a:pt x="3" y="72"/>
                  <a:pt x="3" y="72"/>
                  <a:pt x="3" y="72"/>
                </a:cubicBezTo>
                <a:cubicBezTo>
                  <a:pt x="3" y="70"/>
                  <a:pt x="4" y="68"/>
                  <a:pt x="6" y="68"/>
                </a:cubicBezTo>
                <a:close/>
                <a:moveTo>
                  <a:pt x="7" y="41"/>
                </a:moveTo>
                <a:cubicBezTo>
                  <a:pt x="9" y="41"/>
                  <a:pt x="11" y="42"/>
                  <a:pt x="11" y="44"/>
                </a:cubicBezTo>
                <a:cubicBezTo>
                  <a:pt x="11" y="46"/>
                  <a:pt x="9" y="48"/>
                  <a:pt x="7" y="48"/>
                </a:cubicBezTo>
                <a:cubicBezTo>
                  <a:pt x="5" y="48"/>
                  <a:pt x="4" y="46"/>
                  <a:pt x="4" y="44"/>
                </a:cubicBezTo>
                <a:cubicBezTo>
                  <a:pt x="4" y="42"/>
                  <a:pt x="5" y="41"/>
                  <a:pt x="7" y="41"/>
                </a:cubicBezTo>
                <a:close/>
                <a:moveTo>
                  <a:pt x="28" y="54"/>
                </a:moveTo>
                <a:cubicBezTo>
                  <a:pt x="51" y="45"/>
                  <a:pt x="51" y="45"/>
                  <a:pt x="51" y="45"/>
                </a:cubicBezTo>
                <a:cubicBezTo>
                  <a:pt x="52" y="45"/>
                  <a:pt x="53" y="45"/>
                  <a:pt x="54" y="46"/>
                </a:cubicBezTo>
                <a:cubicBezTo>
                  <a:pt x="54" y="48"/>
                  <a:pt x="54" y="48"/>
                  <a:pt x="54" y="48"/>
                </a:cubicBezTo>
                <a:cubicBezTo>
                  <a:pt x="55" y="49"/>
                  <a:pt x="54" y="50"/>
                  <a:pt x="53" y="50"/>
                </a:cubicBezTo>
                <a:cubicBezTo>
                  <a:pt x="31" y="59"/>
                  <a:pt x="31" y="59"/>
                  <a:pt x="31" y="59"/>
                </a:cubicBezTo>
                <a:cubicBezTo>
                  <a:pt x="30" y="60"/>
                  <a:pt x="28" y="59"/>
                  <a:pt x="28" y="58"/>
                </a:cubicBezTo>
                <a:cubicBezTo>
                  <a:pt x="27" y="57"/>
                  <a:pt x="27" y="57"/>
                  <a:pt x="27" y="57"/>
                </a:cubicBezTo>
                <a:cubicBezTo>
                  <a:pt x="27" y="56"/>
                  <a:pt x="27" y="55"/>
                  <a:pt x="28" y="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24" name="Freeform 20"/>
          <p:cNvSpPr>
            <a:spLocks noEditPoints="1"/>
          </p:cNvSpPr>
          <p:nvPr/>
        </p:nvSpPr>
        <p:spPr bwMode="auto">
          <a:xfrm>
            <a:off x="4930775" y="3382963"/>
            <a:ext cx="230188" cy="236537"/>
          </a:xfrm>
          <a:custGeom>
            <a:avLst/>
            <a:gdLst>
              <a:gd name="T0" fmla="*/ 446104344 w 83"/>
              <a:gd name="T1" fmla="*/ 216829294 h 85"/>
              <a:gd name="T2" fmla="*/ 269200706 w 83"/>
              <a:gd name="T3" fmla="*/ 108414647 h 85"/>
              <a:gd name="T4" fmla="*/ 153829371 w 83"/>
              <a:gd name="T5" fmla="*/ 263293509 h 85"/>
              <a:gd name="T6" fmla="*/ 253819710 w 83"/>
              <a:gd name="T7" fmla="*/ 116159147 h 85"/>
              <a:gd name="T8" fmla="*/ 261510208 w 83"/>
              <a:gd name="T9" fmla="*/ 123903646 h 85"/>
              <a:gd name="T10" fmla="*/ 176903638 w 83"/>
              <a:gd name="T11" fmla="*/ 317499441 h 85"/>
              <a:gd name="T12" fmla="*/ 269200706 w 83"/>
              <a:gd name="T13" fmla="*/ 433658587 h 85"/>
              <a:gd name="T14" fmla="*/ 176903638 w 83"/>
              <a:gd name="T15" fmla="*/ 425914088 h 85"/>
              <a:gd name="T16" fmla="*/ 153829371 w 83"/>
              <a:gd name="T17" fmla="*/ 402683372 h 85"/>
              <a:gd name="T18" fmla="*/ 338423507 w 83"/>
              <a:gd name="T19" fmla="*/ 495609019 h 85"/>
              <a:gd name="T20" fmla="*/ 169213140 w 83"/>
              <a:gd name="T21" fmla="*/ 487867302 h 85"/>
              <a:gd name="T22" fmla="*/ 169213140 w 83"/>
              <a:gd name="T23" fmla="*/ 441403087 h 85"/>
              <a:gd name="T24" fmla="*/ 515327145 w 83"/>
              <a:gd name="T25" fmla="*/ 317499441 h 85"/>
              <a:gd name="T26" fmla="*/ 499946149 w 83"/>
              <a:gd name="T27" fmla="*/ 356219156 h 85"/>
              <a:gd name="T28" fmla="*/ 415339579 w 83"/>
              <a:gd name="T29" fmla="*/ 387194372 h 85"/>
              <a:gd name="T30" fmla="*/ 307658742 w 83"/>
              <a:gd name="T31" fmla="*/ 85183931 h 85"/>
              <a:gd name="T32" fmla="*/ 438413846 w 83"/>
              <a:gd name="T33" fmla="*/ 185854078 h 85"/>
              <a:gd name="T34" fmla="*/ 399955810 w 83"/>
              <a:gd name="T35" fmla="*/ 309757724 h 85"/>
              <a:gd name="T36" fmla="*/ 399955810 w 83"/>
              <a:gd name="T37" fmla="*/ 309757724 h 85"/>
              <a:gd name="T38" fmla="*/ 261510208 w 83"/>
              <a:gd name="T39" fmla="*/ 332988440 h 85"/>
              <a:gd name="T40" fmla="*/ 446104344 w 83"/>
              <a:gd name="T41" fmla="*/ 472378303 h 85"/>
              <a:gd name="T42" fmla="*/ 69222801 w 83"/>
              <a:gd name="T43" fmla="*/ 263293509 h 85"/>
              <a:gd name="T44" fmla="*/ 253819710 w 83"/>
              <a:gd name="T45" fmla="*/ 77439431 h 85"/>
              <a:gd name="T46" fmla="*/ 507636647 w 83"/>
              <a:gd name="T47" fmla="*/ 139389863 h 85"/>
              <a:gd name="T48" fmla="*/ 584552719 w 83"/>
              <a:gd name="T49" fmla="*/ 363963656 h 85"/>
              <a:gd name="T50" fmla="*/ 576859448 w 83"/>
              <a:gd name="T51" fmla="*/ 363963656 h 85"/>
              <a:gd name="T52" fmla="*/ 561478452 w 83"/>
              <a:gd name="T53" fmla="*/ 302013224 h 85"/>
              <a:gd name="T54" fmla="*/ 523020416 w 83"/>
              <a:gd name="T55" fmla="*/ 193598578 h 85"/>
              <a:gd name="T56" fmla="*/ 523020416 w 83"/>
              <a:gd name="T57" fmla="*/ 286524225 h 85"/>
              <a:gd name="T58" fmla="*/ 399955810 w 83"/>
              <a:gd name="T59" fmla="*/ 549817734 h 85"/>
              <a:gd name="T60" fmla="*/ 446104344 w 83"/>
              <a:gd name="T61" fmla="*/ 511098018 h 85"/>
              <a:gd name="T62" fmla="*/ 538401412 w 83"/>
              <a:gd name="T63" fmla="*/ 410427871 h 85"/>
              <a:gd name="T64" fmla="*/ 446104344 w 83"/>
              <a:gd name="T65" fmla="*/ 472378303 h 85"/>
              <a:gd name="T66" fmla="*/ 130755104 w 83"/>
              <a:gd name="T67" fmla="*/ 379452655 h 85"/>
              <a:gd name="T68" fmla="*/ 92297068 w 83"/>
              <a:gd name="T69" fmla="*/ 294268725 h 85"/>
              <a:gd name="T70" fmla="*/ 115371335 w 83"/>
              <a:gd name="T71" fmla="*/ 418172371 h 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25" name="Freeform 21"/>
          <p:cNvSpPr>
            <a:spLocks noEditPoints="1"/>
          </p:cNvSpPr>
          <p:nvPr/>
        </p:nvSpPr>
        <p:spPr bwMode="auto">
          <a:xfrm>
            <a:off x="1042988" y="4211638"/>
            <a:ext cx="228600" cy="228600"/>
          </a:xfrm>
          <a:custGeom>
            <a:avLst/>
            <a:gdLst>
              <a:gd name="T0" fmla="*/ 637292195 w 82"/>
              <a:gd name="T1" fmla="*/ 318646098 h 82"/>
              <a:gd name="T2" fmla="*/ 0 w 82"/>
              <a:gd name="T3" fmla="*/ 318646098 h 82"/>
              <a:gd name="T4" fmla="*/ 489627746 w 82"/>
              <a:gd name="T5" fmla="*/ 334190898 h 82"/>
              <a:gd name="T6" fmla="*/ 520714559 w 82"/>
              <a:gd name="T7" fmla="*/ 272014485 h 82"/>
              <a:gd name="T8" fmla="*/ 575118571 w 82"/>
              <a:gd name="T9" fmla="*/ 303101298 h 82"/>
              <a:gd name="T10" fmla="*/ 590660583 w 82"/>
              <a:gd name="T11" fmla="*/ 256472473 h 82"/>
              <a:gd name="T12" fmla="*/ 590660583 w 82"/>
              <a:gd name="T13" fmla="*/ 318646098 h 82"/>
              <a:gd name="T14" fmla="*/ 590660583 w 82"/>
              <a:gd name="T15" fmla="*/ 341960510 h 82"/>
              <a:gd name="T16" fmla="*/ 590660583 w 82"/>
              <a:gd name="T17" fmla="*/ 357505310 h 82"/>
              <a:gd name="T18" fmla="*/ 582888183 w 82"/>
              <a:gd name="T19" fmla="*/ 357505310 h 82"/>
              <a:gd name="T20" fmla="*/ 559573771 w 82"/>
              <a:gd name="T21" fmla="*/ 341960510 h 82"/>
              <a:gd name="T22" fmla="*/ 559573771 w 82"/>
              <a:gd name="T23" fmla="*/ 365277710 h 82"/>
              <a:gd name="T24" fmla="*/ 582888183 w 82"/>
              <a:gd name="T25" fmla="*/ 380819722 h 82"/>
              <a:gd name="T26" fmla="*/ 318646098 w 82"/>
              <a:gd name="T27" fmla="*/ 590660583 h 82"/>
              <a:gd name="T28" fmla="*/ 318646098 w 82"/>
              <a:gd name="T29" fmla="*/ 38859212 h 82"/>
              <a:gd name="T30" fmla="*/ 404136922 w 82"/>
              <a:gd name="T31" fmla="*/ 62173624 h 82"/>
              <a:gd name="T32" fmla="*/ 287559285 w 82"/>
              <a:gd name="T33" fmla="*/ 116577637 h 82"/>
              <a:gd name="T34" fmla="*/ 233155273 w 82"/>
              <a:gd name="T35" fmla="*/ 132122437 h 82"/>
              <a:gd name="T36" fmla="*/ 225382873 w 82"/>
              <a:gd name="T37" fmla="*/ 186523661 h 82"/>
              <a:gd name="T38" fmla="*/ 202068461 w 82"/>
              <a:gd name="T39" fmla="*/ 225382873 h 82"/>
              <a:gd name="T40" fmla="*/ 186523661 w 82"/>
              <a:gd name="T41" fmla="*/ 240927673 h 82"/>
              <a:gd name="T42" fmla="*/ 202068461 w 82"/>
              <a:gd name="T43" fmla="*/ 256472473 h 82"/>
              <a:gd name="T44" fmla="*/ 225382873 w 82"/>
              <a:gd name="T45" fmla="*/ 248700073 h 82"/>
              <a:gd name="T46" fmla="*/ 256472473 w 82"/>
              <a:gd name="T47" fmla="*/ 217613261 h 82"/>
              <a:gd name="T48" fmla="*/ 295331685 w 82"/>
              <a:gd name="T49" fmla="*/ 233155273 h 82"/>
              <a:gd name="T50" fmla="*/ 318646098 w 82"/>
              <a:gd name="T51" fmla="*/ 264242085 h 82"/>
              <a:gd name="T52" fmla="*/ 272014485 w 82"/>
              <a:gd name="T53" fmla="*/ 264242085 h 82"/>
              <a:gd name="T54" fmla="*/ 248700073 w 82"/>
              <a:gd name="T55" fmla="*/ 248700073 h 82"/>
              <a:gd name="T56" fmla="*/ 194296061 w 82"/>
              <a:gd name="T57" fmla="*/ 287559285 h 82"/>
              <a:gd name="T58" fmla="*/ 178754049 w 82"/>
              <a:gd name="T59" fmla="*/ 357505310 h 82"/>
              <a:gd name="T60" fmla="*/ 217613261 w 82"/>
              <a:gd name="T61" fmla="*/ 396364522 h 82"/>
              <a:gd name="T62" fmla="*/ 272014485 w 82"/>
              <a:gd name="T63" fmla="*/ 396364522 h 82"/>
              <a:gd name="T64" fmla="*/ 334190898 w 82"/>
              <a:gd name="T65" fmla="*/ 544028971 h 82"/>
              <a:gd name="T66" fmla="*/ 380819722 w 82"/>
              <a:gd name="T67" fmla="*/ 442996134 h 82"/>
              <a:gd name="T68" fmla="*/ 380819722 w 82"/>
              <a:gd name="T69" fmla="*/ 341960510 h 82"/>
              <a:gd name="T70" fmla="*/ 341960510 w 82"/>
              <a:gd name="T71" fmla="*/ 295331685 h 82"/>
              <a:gd name="T72" fmla="*/ 365277710 w 82"/>
              <a:gd name="T73" fmla="*/ 318646098 h 82"/>
              <a:gd name="T74" fmla="*/ 411909322 w 82"/>
              <a:gd name="T75" fmla="*/ 287559285 h 82"/>
              <a:gd name="T76" fmla="*/ 388592122 w 82"/>
              <a:gd name="T77" fmla="*/ 264242085 h 82"/>
              <a:gd name="T78" fmla="*/ 427451334 w 82"/>
              <a:gd name="T79" fmla="*/ 264242085 h 82"/>
              <a:gd name="T80" fmla="*/ 481855346 w 82"/>
              <a:gd name="T81" fmla="*/ 334190898 h 82"/>
              <a:gd name="T82" fmla="*/ 396364522 w 82"/>
              <a:gd name="T83" fmla="*/ 450768534 h 82"/>
              <a:gd name="T84" fmla="*/ 380819722 w 82"/>
              <a:gd name="T85" fmla="*/ 489627746 h 82"/>
              <a:gd name="T86" fmla="*/ 404136922 w 82"/>
              <a:gd name="T87" fmla="*/ 450768534 h 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7426" name="Rectangle 22"/>
          <p:cNvSpPr>
            <a:spLocks noChangeArrowheads="1"/>
          </p:cNvSpPr>
          <p:nvPr/>
        </p:nvSpPr>
        <p:spPr bwMode="auto">
          <a:xfrm>
            <a:off x="1501775" y="1565275"/>
            <a:ext cx="28082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7427" name="Rectangle 23"/>
          <p:cNvSpPr>
            <a:spLocks noChangeArrowheads="1"/>
          </p:cNvSpPr>
          <p:nvPr/>
        </p:nvSpPr>
        <p:spPr bwMode="auto">
          <a:xfrm>
            <a:off x="1501775" y="2416175"/>
            <a:ext cx="28082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7428" name="Rectangle 24"/>
          <p:cNvSpPr>
            <a:spLocks noChangeArrowheads="1"/>
          </p:cNvSpPr>
          <p:nvPr/>
        </p:nvSpPr>
        <p:spPr bwMode="auto">
          <a:xfrm>
            <a:off x="1501775" y="3248025"/>
            <a:ext cx="28082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7429" name="Rectangle 25"/>
          <p:cNvSpPr>
            <a:spLocks noChangeArrowheads="1"/>
          </p:cNvSpPr>
          <p:nvPr/>
        </p:nvSpPr>
        <p:spPr bwMode="auto">
          <a:xfrm>
            <a:off x="1501775" y="4105275"/>
            <a:ext cx="28082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7430" name="Rectangle 26"/>
          <p:cNvSpPr>
            <a:spLocks noChangeArrowheads="1"/>
          </p:cNvSpPr>
          <p:nvPr/>
        </p:nvSpPr>
        <p:spPr bwMode="auto">
          <a:xfrm>
            <a:off x="5389563" y="1565275"/>
            <a:ext cx="28082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7431" name="Rectangle 27"/>
          <p:cNvSpPr>
            <a:spLocks noChangeArrowheads="1"/>
          </p:cNvSpPr>
          <p:nvPr/>
        </p:nvSpPr>
        <p:spPr bwMode="auto">
          <a:xfrm>
            <a:off x="5389563" y="2416175"/>
            <a:ext cx="28082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7432" name="Rectangle 28"/>
          <p:cNvSpPr>
            <a:spLocks noChangeArrowheads="1"/>
          </p:cNvSpPr>
          <p:nvPr/>
        </p:nvSpPr>
        <p:spPr bwMode="auto">
          <a:xfrm>
            <a:off x="5389563" y="3248025"/>
            <a:ext cx="28082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7433" name="Rectangle 29"/>
          <p:cNvSpPr>
            <a:spLocks noChangeArrowheads="1"/>
          </p:cNvSpPr>
          <p:nvPr/>
        </p:nvSpPr>
        <p:spPr bwMode="auto">
          <a:xfrm>
            <a:off x="5389563" y="4105275"/>
            <a:ext cx="28082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6732588" y="1635125"/>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59" name="Rectangle 3"/>
          <p:cNvSpPr>
            <a:spLocks noChangeArrowheads="1"/>
          </p:cNvSpPr>
          <p:nvPr/>
        </p:nvSpPr>
        <p:spPr bwMode="auto">
          <a:xfrm>
            <a:off x="6732588" y="3554413"/>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60" name="Rectangle 4"/>
          <p:cNvSpPr>
            <a:spLocks noChangeArrowheads="1"/>
          </p:cNvSpPr>
          <p:nvPr/>
        </p:nvSpPr>
        <p:spPr bwMode="auto">
          <a:xfrm>
            <a:off x="500063" y="1635125"/>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61" name="Rectangle 5"/>
          <p:cNvSpPr>
            <a:spLocks noChangeArrowheads="1"/>
          </p:cNvSpPr>
          <p:nvPr/>
        </p:nvSpPr>
        <p:spPr bwMode="auto">
          <a:xfrm>
            <a:off x="500063" y="3554413"/>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62" name="Freeform 6"/>
          <p:cNvSpPr/>
          <p:nvPr/>
        </p:nvSpPr>
        <p:spPr bwMode="auto">
          <a:xfrm>
            <a:off x="3779838" y="1416050"/>
            <a:ext cx="1747837" cy="1120775"/>
          </a:xfrm>
          <a:custGeom>
            <a:avLst/>
            <a:gdLst>
              <a:gd name="T0" fmla="*/ 1041028220 w 466"/>
              <a:gd name="T1" fmla="*/ 2147483646 h 299"/>
              <a:gd name="T2" fmla="*/ 2147483646 w 466"/>
              <a:gd name="T3" fmla="*/ 2147483646 h 299"/>
              <a:gd name="T4" fmla="*/ 2147483646 w 466"/>
              <a:gd name="T5" fmla="*/ 2147483646 h 299"/>
              <a:gd name="T6" fmla="*/ 2147483646 w 466"/>
              <a:gd name="T7" fmla="*/ 2135691114 h 299"/>
              <a:gd name="T8" fmla="*/ 2147483646 w 466"/>
              <a:gd name="T9" fmla="*/ 337214584 h 299"/>
              <a:gd name="T10" fmla="*/ 2147483646 w 466"/>
              <a:gd name="T11" fmla="*/ 1376956427 h 299"/>
              <a:gd name="T12" fmla="*/ 1519335443 w 466"/>
              <a:gd name="T13" fmla="*/ 1208349135 h 299"/>
              <a:gd name="T14" fmla="*/ 1167637632 w 466"/>
              <a:gd name="T15" fmla="*/ 1896831097 h 299"/>
              <a:gd name="T16" fmla="*/ 168816299 w 466"/>
              <a:gd name="T17" fmla="*/ 2147483646 h 299"/>
              <a:gd name="T18" fmla="*/ 1041028220 w 466"/>
              <a:gd name="T19" fmla="*/ 2147483646 h 2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66" h="299">
                <a:moveTo>
                  <a:pt x="74" y="299"/>
                </a:moveTo>
                <a:cubicBezTo>
                  <a:pt x="124" y="299"/>
                  <a:pt x="353" y="299"/>
                  <a:pt x="394" y="299"/>
                </a:cubicBezTo>
                <a:cubicBezTo>
                  <a:pt x="436" y="299"/>
                  <a:pt x="466" y="276"/>
                  <a:pt x="466" y="215"/>
                </a:cubicBezTo>
                <a:cubicBezTo>
                  <a:pt x="466" y="153"/>
                  <a:pt x="408" y="136"/>
                  <a:pt x="388" y="152"/>
                </a:cubicBezTo>
                <a:cubicBezTo>
                  <a:pt x="388" y="152"/>
                  <a:pt x="400" y="48"/>
                  <a:pt x="308" y="24"/>
                </a:cubicBezTo>
                <a:cubicBezTo>
                  <a:pt x="215" y="0"/>
                  <a:pt x="172" y="78"/>
                  <a:pt x="166" y="98"/>
                </a:cubicBezTo>
                <a:cubicBezTo>
                  <a:pt x="166" y="98"/>
                  <a:pt x="145" y="69"/>
                  <a:pt x="108" y="86"/>
                </a:cubicBezTo>
                <a:cubicBezTo>
                  <a:pt x="74" y="101"/>
                  <a:pt x="83" y="135"/>
                  <a:pt x="83" y="135"/>
                </a:cubicBezTo>
                <a:cubicBezTo>
                  <a:pt x="83" y="135"/>
                  <a:pt x="24" y="146"/>
                  <a:pt x="12" y="202"/>
                </a:cubicBezTo>
                <a:cubicBezTo>
                  <a:pt x="0" y="260"/>
                  <a:pt x="37" y="299"/>
                  <a:pt x="74" y="299"/>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3" name="Freeform 7"/>
          <p:cNvSpPr/>
          <p:nvPr/>
        </p:nvSpPr>
        <p:spPr bwMode="auto">
          <a:xfrm>
            <a:off x="2900363" y="1673225"/>
            <a:ext cx="1323975" cy="850900"/>
          </a:xfrm>
          <a:custGeom>
            <a:avLst/>
            <a:gdLst>
              <a:gd name="T0" fmla="*/ 787768876 w 353"/>
              <a:gd name="T1" fmla="*/ 2147483646 h 227"/>
              <a:gd name="T2" fmla="*/ 2147483646 w 353"/>
              <a:gd name="T3" fmla="*/ 2147483646 h 227"/>
              <a:gd name="T4" fmla="*/ 2147483646 w 353"/>
              <a:gd name="T5" fmla="*/ 2147483646 h 227"/>
              <a:gd name="T6" fmla="*/ 2147483646 w 353"/>
              <a:gd name="T7" fmla="*/ 1615859100 h 227"/>
              <a:gd name="T8" fmla="*/ 2147483646 w 353"/>
              <a:gd name="T9" fmla="*/ 266968938 h 227"/>
              <a:gd name="T10" fmla="*/ 1758411329 w 353"/>
              <a:gd name="T11" fmla="*/ 1053819033 h 227"/>
              <a:gd name="T12" fmla="*/ 1153516032 w 353"/>
              <a:gd name="T13" fmla="*/ 913311828 h 227"/>
              <a:gd name="T14" fmla="*/ 872173220 w 353"/>
              <a:gd name="T15" fmla="*/ 1447245956 h 227"/>
              <a:gd name="T16" fmla="*/ 126606516 w 353"/>
              <a:gd name="T17" fmla="*/ 2147483646 h 227"/>
              <a:gd name="T18" fmla="*/ 787768876 w 353"/>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9"/>
                </a:cubicBezTo>
                <a:cubicBezTo>
                  <a:pt x="163" y="0"/>
                  <a:pt x="130" y="60"/>
                  <a:pt x="125" y="75"/>
                </a:cubicBezTo>
                <a:cubicBezTo>
                  <a:pt x="125" y="75"/>
                  <a:pt x="110" y="53"/>
                  <a:pt x="82" y="65"/>
                </a:cubicBezTo>
                <a:cubicBezTo>
                  <a:pt x="56" y="77"/>
                  <a:pt x="62" y="103"/>
                  <a:pt x="62" y="103"/>
                </a:cubicBezTo>
                <a:cubicBezTo>
                  <a:pt x="62" y="103"/>
                  <a:pt x="18" y="111"/>
                  <a:pt x="9" y="154"/>
                </a:cubicBezTo>
                <a:cubicBezTo>
                  <a:pt x="0" y="198"/>
                  <a:pt x="28" y="227"/>
                  <a:pt x="56" y="227"/>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4" name="Freeform 8"/>
          <p:cNvSpPr/>
          <p:nvPr/>
        </p:nvSpPr>
        <p:spPr bwMode="auto">
          <a:xfrm>
            <a:off x="4176713" y="2036763"/>
            <a:ext cx="1327150" cy="850900"/>
          </a:xfrm>
          <a:custGeom>
            <a:avLst/>
            <a:gdLst>
              <a:gd name="T0" fmla="*/ 787086177 w 354"/>
              <a:gd name="T1" fmla="*/ 2147483646 h 227"/>
              <a:gd name="T2" fmla="*/ 2147483646 w 354"/>
              <a:gd name="T3" fmla="*/ 2147483646 h 227"/>
              <a:gd name="T4" fmla="*/ 2147483646 w 354"/>
              <a:gd name="T5" fmla="*/ 2147483646 h 227"/>
              <a:gd name="T6" fmla="*/ 2147483646 w 354"/>
              <a:gd name="T7" fmla="*/ 1615859100 h 227"/>
              <a:gd name="T8" fmla="*/ 2147483646 w 354"/>
              <a:gd name="T9" fmla="*/ 266968938 h 227"/>
              <a:gd name="T10" fmla="*/ 1770939213 w 354"/>
              <a:gd name="T11" fmla="*/ 1053819033 h 227"/>
              <a:gd name="T12" fmla="*/ 1152517305 w 354"/>
              <a:gd name="T13" fmla="*/ 913311828 h 227"/>
              <a:gd name="T14" fmla="*/ 885471481 w 354"/>
              <a:gd name="T15" fmla="*/ 1447245956 h 227"/>
              <a:gd name="T16" fmla="*/ 126495390 w 354"/>
              <a:gd name="T17" fmla="*/ 2147483646 h 227"/>
              <a:gd name="T18" fmla="*/ 787086177 w 354"/>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4" h="227">
                <a:moveTo>
                  <a:pt x="56" y="227"/>
                </a:moveTo>
                <a:cubicBezTo>
                  <a:pt x="94" y="227"/>
                  <a:pt x="268" y="227"/>
                  <a:pt x="299" y="227"/>
                </a:cubicBezTo>
                <a:cubicBezTo>
                  <a:pt x="331" y="227"/>
                  <a:pt x="354" y="210"/>
                  <a:pt x="354" y="163"/>
                </a:cubicBezTo>
                <a:cubicBezTo>
                  <a:pt x="354" y="116"/>
                  <a:pt x="309" y="104"/>
                  <a:pt x="294" y="115"/>
                </a:cubicBezTo>
                <a:cubicBezTo>
                  <a:pt x="294" y="115"/>
                  <a:pt x="304" y="37"/>
                  <a:pt x="234" y="19"/>
                </a:cubicBezTo>
                <a:cubicBezTo>
                  <a:pt x="163" y="0"/>
                  <a:pt x="130" y="60"/>
                  <a:pt x="126" y="75"/>
                </a:cubicBezTo>
                <a:cubicBezTo>
                  <a:pt x="126" y="75"/>
                  <a:pt x="110" y="53"/>
                  <a:pt x="82" y="65"/>
                </a:cubicBezTo>
                <a:cubicBezTo>
                  <a:pt x="56" y="77"/>
                  <a:pt x="63" y="103"/>
                  <a:pt x="63" y="103"/>
                </a:cubicBezTo>
                <a:cubicBezTo>
                  <a:pt x="63" y="103"/>
                  <a:pt x="18" y="111"/>
                  <a:pt x="9" y="154"/>
                </a:cubicBezTo>
                <a:cubicBezTo>
                  <a:pt x="0" y="198"/>
                  <a:pt x="28" y="227"/>
                  <a:pt x="56" y="227"/>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5" name="Freeform 9"/>
          <p:cNvSpPr/>
          <p:nvPr/>
        </p:nvSpPr>
        <p:spPr bwMode="auto">
          <a:xfrm>
            <a:off x="5233988" y="1890713"/>
            <a:ext cx="1323975" cy="850900"/>
          </a:xfrm>
          <a:custGeom>
            <a:avLst/>
            <a:gdLst>
              <a:gd name="T0" fmla="*/ 787768876 w 353"/>
              <a:gd name="T1" fmla="*/ 2147483646 h 227"/>
              <a:gd name="T2" fmla="*/ 2147483646 w 353"/>
              <a:gd name="T3" fmla="*/ 2147483646 h 227"/>
              <a:gd name="T4" fmla="*/ 2147483646 w 353"/>
              <a:gd name="T5" fmla="*/ 2147483646 h 227"/>
              <a:gd name="T6" fmla="*/ 2147483646 w 353"/>
              <a:gd name="T7" fmla="*/ 1615859100 h 227"/>
              <a:gd name="T8" fmla="*/ 2147483646 w 353"/>
              <a:gd name="T9" fmla="*/ 252915968 h 227"/>
              <a:gd name="T10" fmla="*/ 1758411329 w 353"/>
              <a:gd name="T11" fmla="*/ 1039769812 h 227"/>
              <a:gd name="T12" fmla="*/ 1153516032 w 353"/>
              <a:gd name="T13" fmla="*/ 913311828 h 227"/>
              <a:gd name="T14" fmla="*/ 872173220 w 353"/>
              <a:gd name="T15" fmla="*/ 1447245956 h 227"/>
              <a:gd name="T16" fmla="*/ 126606516 w 353"/>
              <a:gd name="T17" fmla="*/ 2147483646 h 227"/>
              <a:gd name="T18" fmla="*/ 787768876 w 353"/>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8"/>
                </a:cubicBezTo>
                <a:cubicBezTo>
                  <a:pt x="163" y="0"/>
                  <a:pt x="130" y="59"/>
                  <a:pt x="125" y="74"/>
                </a:cubicBezTo>
                <a:cubicBezTo>
                  <a:pt x="125" y="74"/>
                  <a:pt x="110" y="53"/>
                  <a:pt x="82" y="65"/>
                </a:cubicBezTo>
                <a:cubicBezTo>
                  <a:pt x="56" y="77"/>
                  <a:pt x="62" y="103"/>
                  <a:pt x="62" y="103"/>
                </a:cubicBezTo>
                <a:cubicBezTo>
                  <a:pt x="62" y="103"/>
                  <a:pt x="18" y="111"/>
                  <a:pt x="9" y="153"/>
                </a:cubicBezTo>
                <a:cubicBezTo>
                  <a:pt x="0" y="198"/>
                  <a:pt x="28" y="227"/>
                  <a:pt x="56" y="227"/>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6" name="Freeform 10"/>
          <p:cNvSpPr/>
          <p:nvPr/>
        </p:nvSpPr>
        <p:spPr bwMode="auto">
          <a:xfrm>
            <a:off x="5418138" y="1452563"/>
            <a:ext cx="517525" cy="333375"/>
          </a:xfrm>
          <a:custGeom>
            <a:avLst/>
            <a:gdLst>
              <a:gd name="T0" fmla="*/ 309404946 w 138"/>
              <a:gd name="T1" fmla="*/ 1248751580 h 89"/>
              <a:gd name="T2" fmla="*/ 1645470738 w 138"/>
              <a:gd name="T3" fmla="*/ 1248751580 h 89"/>
              <a:gd name="T4" fmla="*/ 1940812505 w 138"/>
              <a:gd name="T5" fmla="*/ 897977402 h 89"/>
              <a:gd name="T6" fmla="*/ 1617344379 w 138"/>
              <a:gd name="T7" fmla="*/ 631389775 h 89"/>
              <a:gd name="T8" fmla="*/ 1279809324 w 138"/>
              <a:gd name="T9" fmla="*/ 98218268 h 89"/>
              <a:gd name="T10" fmla="*/ 689129540 w 138"/>
              <a:gd name="T11" fmla="*/ 406897298 h 89"/>
              <a:gd name="T12" fmla="*/ 450044240 w 138"/>
              <a:gd name="T13" fmla="*/ 350774178 h 89"/>
              <a:gd name="T14" fmla="*/ 337531305 w 138"/>
              <a:gd name="T15" fmla="*/ 561234940 h 89"/>
              <a:gd name="T16" fmla="*/ 42193288 w 138"/>
              <a:gd name="T17" fmla="*/ 841854282 h 89"/>
              <a:gd name="T18" fmla="*/ 309404946 w 138"/>
              <a:gd name="T19" fmla="*/ 1248751580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8" h="89">
                <a:moveTo>
                  <a:pt x="22" y="89"/>
                </a:moveTo>
                <a:cubicBezTo>
                  <a:pt x="37" y="89"/>
                  <a:pt x="105" y="89"/>
                  <a:pt x="117" y="89"/>
                </a:cubicBezTo>
                <a:cubicBezTo>
                  <a:pt x="129" y="89"/>
                  <a:pt x="138" y="82"/>
                  <a:pt x="138" y="64"/>
                </a:cubicBezTo>
                <a:cubicBezTo>
                  <a:pt x="138" y="45"/>
                  <a:pt x="121" y="40"/>
                  <a:pt x="115" y="45"/>
                </a:cubicBezTo>
                <a:cubicBezTo>
                  <a:pt x="115" y="45"/>
                  <a:pt x="119" y="14"/>
                  <a:pt x="91" y="7"/>
                </a:cubicBezTo>
                <a:cubicBezTo>
                  <a:pt x="64" y="0"/>
                  <a:pt x="51" y="23"/>
                  <a:pt x="49" y="29"/>
                </a:cubicBezTo>
                <a:cubicBezTo>
                  <a:pt x="49" y="29"/>
                  <a:pt x="43" y="20"/>
                  <a:pt x="32" y="25"/>
                </a:cubicBezTo>
                <a:cubicBezTo>
                  <a:pt x="22" y="30"/>
                  <a:pt x="24" y="40"/>
                  <a:pt x="24" y="40"/>
                </a:cubicBezTo>
                <a:cubicBezTo>
                  <a:pt x="24" y="40"/>
                  <a:pt x="7" y="43"/>
                  <a:pt x="3" y="60"/>
                </a:cubicBezTo>
                <a:cubicBezTo>
                  <a:pt x="0" y="77"/>
                  <a:pt x="11" y="89"/>
                  <a:pt x="22" y="89"/>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7" name="Freeform 11"/>
          <p:cNvSpPr/>
          <p:nvPr/>
        </p:nvSpPr>
        <p:spPr bwMode="auto">
          <a:xfrm>
            <a:off x="2582863" y="1606550"/>
            <a:ext cx="306387" cy="195263"/>
          </a:xfrm>
          <a:custGeom>
            <a:avLst/>
            <a:gdLst>
              <a:gd name="T0" fmla="*/ 181493197 w 82"/>
              <a:gd name="T1" fmla="*/ 733223830 h 52"/>
              <a:gd name="T2" fmla="*/ 963299410 w 82"/>
              <a:gd name="T3" fmla="*/ 733223830 h 52"/>
              <a:gd name="T4" fmla="*/ 1144792607 w 82"/>
              <a:gd name="T5" fmla="*/ 535816692 h 52"/>
              <a:gd name="T6" fmla="*/ 949340120 w 82"/>
              <a:gd name="T7" fmla="*/ 380714034 h 52"/>
              <a:gd name="T8" fmla="*/ 753887632 w 82"/>
              <a:gd name="T9" fmla="*/ 56400967 h 52"/>
              <a:gd name="T10" fmla="*/ 404864266 w 82"/>
              <a:gd name="T11" fmla="*/ 239707863 h 52"/>
              <a:gd name="T12" fmla="*/ 265256413 w 82"/>
              <a:gd name="T13" fmla="*/ 211507380 h 52"/>
              <a:gd name="T14" fmla="*/ 195452487 w 82"/>
              <a:gd name="T15" fmla="*/ 338409554 h 52"/>
              <a:gd name="T16" fmla="*/ 27922318 w 82"/>
              <a:gd name="T17" fmla="*/ 493515967 h 52"/>
              <a:gd name="T18" fmla="*/ 181493197 w 82"/>
              <a:gd name="T19" fmla="*/ 733223830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2" h="52">
                <a:moveTo>
                  <a:pt x="13" y="52"/>
                </a:moveTo>
                <a:cubicBezTo>
                  <a:pt x="22" y="52"/>
                  <a:pt x="62" y="52"/>
                  <a:pt x="69" y="52"/>
                </a:cubicBezTo>
                <a:cubicBezTo>
                  <a:pt x="76" y="52"/>
                  <a:pt x="82" y="48"/>
                  <a:pt x="82" y="38"/>
                </a:cubicBezTo>
                <a:cubicBezTo>
                  <a:pt x="82" y="27"/>
                  <a:pt x="71" y="24"/>
                  <a:pt x="68" y="27"/>
                </a:cubicBezTo>
                <a:cubicBezTo>
                  <a:pt x="68" y="27"/>
                  <a:pt x="70" y="8"/>
                  <a:pt x="54" y="4"/>
                </a:cubicBezTo>
                <a:cubicBezTo>
                  <a:pt x="38" y="0"/>
                  <a:pt x="30" y="14"/>
                  <a:pt x="29" y="17"/>
                </a:cubicBezTo>
                <a:cubicBezTo>
                  <a:pt x="29" y="17"/>
                  <a:pt x="25" y="12"/>
                  <a:pt x="19" y="15"/>
                </a:cubicBezTo>
                <a:cubicBezTo>
                  <a:pt x="13" y="18"/>
                  <a:pt x="14" y="24"/>
                  <a:pt x="14" y="24"/>
                </a:cubicBezTo>
                <a:cubicBezTo>
                  <a:pt x="14" y="24"/>
                  <a:pt x="4" y="25"/>
                  <a:pt x="2" y="35"/>
                </a:cubicBezTo>
                <a:cubicBezTo>
                  <a:pt x="0" y="46"/>
                  <a:pt x="6" y="52"/>
                  <a:pt x="13" y="52"/>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8" name="Freeform 12"/>
          <p:cNvSpPr/>
          <p:nvPr/>
        </p:nvSpPr>
        <p:spPr bwMode="auto">
          <a:xfrm>
            <a:off x="2732088" y="2997200"/>
            <a:ext cx="307975" cy="195263"/>
          </a:xfrm>
          <a:custGeom>
            <a:avLst/>
            <a:gdLst>
              <a:gd name="T0" fmla="*/ 183376578 w 82"/>
              <a:gd name="T1" fmla="*/ 733223830 h 52"/>
              <a:gd name="T2" fmla="*/ 973313674 w 82"/>
              <a:gd name="T3" fmla="*/ 733223830 h 52"/>
              <a:gd name="T4" fmla="*/ 1156690252 w 82"/>
              <a:gd name="T5" fmla="*/ 521716451 h 52"/>
              <a:gd name="T6" fmla="*/ 959206916 w 82"/>
              <a:gd name="T7" fmla="*/ 366613793 h 52"/>
              <a:gd name="T8" fmla="*/ 761723581 w 82"/>
              <a:gd name="T9" fmla="*/ 56400967 h 52"/>
              <a:gd name="T10" fmla="*/ 409073427 w 82"/>
              <a:gd name="T11" fmla="*/ 239707863 h 52"/>
              <a:gd name="T12" fmla="*/ 268013366 w 82"/>
              <a:gd name="T13" fmla="*/ 211507380 h 52"/>
              <a:gd name="T14" fmla="*/ 197483335 w 82"/>
              <a:gd name="T15" fmla="*/ 324309313 h 52"/>
              <a:gd name="T16" fmla="*/ 28213515 w 82"/>
              <a:gd name="T17" fmla="*/ 493515967 h 52"/>
              <a:gd name="T18" fmla="*/ 183376578 w 82"/>
              <a:gd name="T19" fmla="*/ 733223830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2" h="52">
                <a:moveTo>
                  <a:pt x="13" y="52"/>
                </a:moveTo>
                <a:cubicBezTo>
                  <a:pt x="22" y="52"/>
                  <a:pt x="62" y="52"/>
                  <a:pt x="69" y="52"/>
                </a:cubicBezTo>
                <a:cubicBezTo>
                  <a:pt x="76" y="52"/>
                  <a:pt x="82" y="48"/>
                  <a:pt x="82" y="37"/>
                </a:cubicBezTo>
                <a:cubicBezTo>
                  <a:pt x="82" y="26"/>
                  <a:pt x="71" y="23"/>
                  <a:pt x="68" y="26"/>
                </a:cubicBezTo>
                <a:cubicBezTo>
                  <a:pt x="68" y="26"/>
                  <a:pt x="70" y="8"/>
                  <a:pt x="54" y="4"/>
                </a:cubicBezTo>
                <a:cubicBezTo>
                  <a:pt x="38" y="0"/>
                  <a:pt x="30" y="13"/>
                  <a:pt x="29" y="17"/>
                </a:cubicBezTo>
                <a:cubicBezTo>
                  <a:pt x="29" y="17"/>
                  <a:pt x="25" y="12"/>
                  <a:pt x="19" y="15"/>
                </a:cubicBezTo>
                <a:cubicBezTo>
                  <a:pt x="13" y="17"/>
                  <a:pt x="14" y="23"/>
                  <a:pt x="14" y="23"/>
                </a:cubicBezTo>
                <a:cubicBezTo>
                  <a:pt x="14" y="23"/>
                  <a:pt x="4" y="25"/>
                  <a:pt x="2" y="35"/>
                </a:cubicBezTo>
                <a:cubicBezTo>
                  <a:pt x="0" y="45"/>
                  <a:pt x="6" y="52"/>
                  <a:pt x="13" y="52"/>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9" name="Freeform 13"/>
          <p:cNvSpPr/>
          <p:nvPr/>
        </p:nvSpPr>
        <p:spPr bwMode="auto">
          <a:xfrm>
            <a:off x="5935663" y="2941638"/>
            <a:ext cx="388937" cy="250825"/>
          </a:xfrm>
          <a:custGeom>
            <a:avLst/>
            <a:gdLst>
              <a:gd name="T0" fmla="*/ 223773407 w 104"/>
              <a:gd name="T1" fmla="*/ 939002696 h 67"/>
              <a:gd name="T2" fmla="*/ 1230764958 w 104"/>
              <a:gd name="T3" fmla="*/ 939002696 h 67"/>
              <a:gd name="T4" fmla="*/ 1454538365 w 104"/>
              <a:gd name="T5" fmla="*/ 672720137 h 67"/>
              <a:gd name="T6" fmla="*/ 1216778185 w 104"/>
              <a:gd name="T7" fmla="*/ 476507601 h 67"/>
              <a:gd name="T8" fmla="*/ 965031232 w 104"/>
              <a:gd name="T9" fmla="*/ 70073766 h 67"/>
              <a:gd name="T10" fmla="*/ 517480679 w 104"/>
              <a:gd name="T11" fmla="*/ 308327567 h 67"/>
              <a:gd name="T12" fmla="*/ 335663850 w 104"/>
              <a:gd name="T13" fmla="*/ 266282559 h 67"/>
              <a:gd name="T14" fmla="*/ 251746953 w 104"/>
              <a:gd name="T15" fmla="*/ 420450086 h 67"/>
              <a:gd name="T16" fmla="*/ 27973546 w 104"/>
              <a:gd name="T17" fmla="*/ 630675129 h 67"/>
              <a:gd name="T18" fmla="*/ 223773407 w 104"/>
              <a:gd name="T19" fmla="*/ 93900269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4" h="67">
                <a:moveTo>
                  <a:pt x="16" y="67"/>
                </a:moveTo>
                <a:cubicBezTo>
                  <a:pt x="28" y="67"/>
                  <a:pt x="79" y="67"/>
                  <a:pt x="88" y="67"/>
                </a:cubicBezTo>
                <a:cubicBezTo>
                  <a:pt x="98" y="67"/>
                  <a:pt x="104" y="62"/>
                  <a:pt x="104" y="48"/>
                </a:cubicBezTo>
                <a:cubicBezTo>
                  <a:pt x="104" y="34"/>
                  <a:pt x="91" y="31"/>
                  <a:pt x="87" y="34"/>
                </a:cubicBezTo>
                <a:cubicBezTo>
                  <a:pt x="87" y="34"/>
                  <a:pt x="90" y="11"/>
                  <a:pt x="69" y="5"/>
                </a:cubicBezTo>
                <a:cubicBezTo>
                  <a:pt x="48" y="0"/>
                  <a:pt x="38" y="17"/>
                  <a:pt x="37" y="22"/>
                </a:cubicBezTo>
                <a:cubicBezTo>
                  <a:pt x="37" y="22"/>
                  <a:pt x="32" y="16"/>
                  <a:pt x="24" y="19"/>
                </a:cubicBezTo>
                <a:cubicBezTo>
                  <a:pt x="16" y="23"/>
                  <a:pt x="18" y="30"/>
                  <a:pt x="18" y="30"/>
                </a:cubicBezTo>
                <a:cubicBezTo>
                  <a:pt x="18" y="30"/>
                  <a:pt x="5" y="33"/>
                  <a:pt x="2" y="45"/>
                </a:cubicBezTo>
                <a:cubicBezTo>
                  <a:pt x="0" y="58"/>
                  <a:pt x="8" y="67"/>
                  <a:pt x="16" y="67"/>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0" name="Freeform 14"/>
          <p:cNvSpPr/>
          <p:nvPr/>
        </p:nvSpPr>
        <p:spPr bwMode="auto">
          <a:xfrm>
            <a:off x="2687638" y="3252788"/>
            <a:ext cx="1071562" cy="685800"/>
          </a:xfrm>
          <a:custGeom>
            <a:avLst/>
            <a:gdLst>
              <a:gd name="T0" fmla="*/ 645743493 w 286"/>
              <a:gd name="T1" fmla="*/ 2147483646 h 183"/>
              <a:gd name="T2" fmla="*/ 2147483646 w 286"/>
              <a:gd name="T3" fmla="*/ 2147483646 h 183"/>
              <a:gd name="T4" fmla="*/ 2147483646 w 286"/>
              <a:gd name="T5" fmla="*/ 1839772800 h 183"/>
              <a:gd name="T6" fmla="*/ 2147483646 w 286"/>
              <a:gd name="T7" fmla="*/ 1306096731 h 183"/>
              <a:gd name="T8" fmla="*/ 2147483646 w 286"/>
              <a:gd name="T9" fmla="*/ 210660521 h 183"/>
              <a:gd name="T10" fmla="*/ 1431865356 w 286"/>
              <a:gd name="T11" fmla="*/ 842642085 h 183"/>
              <a:gd name="T12" fmla="*/ 940539192 w 286"/>
              <a:gd name="T13" fmla="*/ 730290807 h 183"/>
              <a:gd name="T14" fmla="*/ 715934551 w 286"/>
              <a:gd name="T15" fmla="*/ 1165657633 h 183"/>
              <a:gd name="T16" fmla="*/ 112304194 w 286"/>
              <a:gd name="T17" fmla="*/ 1727421521 h 183"/>
              <a:gd name="T18" fmla="*/ 645743493 w 286"/>
              <a:gd name="T19" fmla="*/ 2147483646 h 1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6" h="183">
                <a:moveTo>
                  <a:pt x="46" y="183"/>
                </a:moveTo>
                <a:cubicBezTo>
                  <a:pt x="76" y="183"/>
                  <a:pt x="216" y="183"/>
                  <a:pt x="241" y="183"/>
                </a:cubicBezTo>
                <a:cubicBezTo>
                  <a:pt x="267" y="183"/>
                  <a:pt x="286" y="169"/>
                  <a:pt x="286" y="131"/>
                </a:cubicBezTo>
                <a:cubicBezTo>
                  <a:pt x="286" y="93"/>
                  <a:pt x="250" y="83"/>
                  <a:pt x="238" y="93"/>
                </a:cubicBezTo>
                <a:cubicBezTo>
                  <a:pt x="238" y="93"/>
                  <a:pt x="245" y="29"/>
                  <a:pt x="189" y="15"/>
                </a:cubicBezTo>
                <a:cubicBezTo>
                  <a:pt x="132" y="0"/>
                  <a:pt x="105" y="48"/>
                  <a:pt x="102" y="60"/>
                </a:cubicBezTo>
                <a:cubicBezTo>
                  <a:pt x="102" y="60"/>
                  <a:pt x="89" y="42"/>
                  <a:pt x="67" y="52"/>
                </a:cubicBezTo>
                <a:cubicBezTo>
                  <a:pt x="46" y="62"/>
                  <a:pt x="51" y="83"/>
                  <a:pt x="51" y="83"/>
                </a:cubicBezTo>
                <a:cubicBezTo>
                  <a:pt x="51" y="83"/>
                  <a:pt x="15" y="89"/>
                  <a:pt x="8" y="123"/>
                </a:cubicBezTo>
                <a:cubicBezTo>
                  <a:pt x="0" y="159"/>
                  <a:pt x="23" y="183"/>
                  <a:pt x="46" y="183"/>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1" name="Freeform 15"/>
          <p:cNvSpPr/>
          <p:nvPr/>
        </p:nvSpPr>
        <p:spPr bwMode="auto">
          <a:xfrm>
            <a:off x="5548313" y="3405188"/>
            <a:ext cx="908050" cy="582612"/>
          </a:xfrm>
          <a:custGeom>
            <a:avLst/>
            <a:gdLst>
              <a:gd name="T0" fmla="*/ 549103839 w 242"/>
              <a:gd name="T1" fmla="*/ 2147483646 h 155"/>
              <a:gd name="T2" fmla="*/ 2147483646 w 242"/>
              <a:gd name="T3" fmla="*/ 2147483646 h 155"/>
              <a:gd name="T4" fmla="*/ 2147483646 w 242"/>
              <a:gd name="T5" fmla="*/ 1568259946 h 155"/>
              <a:gd name="T6" fmla="*/ 2147483646 w 242"/>
              <a:gd name="T7" fmla="*/ 1102019995 h 155"/>
              <a:gd name="T8" fmla="*/ 2147483646 w 242"/>
              <a:gd name="T9" fmla="*/ 169540092 h 155"/>
              <a:gd name="T10" fmla="*/ 1210839648 w 242"/>
              <a:gd name="T11" fmla="*/ 706422688 h 155"/>
              <a:gd name="T12" fmla="*/ 788453811 w 242"/>
              <a:gd name="T13" fmla="*/ 621654522 h 155"/>
              <a:gd name="T14" fmla="*/ 605421700 w 242"/>
              <a:gd name="T15" fmla="*/ 988993267 h 155"/>
              <a:gd name="T16" fmla="*/ 84478668 w 242"/>
              <a:gd name="T17" fmla="*/ 1483491780 h 155"/>
              <a:gd name="T18" fmla="*/ 549103839 w 242"/>
              <a:gd name="T19" fmla="*/ 2147483646 h 1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2" h="155">
                <a:moveTo>
                  <a:pt x="39" y="155"/>
                </a:moveTo>
                <a:cubicBezTo>
                  <a:pt x="65" y="155"/>
                  <a:pt x="183" y="155"/>
                  <a:pt x="205" y="155"/>
                </a:cubicBezTo>
                <a:cubicBezTo>
                  <a:pt x="227" y="155"/>
                  <a:pt x="242" y="143"/>
                  <a:pt x="242" y="111"/>
                </a:cubicBezTo>
                <a:cubicBezTo>
                  <a:pt x="242" y="79"/>
                  <a:pt x="212" y="71"/>
                  <a:pt x="202" y="78"/>
                </a:cubicBezTo>
                <a:cubicBezTo>
                  <a:pt x="202" y="78"/>
                  <a:pt x="208" y="25"/>
                  <a:pt x="160" y="12"/>
                </a:cubicBezTo>
                <a:cubicBezTo>
                  <a:pt x="112" y="0"/>
                  <a:pt x="89" y="40"/>
                  <a:pt x="86" y="50"/>
                </a:cubicBezTo>
                <a:cubicBezTo>
                  <a:pt x="86" y="50"/>
                  <a:pt x="76" y="36"/>
                  <a:pt x="56" y="44"/>
                </a:cubicBezTo>
                <a:cubicBezTo>
                  <a:pt x="39" y="52"/>
                  <a:pt x="43" y="70"/>
                  <a:pt x="43" y="70"/>
                </a:cubicBezTo>
                <a:cubicBezTo>
                  <a:pt x="43" y="70"/>
                  <a:pt x="12" y="75"/>
                  <a:pt x="6" y="105"/>
                </a:cubicBezTo>
                <a:cubicBezTo>
                  <a:pt x="0" y="135"/>
                  <a:pt x="19" y="155"/>
                  <a:pt x="39" y="155"/>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2" name="Freeform 16"/>
          <p:cNvSpPr/>
          <p:nvPr/>
        </p:nvSpPr>
        <p:spPr bwMode="auto">
          <a:xfrm>
            <a:off x="3494088" y="4305300"/>
            <a:ext cx="457200" cy="293688"/>
          </a:xfrm>
          <a:custGeom>
            <a:avLst/>
            <a:gdLst>
              <a:gd name="T0" fmla="*/ 266836161 w 122"/>
              <a:gd name="T1" fmla="*/ 1105803094 h 78"/>
              <a:gd name="T2" fmla="*/ 1446539577 w 122"/>
              <a:gd name="T3" fmla="*/ 1105803094 h 78"/>
              <a:gd name="T4" fmla="*/ 1713375738 w 122"/>
              <a:gd name="T5" fmla="*/ 793910203 h 78"/>
              <a:gd name="T6" fmla="*/ 1432493793 w 122"/>
              <a:gd name="T7" fmla="*/ 552901547 h 78"/>
              <a:gd name="T8" fmla="*/ 1137569813 w 122"/>
              <a:gd name="T9" fmla="*/ 85060328 h 78"/>
              <a:gd name="T10" fmla="*/ 603893744 w 122"/>
              <a:gd name="T11" fmla="*/ 354424938 h 78"/>
              <a:gd name="T12" fmla="*/ 393233223 w 122"/>
              <a:gd name="T13" fmla="*/ 311892891 h 78"/>
              <a:gd name="T14" fmla="*/ 308969764 w 122"/>
              <a:gd name="T15" fmla="*/ 496193406 h 78"/>
              <a:gd name="T16" fmla="*/ 42133603 w 122"/>
              <a:gd name="T17" fmla="*/ 751378157 h 78"/>
              <a:gd name="T18" fmla="*/ 266836161 w 122"/>
              <a:gd name="T19" fmla="*/ 1105803094 h 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 h="78">
                <a:moveTo>
                  <a:pt x="19" y="78"/>
                </a:moveTo>
                <a:cubicBezTo>
                  <a:pt x="33" y="78"/>
                  <a:pt x="92" y="78"/>
                  <a:pt x="103" y="78"/>
                </a:cubicBezTo>
                <a:cubicBezTo>
                  <a:pt x="114" y="78"/>
                  <a:pt x="122" y="72"/>
                  <a:pt x="122" y="56"/>
                </a:cubicBezTo>
                <a:cubicBezTo>
                  <a:pt x="122" y="40"/>
                  <a:pt x="107" y="35"/>
                  <a:pt x="102" y="39"/>
                </a:cubicBezTo>
                <a:cubicBezTo>
                  <a:pt x="102" y="39"/>
                  <a:pt x="105" y="12"/>
                  <a:pt x="81" y="6"/>
                </a:cubicBezTo>
                <a:cubicBezTo>
                  <a:pt x="56" y="0"/>
                  <a:pt x="45" y="20"/>
                  <a:pt x="43" y="25"/>
                </a:cubicBezTo>
                <a:cubicBezTo>
                  <a:pt x="43" y="25"/>
                  <a:pt x="38" y="18"/>
                  <a:pt x="28" y="22"/>
                </a:cubicBezTo>
                <a:cubicBezTo>
                  <a:pt x="19" y="26"/>
                  <a:pt x="22" y="35"/>
                  <a:pt x="22" y="35"/>
                </a:cubicBezTo>
                <a:cubicBezTo>
                  <a:pt x="22" y="35"/>
                  <a:pt x="6" y="38"/>
                  <a:pt x="3" y="53"/>
                </a:cubicBezTo>
                <a:cubicBezTo>
                  <a:pt x="0" y="68"/>
                  <a:pt x="10" y="78"/>
                  <a:pt x="19" y="78"/>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3" name="Line 17"/>
          <p:cNvSpPr>
            <a:spLocks noChangeShapeType="1"/>
          </p:cNvSpPr>
          <p:nvPr/>
        </p:nvSpPr>
        <p:spPr bwMode="auto">
          <a:xfrm>
            <a:off x="4364038" y="2884488"/>
            <a:ext cx="0" cy="2254250"/>
          </a:xfrm>
          <a:prstGeom prst="line">
            <a:avLst/>
          </a:prstGeom>
          <a:noFill/>
          <a:ln w="12700">
            <a:solidFill>
              <a:srgbClr val="95C1AD"/>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474" name="Line 18"/>
          <p:cNvSpPr>
            <a:spLocks noChangeShapeType="1"/>
          </p:cNvSpPr>
          <p:nvPr/>
        </p:nvSpPr>
        <p:spPr bwMode="auto">
          <a:xfrm>
            <a:off x="4900613" y="2884488"/>
            <a:ext cx="0" cy="2254250"/>
          </a:xfrm>
          <a:prstGeom prst="line">
            <a:avLst/>
          </a:prstGeom>
          <a:noFill/>
          <a:ln w="12700">
            <a:solidFill>
              <a:srgbClr val="95C1AD"/>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475" name="Freeform 19"/>
          <p:cNvSpPr/>
          <p:nvPr/>
        </p:nvSpPr>
        <p:spPr bwMode="auto">
          <a:xfrm>
            <a:off x="3759200" y="2524125"/>
            <a:ext cx="604838" cy="919163"/>
          </a:xfrm>
          <a:custGeom>
            <a:avLst/>
            <a:gdLst>
              <a:gd name="T0" fmla="*/ 0 w 381"/>
              <a:gd name="T1" fmla="*/ 0 h 579"/>
              <a:gd name="T2" fmla="*/ 0 w 381"/>
              <a:gd name="T3" fmla="*/ 1459172056 h 579"/>
              <a:gd name="T4" fmla="*/ 960181119 w 381"/>
              <a:gd name="T5" fmla="*/ 1459172056 h 579"/>
              <a:gd name="T6" fmla="*/ 0 60000 65536"/>
              <a:gd name="T7" fmla="*/ 0 60000 65536"/>
              <a:gd name="T8" fmla="*/ 0 60000 65536"/>
            </a:gdLst>
            <a:ahLst/>
            <a:cxnLst>
              <a:cxn ang="T6">
                <a:pos x="T0" y="T1"/>
              </a:cxn>
              <a:cxn ang="T7">
                <a:pos x="T2" y="T3"/>
              </a:cxn>
              <a:cxn ang="T8">
                <a:pos x="T4" y="T5"/>
              </a:cxn>
            </a:cxnLst>
            <a:rect l="0" t="0" r="r" b="b"/>
            <a:pathLst>
              <a:path w="381" h="579">
                <a:moveTo>
                  <a:pt x="0" y="0"/>
                </a:moveTo>
                <a:lnTo>
                  <a:pt x="0" y="579"/>
                </a:lnTo>
                <a:lnTo>
                  <a:pt x="381" y="579"/>
                </a:lnTo>
              </a:path>
            </a:pathLst>
          </a:custGeom>
          <a:noFill/>
          <a:ln w="12700" cap="flat" cmpd="sng">
            <a:solidFill>
              <a:srgbClr val="E34326"/>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476" name="Freeform 20"/>
          <p:cNvSpPr/>
          <p:nvPr/>
        </p:nvSpPr>
        <p:spPr bwMode="auto">
          <a:xfrm>
            <a:off x="4900613" y="2741613"/>
            <a:ext cx="787400" cy="765175"/>
          </a:xfrm>
          <a:custGeom>
            <a:avLst/>
            <a:gdLst>
              <a:gd name="T0" fmla="*/ 0 w 496"/>
              <a:gd name="T1" fmla="*/ 1214715313 h 482"/>
              <a:gd name="T2" fmla="*/ 1249997500 w 496"/>
              <a:gd name="T3" fmla="*/ 1214715313 h 482"/>
              <a:gd name="T4" fmla="*/ 1249997500 w 496"/>
              <a:gd name="T5" fmla="*/ 0 h 482"/>
              <a:gd name="T6" fmla="*/ 0 60000 65536"/>
              <a:gd name="T7" fmla="*/ 0 60000 65536"/>
              <a:gd name="T8" fmla="*/ 0 60000 65536"/>
            </a:gdLst>
            <a:ahLst/>
            <a:cxnLst>
              <a:cxn ang="T6">
                <a:pos x="T0" y="T1"/>
              </a:cxn>
              <a:cxn ang="T7">
                <a:pos x="T2" y="T3"/>
              </a:cxn>
              <a:cxn ang="T8">
                <a:pos x="T4" y="T5"/>
              </a:cxn>
            </a:cxnLst>
            <a:rect l="0" t="0" r="r" b="b"/>
            <a:pathLst>
              <a:path w="496" h="482">
                <a:moveTo>
                  <a:pt x="0" y="482"/>
                </a:moveTo>
                <a:lnTo>
                  <a:pt x="496" y="482"/>
                </a:lnTo>
                <a:lnTo>
                  <a:pt x="496" y="0"/>
                </a:lnTo>
              </a:path>
            </a:pathLst>
          </a:custGeom>
          <a:noFill/>
          <a:ln w="12700" cap="flat" cmpd="sng">
            <a:solidFill>
              <a:srgbClr val="E34326"/>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477" name="Freeform 21"/>
          <p:cNvSpPr/>
          <p:nvPr/>
        </p:nvSpPr>
        <p:spPr bwMode="auto">
          <a:xfrm>
            <a:off x="4900613" y="3829050"/>
            <a:ext cx="666750" cy="993775"/>
          </a:xfrm>
          <a:custGeom>
            <a:avLst/>
            <a:gdLst>
              <a:gd name="T0" fmla="*/ 1058465625 w 420"/>
              <a:gd name="T1" fmla="*/ 0 h 626"/>
              <a:gd name="T2" fmla="*/ 831651563 w 420"/>
              <a:gd name="T3" fmla="*/ 0 h 626"/>
              <a:gd name="T4" fmla="*/ 831651563 w 420"/>
              <a:gd name="T5" fmla="*/ 1577617813 h 626"/>
              <a:gd name="T6" fmla="*/ 0 w 420"/>
              <a:gd name="T7" fmla="*/ 1577617813 h 6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0" h="626">
                <a:moveTo>
                  <a:pt x="420" y="0"/>
                </a:moveTo>
                <a:lnTo>
                  <a:pt x="330" y="0"/>
                </a:lnTo>
                <a:lnTo>
                  <a:pt x="330" y="626"/>
                </a:lnTo>
                <a:lnTo>
                  <a:pt x="0" y="626"/>
                </a:lnTo>
              </a:path>
            </a:pathLst>
          </a:custGeom>
          <a:noFill/>
          <a:ln w="12700" cap="flat" cmpd="sng">
            <a:solidFill>
              <a:srgbClr val="95C1AD"/>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478" name="Freeform 22"/>
          <p:cNvSpPr/>
          <p:nvPr/>
        </p:nvSpPr>
        <p:spPr bwMode="auto">
          <a:xfrm>
            <a:off x="3756025" y="3746500"/>
            <a:ext cx="1144588" cy="627063"/>
          </a:xfrm>
          <a:custGeom>
            <a:avLst/>
            <a:gdLst>
              <a:gd name="T0" fmla="*/ 1817034244 w 721"/>
              <a:gd name="T1" fmla="*/ 995463306 h 395"/>
              <a:gd name="T2" fmla="*/ 481350848 w 721"/>
              <a:gd name="T3" fmla="*/ 995463306 h 395"/>
              <a:gd name="T4" fmla="*/ 481350848 w 721"/>
              <a:gd name="T5" fmla="*/ 0 h 395"/>
              <a:gd name="T6" fmla="*/ 0 w 721"/>
              <a:gd name="T7" fmla="*/ 0 h 3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1" h="395">
                <a:moveTo>
                  <a:pt x="721" y="395"/>
                </a:moveTo>
                <a:lnTo>
                  <a:pt x="191" y="395"/>
                </a:lnTo>
                <a:lnTo>
                  <a:pt x="191" y="0"/>
                </a:lnTo>
                <a:lnTo>
                  <a:pt x="0" y="0"/>
                </a:lnTo>
              </a:path>
            </a:pathLst>
          </a:custGeom>
          <a:noFill/>
          <a:ln w="12700" cap="flat" cmpd="sng">
            <a:solidFill>
              <a:srgbClr val="009658"/>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479" name="Freeform 23"/>
          <p:cNvSpPr/>
          <p:nvPr/>
        </p:nvSpPr>
        <p:spPr bwMode="auto">
          <a:xfrm>
            <a:off x="3448050" y="2636838"/>
            <a:ext cx="393700" cy="255587"/>
          </a:xfrm>
          <a:custGeom>
            <a:avLst/>
            <a:gdLst>
              <a:gd name="T0" fmla="*/ 239002147 w 105"/>
              <a:gd name="T1" fmla="*/ 960657567 h 68"/>
              <a:gd name="T2" fmla="*/ 1251246091 w 105"/>
              <a:gd name="T3" fmla="*/ 960657567 h 68"/>
              <a:gd name="T4" fmla="*/ 1476187524 w 105"/>
              <a:gd name="T5" fmla="*/ 692238596 h 68"/>
              <a:gd name="T6" fmla="*/ 1223128412 w 105"/>
              <a:gd name="T7" fmla="*/ 494455603 h 68"/>
              <a:gd name="T8" fmla="*/ 970065551 w 105"/>
              <a:gd name="T9" fmla="*/ 84764677 h 68"/>
              <a:gd name="T10" fmla="*/ 520178937 w 105"/>
              <a:gd name="T11" fmla="*/ 324930008 h 68"/>
              <a:gd name="T12" fmla="*/ 337415898 w 105"/>
              <a:gd name="T13" fmla="*/ 282547670 h 68"/>
              <a:gd name="T14" fmla="*/ 267119826 w 105"/>
              <a:gd name="T15" fmla="*/ 437948325 h 68"/>
              <a:gd name="T16" fmla="*/ 42178393 w 105"/>
              <a:gd name="T17" fmla="*/ 649856258 h 68"/>
              <a:gd name="T18" fmla="*/ 239002147 w 105"/>
              <a:gd name="T19" fmla="*/ 960657567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5" h="68">
                <a:moveTo>
                  <a:pt x="17" y="68"/>
                </a:moveTo>
                <a:cubicBezTo>
                  <a:pt x="28" y="68"/>
                  <a:pt x="79" y="68"/>
                  <a:pt x="89" y="68"/>
                </a:cubicBezTo>
                <a:cubicBezTo>
                  <a:pt x="98" y="68"/>
                  <a:pt x="105" y="63"/>
                  <a:pt x="105" y="49"/>
                </a:cubicBezTo>
                <a:cubicBezTo>
                  <a:pt x="105" y="35"/>
                  <a:pt x="92" y="31"/>
                  <a:pt x="87" y="35"/>
                </a:cubicBezTo>
                <a:cubicBezTo>
                  <a:pt x="87" y="35"/>
                  <a:pt x="90" y="11"/>
                  <a:pt x="69" y="6"/>
                </a:cubicBezTo>
                <a:cubicBezTo>
                  <a:pt x="48" y="0"/>
                  <a:pt x="39" y="18"/>
                  <a:pt x="37" y="23"/>
                </a:cubicBezTo>
                <a:cubicBezTo>
                  <a:pt x="37" y="23"/>
                  <a:pt x="33" y="16"/>
                  <a:pt x="24" y="20"/>
                </a:cubicBezTo>
                <a:cubicBezTo>
                  <a:pt x="17" y="23"/>
                  <a:pt x="19" y="31"/>
                  <a:pt x="19" y="31"/>
                </a:cubicBezTo>
                <a:cubicBezTo>
                  <a:pt x="19" y="31"/>
                  <a:pt x="5" y="33"/>
                  <a:pt x="3" y="46"/>
                </a:cubicBezTo>
                <a:cubicBezTo>
                  <a:pt x="0" y="59"/>
                  <a:pt x="8" y="68"/>
                  <a:pt x="17" y="68"/>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7457"/>
        </a:solidFill>
        <a:effectLst/>
      </p:bgPr>
    </p:bg>
    <p:spTree>
      <p:nvGrpSpPr>
        <p:cNvPr id="1" name=""/>
        <p:cNvGrpSpPr/>
        <p:nvPr/>
      </p:nvGrpSpPr>
      <p:grpSpPr>
        <a:xfrm>
          <a:off x="0" y="0"/>
          <a:ext cx="0" cy="0"/>
          <a:chOff x="0" y="0"/>
          <a:chExt cx="0" cy="0"/>
        </a:xfrm>
      </p:grpSpPr>
      <p:sp>
        <p:nvSpPr>
          <p:cNvPr id="20482" name="Oval 2"/>
          <p:cNvSpPr>
            <a:spLocks noChangeArrowheads="1"/>
          </p:cNvSpPr>
          <p:nvPr/>
        </p:nvSpPr>
        <p:spPr bwMode="auto">
          <a:xfrm>
            <a:off x="1868488" y="1727200"/>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0483" name="Rectangle 3"/>
          <p:cNvSpPr>
            <a:spLocks noChangeArrowheads="1"/>
          </p:cNvSpPr>
          <p:nvPr/>
        </p:nvSpPr>
        <p:spPr bwMode="auto">
          <a:xfrm>
            <a:off x="3924300" y="221138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ea typeface="微软雅黑" panose="020B0503020204020204" pitchFamily="34" charset="-122"/>
              </a:rPr>
              <a:t>单击此处添加标题</a:t>
            </a:r>
          </a:p>
        </p:txBody>
      </p:sp>
      <p:sp>
        <p:nvSpPr>
          <p:cNvPr id="20484" name="Rectangle 4"/>
          <p:cNvSpPr>
            <a:spLocks noChangeArrowheads="1"/>
          </p:cNvSpPr>
          <p:nvPr/>
        </p:nvSpPr>
        <p:spPr bwMode="auto">
          <a:xfrm>
            <a:off x="3843338" y="251301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
        <p:nvSpPr>
          <p:cNvPr id="20485" name="Text Box 5"/>
          <p:cNvSpPr txBox="1">
            <a:spLocks noChangeArrowheads="1"/>
          </p:cNvSpPr>
          <p:nvPr/>
        </p:nvSpPr>
        <p:spPr bwMode="auto">
          <a:xfrm>
            <a:off x="2124075" y="2020888"/>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rgbClr val="95C1AD"/>
                </a:solidFill>
              </a:rPr>
              <a:t>03</a:t>
            </a:r>
          </a:p>
        </p:txBody>
      </p:sp>
      <p:grpSp>
        <p:nvGrpSpPr>
          <p:cNvPr id="20486" name="Group 6"/>
          <p:cNvGrpSpPr/>
          <p:nvPr/>
        </p:nvGrpSpPr>
        <p:grpSpPr bwMode="auto">
          <a:xfrm>
            <a:off x="2947988" y="1624013"/>
            <a:ext cx="533400" cy="530225"/>
            <a:chOff x="0" y="0"/>
            <a:chExt cx="336" cy="334"/>
          </a:xfrm>
        </p:grpSpPr>
        <p:sp>
          <p:nvSpPr>
            <p:cNvPr id="20487" name="Oval 7"/>
            <p:cNvSpPr>
              <a:spLocks noChangeArrowheads="1"/>
            </p:cNvSpPr>
            <p:nvPr/>
          </p:nvSpPr>
          <p:spPr bwMode="auto">
            <a:xfrm>
              <a:off x="0" y="0"/>
              <a:ext cx="336" cy="334"/>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20488" name="Group 8"/>
            <p:cNvGrpSpPr/>
            <p:nvPr/>
          </p:nvGrpSpPr>
          <p:grpSpPr bwMode="auto">
            <a:xfrm>
              <a:off x="80" y="80"/>
              <a:ext cx="200" cy="167"/>
              <a:chOff x="0" y="0"/>
              <a:chExt cx="361" cy="302"/>
            </a:xfrm>
          </p:grpSpPr>
          <p:sp>
            <p:nvSpPr>
              <p:cNvPr id="20489" name="Freeform 9"/>
              <p:cNvSpPr/>
              <p:nvPr/>
            </p:nvSpPr>
            <p:spPr bwMode="auto">
              <a:xfrm>
                <a:off x="12" y="36"/>
                <a:ext cx="349" cy="266"/>
              </a:xfrm>
              <a:custGeom>
                <a:avLst/>
                <a:gdLst>
                  <a:gd name="T0" fmla="*/ 680 w 174"/>
                  <a:gd name="T1" fmla="*/ 536 h 132"/>
                  <a:gd name="T2" fmla="*/ 140 w 174"/>
                  <a:gd name="T3" fmla="*/ 536 h 132"/>
                  <a:gd name="T4" fmla="*/ 124 w 174"/>
                  <a:gd name="T5" fmla="*/ 520 h 132"/>
                  <a:gd name="T6" fmla="*/ 140 w 174"/>
                  <a:gd name="T7" fmla="*/ 504 h 132"/>
                  <a:gd name="T8" fmla="*/ 664 w 174"/>
                  <a:gd name="T9" fmla="*/ 504 h 132"/>
                  <a:gd name="T10" fmla="*/ 664 w 174"/>
                  <a:gd name="T11" fmla="*/ 36 h 132"/>
                  <a:gd name="T12" fmla="*/ 16 w 174"/>
                  <a:gd name="T13" fmla="*/ 36 h 132"/>
                  <a:gd name="T14" fmla="*/ 0 w 174"/>
                  <a:gd name="T15" fmla="*/ 16 h 132"/>
                  <a:gd name="T16" fmla="*/ 16 w 174"/>
                  <a:gd name="T17" fmla="*/ 0 h 132"/>
                  <a:gd name="T18" fmla="*/ 680 w 174"/>
                  <a:gd name="T19" fmla="*/ 0 h 132"/>
                  <a:gd name="T20" fmla="*/ 700 w 174"/>
                  <a:gd name="T21" fmla="*/ 16 h 132"/>
                  <a:gd name="T22" fmla="*/ 700 w 174"/>
                  <a:gd name="T23" fmla="*/ 520 h 132"/>
                  <a:gd name="T24" fmla="*/ 680 w 174"/>
                  <a:gd name="T25" fmla="*/ 536 h 1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32">
                    <a:moveTo>
                      <a:pt x="169" y="132"/>
                    </a:moveTo>
                    <a:cubicBezTo>
                      <a:pt x="35" y="132"/>
                      <a:pt x="35" y="132"/>
                      <a:pt x="35" y="132"/>
                    </a:cubicBezTo>
                    <a:cubicBezTo>
                      <a:pt x="33" y="132"/>
                      <a:pt x="31" y="130"/>
                      <a:pt x="31" y="128"/>
                    </a:cubicBezTo>
                    <a:cubicBezTo>
                      <a:pt x="31" y="126"/>
                      <a:pt x="33" y="124"/>
                      <a:pt x="35" y="124"/>
                    </a:cubicBezTo>
                    <a:cubicBezTo>
                      <a:pt x="165" y="124"/>
                      <a:pt x="165" y="124"/>
                      <a:pt x="165" y="124"/>
                    </a:cubicBezTo>
                    <a:cubicBezTo>
                      <a:pt x="165" y="9"/>
                      <a:pt x="165" y="9"/>
                      <a:pt x="165" y="9"/>
                    </a:cubicBezTo>
                    <a:cubicBezTo>
                      <a:pt x="4" y="9"/>
                      <a:pt x="4" y="9"/>
                      <a:pt x="4" y="9"/>
                    </a:cubicBezTo>
                    <a:cubicBezTo>
                      <a:pt x="2" y="9"/>
                      <a:pt x="0" y="7"/>
                      <a:pt x="0" y="4"/>
                    </a:cubicBezTo>
                    <a:cubicBezTo>
                      <a:pt x="0" y="2"/>
                      <a:pt x="2" y="0"/>
                      <a:pt x="4" y="0"/>
                    </a:cubicBezTo>
                    <a:cubicBezTo>
                      <a:pt x="169" y="0"/>
                      <a:pt x="169" y="0"/>
                      <a:pt x="169" y="0"/>
                    </a:cubicBezTo>
                    <a:cubicBezTo>
                      <a:pt x="172" y="0"/>
                      <a:pt x="174" y="2"/>
                      <a:pt x="174" y="4"/>
                    </a:cubicBezTo>
                    <a:cubicBezTo>
                      <a:pt x="174" y="128"/>
                      <a:pt x="174" y="128"/>
                      <a:pt x="174" y="128"/>
                    </a:cubicBezTo>
                    <a:cubicBezTo>
                      <a:pt x="174" y="130"/>
                      <a:pt x="172" y="132"/>
                      <a:pt x="169" y="132"/>
                    </a:cubicBezTo>
                    <a:close/>
                  </a:path>
                </a:pathLst>
              </a:custGeom>
              <a:solidFill>
                <a:srgbClr val="F1F0E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0" name="Freeform 10"/>
              <p:cNvSpPr/>
              <p:nvPr/>
            </p:nvSpPr>
            <p:spPr bwMode="auto">
              <a:xfrm>
                <a:off x="8" y="6"/>
                <a:ext cx="56" cy="215"/>
              </a:xfrm>
              <a:custGeom>
                <a:avLst/>
                <a:gdLst>
                  <a:gd name="T0" fmla="*/ 112 w 28"/>
                  <a:gd name="T1" fmla="*/ 113 h 107"/>
                  <a:gd name="T2" fmla="*/ 112 w 28"/>
                  <a:gd name="T3" fmla="*/ 72 h 107"/>
                  <a:gd name="T4" fmla="*/ 112 w 28"/>
                  <a:gd name="T5" fmla="*/ 0 h 107"/>
                  <a:gd name="T6" fmla="*/ 80 w 28"/>
                  <a:gd name="T7" fmla="*/ 0 h 107"/>
                  <a:gd name="T8" fmla="*/ 80 w 28"/>
                  <a:gd name="T9" fmla="*/ 0 h 107"/>
                  <a:gd name="T10" fmla="*/ 0 w 28"/>
                  <a:gd name="T11" fmla="*/ 0 h 107"/>
                  <a:gd name="T12" fmla="*/ 4 w 28"/>
                  <a:gd name="T13" fmla="*/ 72 h 107"/>
                  <a:gd name="T14" fmla="*/ 4 w 28"/>
                  <a:gd name="T15" fmla="*/ 113 h 107"/>
                  <a:gd name="T16" fmla="*/ 4 w 28"/>
                  <a:gd name="T17" fmla="*/ 113 h 107"/>
                  <a:gd name="T18" fmla="*/ 4 w 28"/>
                  <a:gd name="T19" fmla="*/ 352 h 107"/>
                  <a:gd name="T20" fmla="*/ 112 w 28"/>
                  <a:gd name="T21" fmla="*/ 352 h 107"/>
                  <a:gd name="T22" fmla="*/ 112 w 28"/>
                  <a:gd name="T23" fmla="*/ 113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 h="107">
                    <a:moveTo>
                      <a:pt x="28" y="28"/>
                    </a:moveTo>
                    <a:cubicBezTo>
                      <a:pt x="28" y="18"/>
                      <a:pt x="28" y="18"/>
                      <a:pt x="28" y="18"/>
                    </a:cubicBezTo>
                    <a:cubicBezTo>
                      <a:pt x="27" y="11"/>
                      <a:pt x="28" y="0"/>
                      <a:pt x="28" y="0"/>
                    </a:cubicBezTo>
                    <a:cubicBezTo>
                      <a:pt x="20" y="0"/>
                      <a:pt x="20" y="0"/>
                      <a:pt x="20" y="0"/>
                    </a:cubicBezTo>
                    <a:cubicBezTo>
                      <a:pt x="20" y="0"/>
                      <a:pt x="20" y="0"/>
                      <a:pt x="20" y="0"/>
                    </a:cubicBezTo>
                    <a:cubicBezTo>
                      <a:pt x="0" y="0"/>
                      <a:pt x="0" y="0"/>
                      <a:pt x="0" y="0"/>
                    </a:cubicBezTo>
                    <a:cubicBezTo>
                      <a:pt x="0" y="0"/>
                      <a:pt x="1" y="11"/>
                      <a:pt x="1" y="18"/>
                    </a:cubicBezTo>
                    <a:cubicBezTo>
                      <a:pt x="1" y="28"/>
                      <a:pt x="1" y="28"/>
                      <a:pt x="1" y="28"/>
                    </a:cubicBezTo>
                    <a:cubicBezTo>
                      <a:pt x="1" y="28"/>
                      <a:pt x="1" y="28"/>
                      <a:pt x="1" y="28"/>
                    </a:cubicBezTo>
                    <a:cubicBezTo>
                      <a:pt x="1" y="28"/>
                      <a:pt x="1" y="66"/>
                      <a:pt x="1" y="87"/>
                    </a:cubicBezTo>
                    <a:cubicBezTo>
                      <a:pt x="1" y="107"/>
                      <a:pt x="28" y="107"/>
                      <a:pt x="28" y="87"/>
                    </a:cubicBezTo>
                    <a:cubicBezTo>
                      <a:pt x="28" y="67"/>
                      <a:pt x="28" y="28"/>
                      <a:pt x="28"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1" name="Freeform 11"/>
              <p:cNvSpPr/>
              <p:nvPr/>
            </p:nvSpPr>
            <p:spPr bwMode="auto">
              <a:xfrm>
                <a:off x="18" y="97"/>
                <a:ext cx="38" cy="112"/>
              </a:xfrm>
              <a:custGeom>
                <a:avLst/>
                <a:gdLst>
                  <a:gd name="T0" fmla="*/ 0 w 19"/>
                  <a:gd name="T1" fmla="*/ 0 h 56"/>
                  <a:gd name="T2" fmla="*/ 0 w 19"/>
                  <a:gd name="T3" fmla="*/ 164 h 56"/>
                  <a:gd name="T4" fmla="*/ 76 w 19"/>
                  <a:gd name="T5" fmla="*/ 164 h 56"/>
                  <a:gd name="T6" fmla="*/ 76 w 19"/>
                  <a:gd name="T7" fmla="*/ 0 h 56"/>
                  <a:gd name="T8" fmla="*/ 0 w 19"/>
                  <a:gd name="T9" fmla="*/ 0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FAAB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2" name="Freeform 12"/>
              <p:cNvSpPr/>
              <p:nvPr/>
            </p:nvSpPr>
            <p:spPr bwMode="auto">
              <a:xfrm>
                <a:off x="133" y="6"/>
                <a:ext cx="54" cy="215"/>
              </a:xfrm>
              <a:custGeom>
                <a:avLst/>
                <a:gdLst>
                  <a:gd name="T0" fmla="*/ 104 w 27"/>
                  <a:gd name="T1" fmla="*/ 113 h 107"/>
                  <a:gd name="T2" fmla="*/ 104 w 27"/>
                  <a:gd name="T3" fmla="*/ 72 h 107"/>
                  <a:gd name="T4" fmla="*/ 108 w 27"/>
                  <a:gd name="T5" fmla="*/ 0 h 107"/>
                  <a:gd name="T6" fmla="*/ 76 w 27"/>
                  <a:gd name="T7" fmla="*/ 0 h 107"/>
                  <a:gd name="T8" fmla="*/ 76 w 27"/>
                  <a:gd name="T9" fmla="*/ 0 h 107"/>
                  <a:gd name="T10" fmla="*/ 0 w 27"/>
                  <a:gd name="T11" fmla="*/ 0 h 107"/>
                  <a:gd name="T12" fmla="*/ 0 w 27"/>
                  <a:gd name="T13" fmla="*/ 72 h 107"/>
                  <a:gd name="T14" fmla="*/ 0 w 27"/>
                  <a:gd name="T15" fmla="*/ 113 h 107"/>
                  <a:gd name="T16" fmla="*/ 0 w 27"/>
                  <a:gd name="T17" fmla="*/ 113 h 107"/>
                  <a:gd name="T18" fmla="*/ 0 w 27"/>
                  <a:gd name="T19" fmla="*/ 352 h 107"/>
                  <a:gd name="T20" fmla="*/ 104 w 27"/>
                  <a:gd name="T21" fmla="*/ 352 h 107"/>
                  <a:gd name="T22" fmla="*/ 104 w 27"/>
                  <a:gd name="T23" fmla="*/ 113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07">
                    <a:moveTo>
                      <a:pt x="26" y="28"/>
                    </a:moveTo>
                    <a:cubicBezTo>
                      <a:pt x="26" y="18"/>
                      <a:pt x="26" y="18"/>
                      <a:pt x="26" y="18"/>
                    </a:cubicBezTo>
                    <a:cubicBezTo>
                      <a:pt x="26" y="11"/>
                      <a:pt x="27" y="0"/>
                      <a:pt x="27"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6" y="107"/>
                      <a:pt x="26" y="87"/>
                    </a:cubicBezTo>
                    <a:cubicBezTo>
                      <a:pt x="26" y="67"/>
                      <a:pt x="26"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3" name="Freeform 13"/>
              <p:cNvSpPr/>
              <p:nvPr/>
            </p:nvSpPr>
            <p:spPr bwMode="auto">
              <a:xfrm>
                <a:off x="141" y="97"/>
                <a:ext cx="36" cy="112"/>
              </a:xfrm>
              <a:custGeom>
                <a:avLst/>
                <a:gdLst>
                  <a:gd name="T0" fmla="*/ 0 w 18"/>
                  <a:gd name="T1" fmla="*/ 0 h 56"/>
                  <a:gd name="T2" fmla="*/ 0 w 18"/>
                  <a:gd name="T3" fmla="*/ 164 h 56"/>
                  <a:gd name="T4" fmla="*/ 72 w 18"/>
                  <a:gd name="T5" fmla="*/ 164 h 56"/>
                  <a:gd name="T6" fmla="*/ 72 w 18"/>
                  <a:gd name="T7" fmla="*/ 0 h 56"/>
                  <a:gd name="T8" fmla="*/ 0 w 18"/>
                  <a:gd name="T9" fmla="*/ 0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56">
                    <a:moveTo>
                      <a:pt x="0" y="0"/>
                    </a:moveTo>
                    <a:cubicBezTo>
                      <a:pt x="0" y="0"/>
                      <a:pt x="0" y="28"/>
                      <a:pt x="0" y="41"/>
                    </a:cubicBezTo>
                    <a:cubicBezTo>
                      <a:pt x="0" y="56"/>
                      <a:pt x="18" y="55"/>
                      <a:pt x="18" y="41"/>
                    </a:cubicBezTo>
                    <a:cubicBezTo>
                      <a:pt x="18" y="29"/>
                      <a:pt x="18" y="0"/>
                      <a:pt x="18" y="0"/>
                    </a:cubicBezTo>
                    <a:lnTo>
                      <a:pt x="0" y="0"/>
                    </a:ln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4" name="Freeform 14"/>
              <p:cNvSpPr/>
              <p:nvPr/>
            </p:nvSpPr>
            <p:spPr bwMode="auto">
              <a:xfrm>
                <a:off x="255" y="6"/>
                <a:ext cx="54" cy="215"/>
              </a:xfrm>
              <a:custGeom>
                <a:avLst/>
                <a:gdLst>
                  <a:gd name="T0" fmla="*/ 108 w 27"/>
                  <a:gd name="T1" fmla="*/ 113 h 107"/>
                  <a:gd name="T2" fmla="*/ 108 w 27"/>
                  <a:gd name="T3" fmla="*/ 72 h 107"/>
                  <a:gd name="T4" fmla="*/ 104 w 27"/>
                  <a:gd name="T5" fmla="*/ 0 h 107"/>
                  <a:gd name="T6" fmla="*/ 76 w 27"/>
                  <a:gd name="T7" fmla="*/ 0 h 107"/>
                  <a:gd name="T8" fmla="*/ 76 w 27"/>
                  <a:gd name="T9" fmla="*/ 0 h 107"/>
                  <a:gd name="T10" fmla="*/ 0 w 27"/>
                  <a:gd name="T11" fmla="*/ 0 h 107"/>
                  <a:gd name="T12" fmla="*/ 0 w 27"/>
                  <a:gd name="T13" fmla="*/ 72 h 107"/>
                  <a:gd name="T14" fmla="*/ 0 w 27"/>
                  <a:gd name="T15" fmla="*/ 113 h 107"/>
                  <a:gd name="T16" fmla="*/ 0 w 27"/>
                  <a:gd name="T17" fmla="*/ 113 h 107"/>
                  <a:gd name="T18" fmla="*/ 0 w 27"/>
                  <a:gd name="T19" fmla="*/ 352 h 107"/>
                  <a:gd name="T20" fmla="*/ 108 w 27"/>
                  <a:gd name="T21" fmla="*/ 352 h 107"/>
                  <a:gd name="T22" fmla="*/ 108 w 27"/>
                  <a:gd name="T23" fmla="*/ 113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07">
                    <a:moveTo>
                      <a:pt x="27" y="28"/>
                    </a:moveTo>
                    <a:cubicBezTo>
                      <a:pt x="27" y="18"/>
                      <a:pt x="27" y="18"/>
                      <a:pt x="27" y="18"/>
                    </a:cubicBezTo>
                    <a:cubicBezTo>
                      <a:pt x="26" y="11"/>
                      <a:pt x="26" y="0"/>
                      <a:pt x="26"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7" y="107"/>
                      <a:pt x="27" y="87"/>
                    </a:cubicBezTo>
                    <a:cubicBezTo>
                      <a:pt x="27" y="67"/>
                      <a:pt x="27" y="28"/>
                      <a:pt x="27"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5" name="Freeform 15"/>
              <p:cNvSpPr/>
              <p:nvPr/>
            </p:nvSpPr>
            <p:spPr bwMode="auto">
              <a:xfrm>
                <a:off x="263" y="97"/>
                <a:ext cx="38" cy="112"/>
              </a:xfrm>
              <a:custGeom>
                <a:avLst/>
                <a:gdLst>
                  <a:gd name="T0" fmla="*/ 0 w 19"/>
                  <a:gd name="T1" fmla="*/ 0 h 56"/>
                  <a:gd name="T2" fmla="*/ 0 w 19"/>
                  <a:gd name="T3" fmla="*/ 164 h 56"/>
                  <a:gd name="T4" fmla="*/ 76 w 19"/>
                  <a:gd name="T5" fmla="*/ 164 h 56"/>
                  <a:gd name="T6" fmla="*/ 76 w 19"/>
                  <a:gd name="T7" fmla="*/ 0 h 56"/>
                  <a:gd name="T8" fmla="*/ 0 w 19"/>
                  <a:gd name="T9" fmla="*/ 0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6" name="Freeform 16"/>
              <p:cNvSpPr/>
              <p:nvPr/>
            </p:nvSpPr>
            <p:spPr bwMode="auto">
              <a:xfrm>
                <a:off x="38" y="261"/>
                <a:ext cx="321" cy="41"/>
              </a:xfrm>
              <a:custGeom>
                <a:avLst/>
                <a:gdLst>
                  <a:gd name="T0" fmla="*/ 644 w 160"/>
                  <a:gd name="T1" fmla="*/ 84 h 20"/>
                  <a:gd name="T2" fmla="*/ 0 w 160"/>
                  <a:gd name="T3" fmla="*/ 84 h 20"/>
                  <a:gd name="T4" fmla="*/ 0 w 160"/>
                  <a:gd name="T5" fmla="*/ 68 h 20"/>
                  <a:gd name="T6" fmla="*/ 60 w 160"/>
                  <a:gd name="T7" fmla="*/ 0 h 20"/>
                  <a:gd name="T8" fmla="*/ 580 w 160"/>
                  <a:gd name="T9" fmla="*/ 0 h 20"/>
                  <a:gd name="T10" fmla="*/ 644 w 160"/>
                  <a:gd name="T11" fmla="*/ 68 h 20"/>
                  <a:gd name="T12" fmla="*/ 644 w 160"/>
                  <a:gd name="T13" fmla="*/ 84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0" h="20">
                    <a:moveTo>
                      <a:pt x="160" y="20"/>
                    </a:moveTo>
                    <a:cubicBezTo>
                      <a:pt x="101" y="20"/>
                      <a:pt x="32" y="20"/>
                      <a:pt x="0" y="20"/>
                    </a:cubicBezTo>
                    <a:cubicBezTo>
                      <a:pt x="0" y="16"/>
                      <a:pt x="0" y="16"/>
                      <a:pt x="0" y="16"/>
                    </a:cubicBezTo>
                    <a:cubicBezTo>
                      <a:pt x="0" y="7"/>
                      <a:pt x="7" y="0"/>
                      <a:pt x="15" y="0"/>
                    </a:cubicBezTo>
                    <a:cubicBezTo>
                      <a:pt x="144" y="0"/>
                      <a:pt x="144" y="0"/>
                      <a:pt x="144" y="0"/>
                    </a:cubicBezTo>
                    <a:cubicBezTo>
                      <a:pt x="153" y="0"/>
                      <a:pt x="160" y="7"/>
                      <a:pt x="160" y="16"/>
                    </a:cubicBezTo>
                    <a:lnTo>
                      <a:pt x="160"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7" name="Rectangle 17"/>
              <p:cNvSpPr>
                <a:spLocks noChangeArrowheads="1"/>
              </p:cNvSpPr>
              <p:nvPr/>
            </p:nvSpPr>
            <p:spPr bwMode="auto">
              <a:xfrm>
                <a:off x="0" y="0"/>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0498" name="Rectangle 18"/>
              <p:cNvSpPr>
                <a:spLocks noChangeArrowheads="1"/>
              </p:cNvSpPr>
              <p:nvPr/>
            </p:nvSpPr>
            <p:spPr bwMode="auto">
              <a:xfrm>
                <a:off x="125" y="0"/>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0499" name="Rectangle 19"/>
              <p:cNvSpPr>
                <a:spLocks noChangeArrowheads="1"/>
              </p:cNvSpPr>
              <p:nvPr/>
            </p:nvSpPr>
            <p:spPr bwMode="auto">
              <a:xfrm>
                <a:off x="247" y="0"/>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reeform 2"/>
          <p:cNvSpPr/>
          <p:nvPr/>
        </p:nvSpPr>
        <p:spPr bwMode="auto">
          <a:xfrm>
            <a:off x="2498725" y="2982913"/>
            <a:ext cx="1582738" cy="792162"/>
          </a:xfrm>
          <a:custGeom>
            <a:avLst/>
            <a:gdLst>
              <a:gd name="T0" fmla="*/ 2147483646 w 457"/>
              <a:gd name="T1" fmla="*/ 1699204786 h 229"/>
              <a:gd name="T2" fmla="*/ 1043529987 w 457"/>
              <a:gd name="T3" fmla="*/ 0 h 229"/>
              <a:gd name="T4" fmla="*/ 0 w 457"/>
              <a:gd name="T5" fmla="*/ 0 h 229"/>
              <a:gd name="T6" fmla="*/ 2147483646 w 457"/>
              <a:gd name="T7" fmla="*/ 2147483646 h 229"/>
              <a:gd name="T8" fmla="*/ 2147483646 w 457"/>
              <a:gd name="T9" fmla="*/ 0 h 229"/>
              <a:gd name="T10" fmla="*/ 2147483646 w 457"/>
              <a:gd name="T11" fmla="*/ 0 h 229"/>
              <a:gd name="T12" fmla="*/ 2147483646 w 457"/>
              <a:gd name="T13" fmla="*/ 169920478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7" h="229">
                <a:moveTo>
                  <a:pt x="228" y="142"/>
                </a:moveTo>
                <a:cubicBezTo>
                  <a:pt x="150" y="142"/>
                  <a:pt x="87" y="78"/>
                  <a:pt x="87" y="0"/>
                </a:cubicBezTo>
                <a:cubicBezTo>
                  <a:pt x="0" y="0"/>
                  <a:pt x="0" y="0"/>
                  <a:pt x="0" y="0"/>
                </a:cubicBezTo>
                <a:cubicBezTo>
                  <a:pt x="0" y="126"/>
                  <a:pt x="102" y="229"/>
                  <a:pt x="228" y="229"/>
                </a:cubicBezTo>
                <a:cubicBezTo>
                  <a:pt x="355" y="229"/>
                  <a:pt x="457" y="126"/>
                  <a:pt x="457" y="0"/>
                </a:cubicBezTo>
                <a:cubicBezTo>
                  <a:pt x="370" y="0"/>
                  <a:pt x="370" y="0"/>
                  <a:pt x="370" y="0"/>
                </a:cubicBezTo>
                <a:cubicBezTo>
                  <a:pt x="370" y="78"/>
                  <a:pt x="307" y="142"/>
                  <a:pt x="228" y="142"/>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07" name="Freeform 3"/>
          <p:cNvSpPr/>
          <p:nvPr/>
        </p:nvSpPr>
        <p:spPr bwMode="auto">
          <a:xfrm>
            <a:off x="3779838" y="2190750"/>
            <a:ext cx="1584325" cy="792163"/>
          </a:xfrm>
          <a:custGeom>
            <a:avLst/>
            <a:gdLst>
              <a:gd name="T0" fmla="*/ 2147483646 w 458"/>
              <a:gd name="T1" fmla="*/ 1041064766 h 229"/>
              <a:gd name="T2" fmla="*/ 2147483646 w 458"/>
              <a:gd name="T3" fmla="*/ 2147483646 h 229"/>
              <a:gd name="T4" fmla="*/ 2147483646 w 458"/>
              <a:gd name="T5" fmla="*/ 2147483646 h 229"/>
              <a:gd name="T6" fmla="*/ 2147483646 w 458"/>
              <a:gd name="T7" fmla="*/ 0 h 229"/>
              <a:gd name="T8" fmla="*/ 0 w 458"/>
              <a:gd name="T9" fmla="*/ 2147483646 h 229"/>
              <a:gd name="T10" fmla="*/ 1041064109 w 458"/>
              <a:gd name="T11" fmla="*/ 2147483646 h 229"/>
              <a:gd name="T12" fmla="*/ 2147483646 w 458"/>
              <a:gd name="T13" fmla="*/ 104106476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8" h="229">
                <a:moveTo>
                  <a:pt x="229" y="87"/>
                </a:moveTo>
                <a:cubicBezTo>
                  <a:pt x="307" y="87"/>
                  <a:pt x="371" y="151"/>
                  <a:pt x="371" y="229"/>
                </a:cubicBezTo>
                <a:cubicBezTo>
                  <a:pt x="458" y="229"/>
                  <a:pt x="458" y="229"/>
                  <a:pt x="458" y="229"/>
                </a:cubicBezTo>
                <a:cubicBezTo>
                  <a:pt x="458" y="103"/>
                  <a:pt x="355" y="0"/>
                  <a:pt x="229" y="0"/>
                </a:cubicBezTo>
                <a:cubicBezTo>
                  <a:pt x="103" y="0"/>
                  <a:pt x="0" y="103"/>
                  <a:pt x="0" y="229"/>
                </a:cubicBezTo>
                <a:cubicBezTo>
                  <a:pt x="87" y="229"/>
                  <a:pt x="87" y="229"/>
                  <a:pt x="87" y="229"/>
                </a:cubicBezTo>
                <a:cubicBezTo>
                  <a:pt x="87" y="151"/>
                  <a:pt x="151" y="87"/>
                  <a:pt x="229" y="87"/>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08" name="Freeform 4"/>
          <p:cNvSpPr/>
          <p:nvPr/>
        </p:nvSpPr>
        <p:spPr bwMode="auto">
          <a:xfrm>
            <a:off x="5062538" y="2982913"/>
            <a:ext cx="1582737" cy="792162"/>
          </a:xfrm>
          <a:custGeom>
            <a:avLst/>
            <a:gdLst>
              <a:gd name="T0" fmla="*/ 2147483646 w 457"/>
              <a:gd name="T1" fmla="*/ 1699204786 h 229"/>
              <a:gd name="T2" fmla="*/ 1031532389 w 457"/>
              <a:gd name="T3" fmla="*/ 0 h 229"/>
              <a:gd name="T4" fmla="*/ 0 w 457"/>
              <a:gd name="T5" fmla="*/ 0 h 229"/>
              <a:gd name="T6" fmla="*/ 2147483646 w 457"/>
              <a:gd name="T7" fmla="*/ 2147483646 h 229"/>
              <a:gd name="T8" fmla="*/ 2147483646 w 457"/>
              <a:gd name="T9" fmla="*/ 0 h 229"/>
              <a:gd name="T10" fmla="*/ 2147483646 w 457"/>
              <a:gd name="T11" fmla="*/ 0 h 229"/>
              <a:gd name="T12" fmla="*/ 2147483646 w 457"/>
              <a:gd name="T13" fmla="*/ 169920478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7" h="229">
                <a:moveTo>
                  <a:pt x="228" y="142"/>
                </a:moveTo>
                <a:cubicBezTo>
                  <a:pt x="150" y="142"/>
                  <a:pt x="86" y="78"/>
                  <a:pt x="86" y="0"/>
                </a:cubicBezTo>
                <a:cubicBezTo>
                  <a:pt x="0" y="0"/>
                  <a:pt x="0" y="0"/>
                  <a:pt x="0" y="0"/>
                </a:cubicBezTo>
                <a:cubicBezTo>
                  <a:pt x="0" y="126"/>
                  <a:pt x="102" y="229"/>
                  <a:pt x="228" y="229"/>
                </a:cubicBezTo>
                <a:cubicBezTo>
                  <a:pt x="355" y="229"/>
                  <a:pt x="457" y="126"/>
                  <a:pt x="457" y="0"/>
                </a:cubicBezTo>
                <a:cubicBezTo>
                  <a:pt x="370" y="0"/>
                  <a:pt x="370" y="0"/>
                  <a:pt x="370" y="0"/>
                </a:cubicBezTo>
                <a:cubicBezTo>
                  <a:pt x="370" y="78"/>
                  <a:pt x="307" y="142"/>
                  <a:pt x="228" y="142"/>
                </a:cubicBez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09" name="Freeform 5"/>
          <p:cNvSpPr/>
          <p:nvPr/>
        </p:nvSpPr>
        <p:spPr bwMode="auto">
          <a:xfrm>
            <a:off x="1216025" y="2190750"/>
            <a:ext cx="1584325" cy="941388"/>
          </a:xfrm>
          <a:custGeom>
            <a:avLst/>
            <a:gdLst>
              <a:gd name="T0" fmla="*/ 2147483646 w 458"/>
              <a:gd name="T1" fmla="*/ 0 h 272"/>
              <a:gd name="T2" fmla="*/ 0 w 458"/>
              <a:gd name="T3" fmla="*/ 2147483646 h 272"/>
              <a:gd name="T4" fmla="*/ 526514784 w 458"/>
              <a:gd name="T5" fmla="*/ 2147483646 h 272"/>
              <a:gd name="T6" fmla="*/ 1041064109 w 458"/>
              <a:gd name="T7" fmla="*/ 2147483646 h 272"/>
              <a:gd name="T8" fmla="*/ 2147483646 w 458"/>
              <a:gd name="T9" fmla="*/ 1042123438 h 272"/>
              <a:gd name="T10" fmla="*/ 2147483646 w 458"/>
              <a:gd name="T11" fmla="*/ 2147483646 h 272"/>
              <a:gd name="T12" fmla="*/ 2147483646 w 458"/>
              <a:gd name="T13" fmla="*/ 2147483646 h 272"/>
              <a:gd name="T14" fmla="*/ 2147483646 w 458"/>
              <a:gd name="T15" fmla="*/ 0 h 27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8" h="272">
                <a:moveTo>
                  <a:pt x="229" y="0"/>
                </a:moveTo>
                <a:cubicBezTo>
                  <a:pt x="103" y="0"/>
                  <a:pt x="0" y="103"/>
                  <a:pt x="0" y="229"/>
                </a:cubicBezTo>
                <a:cubicBezTo>
                  <a:pt x="0" y="253"/>
                  <a:pt x="20" y="272"/>
                  <a:pt x="44" y="272"/>
                </a:cubicBezTo>
                <a:cubicBezTo>
                  <a:pt x="68" y="272"/>
                  <a:pt x="87" y="253"/>
                  <a:pt x="87" y="229"/>
                </a:cubicBezTo>
                <a:cubicBezTo>
                  <a:pt x="87" y="151"/>
                  <a:pt x="151" y="87"/>
                  <a:pt x="229" y="87"/>
                </a:cubicBezTo>
                <a:cubicBezTo>
                  <a:pt x="307" y="87"/>
                  <a:pt x="371" y="151"/>
                  <a:pt x="371" y="229"/>
                </a:cubicBezTo>
                <a:cubicBezTo>
                  <a:pt x="458" y="229"/>
                  <a:pt x="458" y="229"/>
                  <a:pt x="458" y="229"/>
                </a:cubicBezTo>
                <a:cubicBezTo>
                  <a:pt x="458" y="103"/>
                  <a:pt x="355" y="0"/>
                  <a:pt x="229" y="0"/>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10" name="Freeform 6"/>
          <p:cNvSpPr/>
          <p:nvPr/>
        </p:nvSpPr>
        <p:spPr bwMode="auto">
          <a:xfrm>
            <a:off x="6343650" y="2190750"/>
            <a:ext cx="1584325" cy="941388"/>
          </a:xfrm>
          <a:custGeom>
            <a:avLst/>
            <a:gdLst>
              <a:gd name="T0" fmla="*/ 2147483646 w 458"/>
              <a:gd name="T1" fmla="*/ 0 h 272"/>
              <a:gd name="T2" fmla="*/ 0 w 458"/>
              <a:gd name="T3" fmla="*/ 2147483646 h 272"/>
              <a:gd name="T4" fmla="*/ 1041064109 w 458"/>
              <a:gd name="T5" fmla="*/ 2147483646 h 272"/>
              <a:gd name="T6" fmla="*/ 2147483646 w 458"/>
              <a:gd name="T7" fmla="*/ 1042123438 h 272"/>
              <a:gd name="T8" fmla="*/ 2147483646 w 458"/>
              <a:gd name="T9" fmla="*/ 2147483646 h 272"/>
              <a:gd name="T10" fmla="*/ 2147483646 w 458"/>
              <a:gd name="T11" fmla="*/ 2147483646 h 272"/>
              <a:gd name="T12" fmla="*/ 2147483646 w 458"/>
              <a:gd name="T13" fmla="*/ 2147483646 h 272"/>
              <a:gd name="T14" fmla="*/ 2147483646 w 458"/>
              <a:gd name="T15" fmla="*/ 0 h 27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8" h="272">
                <a:moveTo>
                  <a:pt x="229" y="0"/>
                </a:moveTo>
                <a:cubicBezTo>
                  <a:pt x="103" y="0"/>
                  <a:pt x="0" y="103"/>
                  <a:pt x="0" y="229"/>
                </a:cubicBezTo>
                <a:cubicBezTo>
                  <a:pt x="87" y="229"/>
                  <a:pt x="87" y="229"/>
                  <a:pt x="87" y="229"/>
                </a:cubicBezTo>
                <a:cubicBezTo>
                  <a:pt x="87" y="151"/>
                  <a:pt x="151" y="87"/>
                  <a:pt x="229" y="87"/>
                </a:cubicBezTo>
                <a:cubicBezTo>
                  <a:pt x="307" y="87"/>
                  <a:pt x="371" y="151"/>
                  <a:pt x="371" y="229"/>
                </a:cubicBezTo>
                <a:cubicBezTo>
                  <a:pt x="371" y="253"/>
                  <a:pt x="390" y="272"/>
                  <a:pt x="414" y="272"/>
                </a:cubicBezTo>
                <a:cubicBezTo>
                  <a:pt x="438" y="272"/>
                  <a:pt x="458" y="253"/>
                  <a:pt x="458" y="229"/>
                </a:cubicBezTo>
                <a:cubicBezTo>
                  <a:pt x="458" y="103"/>
                  <a:pt x="355" y="0"/>
                  <a:pt x="229" y="0"/>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1511" name="Group 7"/>
          <p:cNvGrpSpPr/>
          <p:nvPr/>
        </p:nvGrpSpPr>
        <p:grpSpPr bwMode="auto">
          <a:xfrm>
            <a:off x="1862138" y="2795588"/>
            <a:ext cx="292100" cy="374650"/>
            <a:chOff x="0" y="0"/>
            <a:chExt cx="184" cy="236"/>
          </a:xfrm>
        </p:grpSpPr>
        <p:sp>
          <p:nvSpPr>
            <p:cNvPr id="21539" name="Freeform 8"/>
            <p:cNvSpPr/>
            <p:nvPr/>
          </p:nvSpPr>
          <p:spPr bwMode="auto">
            <a:xfrm>
              <a:off x="0" y="0"/>
              <a:ext cx="184" cy="236"/>
            </a:xfrm>
            <a:custGeom>
              <a:avLst/>
              <a:gdLst>
                <a:gd name="T0" fmla="*/ 92 w 84"/>
                <a:gd name="T1" fmla="*/ 468 h 108"/>
                <a:gd name="T2" fmla="*/ 48 w 84"/>
                <a:gd name="T3" fmla="*/ 468 h 108"/>
                <a:gd name="T4" fmla="*/ 48 w 84"/>
                <a:gd name="T5" fmla="*/ 44 h 108"/>
                <a:gd name="T6" fmla="*/ 379 w 84"/>
                <a:gd name="T7" fmla="*/ 44 h 108"/>
                <a:gd name="T8" fmla="*/ 403 w 84"/>
                <a:gd name="T9" fmla="*/ 24 h 108"/>
                <a:gd name="T10" fmla="*/ 379 w 84"/>
                <a:gd name="T11" fmla="*/ 0 h 108"/>
                <a:gd name="T12" fmla="*/ 24 w 84"/>
                <a:gd name="T13" fmla="*/ 0 h 108"/>
                <a:gd name="T14" fmla="*/ 0 w 84"/>
                <a:gd name="T15" fmla="*/ 24 h 108"/>
                <a:gd name="T16" fmla="*/ 0 w 84"/>
                <a:gd name="T17" fmla="*/ 492 h 108"/>
                <a:gd name="T18" fmla="*/ 24 w 84"/>
                <a:gd name="T19" fmla="*/ 516 h 108"/>
                <a:gd name="T20" fmla="*/ 92 w 84"/>
                <a:gd name="T21" fmla="*/ 516 h 108"/>
                <a:gd name="T22" fmla="*/ 110 w 84"/>
                <a:gd name="T23" fmla="*/ 492 h 108"/>
                <a:gd name="T24" fmla="*/ 92 w 84"/>
                <a:gd name="T25" fmla="*/ 468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4" h="108">
                  <a:moveTo>
                    <a:pt x="19" y="98"/>
                  </a:moveTo>
                  <a:cubicBezTo>
                    <a:pt x="10" y="98"/>
                    <a:pt x="10" y="98"/>
                    <a:pt x="10" y="98"/>
                  </a:cubicBezTo>
                  <a:cubicBezTo>
                    <a:pt x="10" y="9"/>
                    <a:pt x="10" y="9"/>
                    <a:pt x="10" y="9"/>
                  </a:cubicBezTo>
                  <a:cubicBezTo>
                    <a:pt x="79" y="9"/>
                    <a:pt x="79" y="9"/>
                    <a:pt x="79" y="9"/>
                  </a:cubicBezTo>
                  <a:cubicBezTo>
                    <a:pt x="82" y="9"/>
                    <a:pt x="84" y="7"/>
                    <a:pt x="84" y="5"/>
                  </a:cubicBezTo>
                  <a:cubicBezTo>
                    <a:pt x="84" y="2"/>
                    <a:pt x="82" y="0"/>
                    <a:pt x="79" y="0"/>
                  </a:cubicBezTo>
                  <a:cubicBezTo>
                    <a:pt x="5" y="0"/>
                    <a:pt x="5" y="0"/>
                    <a:pt x="5" y="0"/>
                  </a:cubicBezTo>
                  <a:cubicBezTo>
                    <a:pt x="3" y="0"/>
                    <a:pt x="0" y="2"/>
                    <a:pt x="0" y="5"/>
                  </a:cubicBezTo>
                  <a:cubicBezTo>
                    <a:pt x="0" y="103"/>
                    <a:pt x="0" y="103"/>
                    <a:pt x="0" y="103"/>
                  </a:cubicBezTo>
                  <a:cubicBezTo>
                    <a:pt x="0" y="106"/>
                    <a:pt x="3" y="108"/>
                    <a:pt x="5" y="108"/>
                  </a:cubicBezTo>
                  <a:cubicBezTo>
                    <a:pt x="19" y="108"/>
                    <a:pt x="19" y="108"/>
                    <a:pt x="19" y="108"/>
                  </a:cubicBezTo>
                  <a:cubicBezTo>
                    <a:pt x="21" y="108"/>
                    <a:pt x="23" y="106"/>
                    <a:pt x="23" y="103"/>
                  </a:cubicBezTo>
                  <a:cubicBezTo>
                    <a:pt x="23" y="100"/>
                    <a:pt x="21" y="98"/>
                    <a:pt x="19" y="98"/>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40" name="Freeform 9"/>
            <p:cNvSpPr/>
            <p:nvPr/>
          </p:nvSpPr>
          <p:spPr bwMode="auto">
            <a:xfrm>
              <a:off x="116" y="138"/>
              <a:ext cx="68" cy="98"/>
            </a:xfrm>
            <a:custGeom>
              <a:avLst/>
              <a:gdLst>
                <a:gd name="T0" fmla="*/ 125 w 31"/>
                <a:gd name="T1" fmla="*/ 0 h 45"/>
                <a:gd name="T2" fmla="*/ 101 w 31"/>
                <a:gd name="T3" fmla="*/ 24 h 45"/>
                <a:gd name="T4" fmla="*/ 101 w 31"/>
                <a:gd name="T5" fmla="*/ 166 h 45"/>
                <a:gd name="T6" fmla="*/ 20 w 31"/>
                <a:gd name="T7" fmla="*/ 166 h 45"/>
                <a:gd name="T8" fmla="*/ 0 w 31"/>
                <a:gd name="T9" fmla="*/ 189 h 45"/>
                <a:gd name="T10" fmla="*/ 20 w 31"/>
                <a:gd name="T11" fmla="*/ 213 h 45"/>
                <a:gd name="T12" fmla="*/ 125 w 31"/>
                <a:gd name="T13" fmla="*/ 213 h 45"/>
                <a:gd name="T14" fmla="*/ 140 w 31"/>
                <a:gd name="T15" fmla="*/ 205 h 45"/>
                <a:gd name="T16" fmla="*/ 149 w 31"/>
                <a:gd name="T17" fmla="*/ 189 h 45"/>
                <a:gd name="T18" fmla="*/ 149 w 31"/>
                <a:gd name="T19" fmla="*/ 24 h 45"/>
                <a:gd name="T20" fmla="*/ 125 w 31"/>
                <a:gd name="T21" fmla="*/ 0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1" h="45">
                  <a:moveTo>
                    <a:pt x="26" y="0"/>
                  </a:moveTo>
                  <a:cubicBezTo>
                    <a:pt x="23" y="0"/>
                    <a:pt x="21" y="2"/>
                    <a:pt x="21" y="5"/>
                  </a:cubicBezTo>
                  <a:cubicBezTo>
                    <a:pt x="21" y="35"/>
                    <a:pt x="21" y="35"/>
                    <a:pt x="21" y="35"/>
                  </a:cubicBezTo>
                  <a:cubicBezTo>
                    <a:pt x="4" y="35"/>
                    <a:pt x="4" y="35"/>
                    <a:pt x="4" y="35"/>
                  </a:cubicBezTo>
                  <a:cubicBezTo>
                    <a:pt x="2" y="35"/>
                    <a:pt x="0" y="37"/>
                    <a:pt x="0" y="40"/>
                  </a:cubicBezTo>
                  <a:cubicBezTo>
                    <a:pt x="0" y="43"/>
                    <a:pt x="2" y="45"/>
                    <a:pt x="4" y="45"/>
                  </a:cubicBezTo>
                  <a:cubicBezTo>
                    <a:pt x="26" y="45"/>
                    <a:pt x="26" y="45"/>
                    <a:pt x="26" y="45"/>
                  </a:cubicBezTo>
                  <a:cubicBezTo>
                    <a:pt x="27" y="45"/>
                    <a:pt x="28" y="44"/>
                    <a:pt x="29" y="43"/>
                  </a:cubicBezTo>
                  <a:cubicBezTo>
                    <a:pt x="30" y="42"/>
                    <a:pt x="31" y="41"/>
                    <a:pt x="31" y="40"/>
                  </a:cubicBezTo>
                  <a:cubicBezTo>
                    <a:pt x="31" y="5"/>
                    <a:pt x="31" y="5"/>
                    <a:pt x="31" y="5"/>
                  </a:cubicBezTo>
                  <a:cubicBezTo>
                    <a:pt x="31" y="2"/>
                    <a:pt x="29" y="0"/>
                    <a:pt x="26" y="0"/>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41" name="Freeform 10"/>
            <p:cNvSpPr>
              <a:spLocks noEditPoints="1"/>
            </p:cNvSpPr>
            <p:nvPr/>
          </p:nvSpPr>
          <p:spPr bwMode="auto">
            <a:xfrm>
              <a:off x="66" y="51"/>
              <a:ext cx="113" cy="163"/>
            </a:xfrm>
            <a:custGeom>
              <a:avLst/>
              <a:gdLst>
                <a:gd name="T0" fmla="*/ 213 w 52"/>
                <a:gd name="T1" fmla="*/ 4 h 75"/>
                <a:gd name="T2" fmla="*/ 189 w 52"/>
                <a:gd name="T3" fmla="*/ 0 h 75"/>
                <a:gd name="T4" fmla="*/ 141 w 52"/>
                <a:gd name="T5" fmla="*/ 24 h 75"/>
                <a:gd name="T6" fmla="*/ 4 w 52"/>
                <a:gd name="T7" fmla="*/ 269 h 75"/>
                <a:gd name="T8" fmla="*/ 0 w 52"/>
                <a:gd name="T9" fmla="*/ 278 h 75"/>
                <a:gd name="T10" fmla="*/ 0 w 52"/>
                <a:gd name="T11" fmla="*/ 335 h 75"/>
                <a:gd name="T12" fmla="*/ 15 w 52"/>
                <a:gd name="T13" fmla="*/ 354 h 75"/>
                <a:gd name="T14" fmla="*/ 24 w 52"/>
                <a:gd name="T15" fmla="*/ 354 h 75"/>
                <a:gd name="T16" fmla="*/ 33 w 52"/>
                <a:gd name="T17" fmla="*/ 354 h 75"/>
                <a:gd name="T18" fmla="*/ 85 w 52"/>
                <a:gd name="T19" fmla="*/ 326 h 75"/>
                <a:gd name="T20" fmla="*/ 89 w 52"/>
                <a:gd name="T21" fmla="*/ 317 h 75"/>
                <a:gd name="T22" fmla="*/ 230 w 52"/>
                <a:gd name="T23" fmla="*/ 76 h 75"/>
                <a:gd name="T24" fmla="*/ 213 w 52"/>
                <a:gd name="T25" fmla="*/ 4 h 75"/>
                <a:gd name="T26" fmla="*/ 193 w 52"/>
                <a:gd name="T27" fmla="*/ 52 h 75"/>
                <a:gd name="T28" fmla="*/ 56 w 52"/>
                <a:gd name="T29" fmla="*/ 293 h 75"/>
                <a:gd name="T30" fmla="*/ 43 w 52"/>
                <a:gd name="T31" fmla="*/ 298 h 75"/>
                <a:gd name="T32" fmla="*/ 43 w 52"/>
                <a:gd name="T33" fmla="*/ 283 h 75"/>
                <a:gd name="T34" fmla="*/ 180 w 52"/>
                <a:gd name="T35" fmla="*/ 48 h 75"/>
                <a:gd name="T36" fmla="*/ 193 w 52"/>
                <a:gd name="T37" fmla="*/ 43 h 75"/>
                <a:gd name="T38" fmla="*/ 193 w 52"/>
                <a:gd name="T39" fmla="*/ 52 h 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2" h="75">
                  <a:moveTo>
                    <a:pt x="45" y="1"/>
                  </a:moveTo>
                  <a:cubicBezTo>
                    <a:pt x="44" y="0"/>
                    <a:pt x="42" y="0"/>
                    <a:pt x="40" y="0"/>
                  </a:cubicBezTo>
                  <a:cubicBezTo>
                    <a:pt x="36" y="0"/>
                    <a:pt x="32" y="2"/>
                    <a:pt x="30" y="5"/>
                  </a:cubicBezTo>
                  <a:cubicBezTo>
                    <a:pt x="1" y="57"/>
                    <a:pt x="1" y="57"/>
                    <a:pt x="1" y="57"/>
                  </a:cubicBezTo>
                  <a:cubicBezTo>
                    <a:pt x="0" y="57"/>
                    <a:pt x="0" y="58"/>
                    <a:pt x="0" y="59"/>
                  </a:cubicBezTo>
                  <a:cubicBezTo>
                    <a:pt x="0" y="71"/>
                    <a:pt x="0" y="71"/>
                    <a:pt x="0" y="71"/>
                  </a:cubicBezTo>
                  <a:cubicBezTo>
                    <a:pt x="1" y="72"/>
                    <a:pt x="1" y="74"/>
                    <a:pt x="3" y="75"/>
                  </a:cubicBezTo>
                  <a:cubicBezTo>
                    <a:pt x="3" y="75"/>
                    <a:pt x="4" y="75"/>
                    <a:pt x="5" y="75"/>
                  </a:cubicBezTo>
                  <a:cubicBezTo>
                    <a:pt x="6" y="75"/>
                    <a:pt x="7" y="75"/>
                    <a:pt x="7" y="75"/>
                  </a:cubicBezTo>
                  <a:cubicBezTo>
                    <a:pt x="18" y="69"/>
                    <a:pt x="18" y="69"/>
                    <a:pt x="18" y="69"/>
                  </a:cubicBezTo>
                  <a:cubicBezTo>
                    <a:pt x="18" y="69"/>
                    <a:pt x="19" y="68"/>
                    <a:pt x="19" y="67"/>
                  </a:cubicBezTo>
                  <a:cubicBezTo>
                    <a:pt x="49" y="16"/>
                    <a:pt x="49" y="16"/>
                    <a:pt x="49" y="16"/>
                  </a:cubicBezTo>
                  <a:cubicBezTo>
                    <a:pt x="52" y="11"/>
                    <a:pt x="50" y="4"/>
                    <a:pt x="45" y="1"/>
                  </a:cubicBezTo>
                  <a:close/>
                  <a:moveTo>
                    <a:pt x="41" y="11"/>
                  </a:moveTo>
                  <a:cubicBezTo>
                    <a:pt x="12" y="62"/>
                    <a:pt x="12" y="62"/>
                    <a:pt x="12" y="62"/>
                  </a:cubicBezTo>
                  <a:cubicBezTo>
                    <a:pt x="9" y="63"/>
                    <a:pt x="9" y="63"/>
                    <a:pt x="9" y="63"/>
                  </a:cubicBezTo>
                  <a:cubicBezTo>
                    <a:pt x="9" y="60"/>
                    <a:pt x="9" y="60"/>
                    <a:pt x="9" y="60"/>
                  </a:cubicBezTo>
                  <a:cubicBezTo>
                    <a:pt x="38" y="10"/>
                    <a:pt x="38" y="10"/>
                    <a:pt x="38" y="10"/>
                  </a:cubicBezTo>
                  <a:cubicBezTo>
                    <a:pt x="39" y="9"/>
                    <a:pt x="40" y="9"/>
                    <a:pt x="41" y="9"/>
                  </a:cubicBezTo>
                  <a:cubicBezTo>
                    <a:pt x="41" y="10"/>
                    <a:pt x="42" y="11"/>
                    <a:pt x="41" y="11"/>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42" name="Freeform 11"/>
            <p:cNvSpPr/>
            <p:nvPr/>
          </p:nvSpPr>
          <p:spPr bwMode="auto">
            <a:xfrm>
              <a:off x="35" y="68"/>
              <a:ext cx="70" cy="20"/>
            </a:xfrm>
            <a:custGeom>
              <a:avLst/>
              <a:gdLst>
                <a:gd name="T0" fmla="*/ 153 w 32"/>
                <a:gd name="T1" fmla="*/ 20 h 9"/>
                <a:gd name="T2" fmla="*/ 133 w 32"/>
                <a:gd name="T3" fmla="*/ 0 h 9"/>
                <a:gd name="T4" fmla="*/ 20 w 32"/>
                <a:gd name="T5" fmla="*/ 0 h 9"/>
                <a:gd name="T6" fmla="*/ 0 w 32"/>
                <a:gd name="T7" fmla="*/ 20 h 9"/>
                <a:gd name="T8" fmla="*/ 20 w 32"/>
                <a:gd name="T9" fmla="*/ 44 h 9"/>
                <a:gd name="T10" fmla="*/ 133 w 32"/>
                <a:gd name="T11" fmla="*/ 44 h 9"/>
                <a:gd name="T12" fmla="*/ 153 w 32"/>
                <a:gd name="T13" fmla="*/ 2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
                  <a:moveTo>
                    <a:pt x="32" y="4"/>
                  </a:moveTo>
                  <a:cubicBezTo>
                    <a:pt x="32" y="2"/>
                    <a:pt x="30" y="0"/>
                    <a:pt x="28" y="0"/>
                  </a:cubicBezTo>
                  <a:cubicBezTo>
                    <a:pt x="4" y="0"/>
                    <a:pt x="4" y="0"/>
                    <a:pt x="4" y="0"/>
                  </a:cubicBezTo>
                  <a:cubicBezTo>
                    <a:pt x="2" y="0"/>
                    <a:pt x="0" y="2"/>
                    <a:pt x="0" y="4"/>
                  </a:cubicBezTo>
                  <a:cubicBezTo>
                    <a:pt x="0" y="7"/>
                    <a:pt x="2" y="9"/>
                    <a:pt x="4" y="9"/>
                  </a:cubicBezTo>
                  <a:cubicBezTo>
                    <a:pt x="28" y="9"/>
                    <a:pt x="28" y="9"/>
                    <a:pt x="28" y="9"/>
                  </a:cubicBezTo>
                  <a:cubicBezTo>
                    <a:pt x="30" y="9"/>
                    <a:pt x="32" y="7"/>
                    <a:pt x="32" y="4"/>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43" name="Freeform 12"/>
            <p:cNvSpPr/>
            <p:nvPr/>
          </p:nvSpPr>
          <p:spPr bwMode="auto">
            <a:xfrm>
              <a:off x="35" y="107"/>
              <a:ext cx="46" cy="20"/>
            </a:xfrm>
            <a:custGeom>
              <a:avLst/>
              <a:gdLst>
                <a:gd name="T0" fmla="*/ 20 w 21"/>
                <a:gd name="T1" fmla="*/ 0 h 9"/>
                <a:gd name="T2" fmla="*/ 0 w 21"/>
                <a:gd name="T3" fmla="*/ 20 h 9"/>
                <a:gd name="T4" fmla="*/ 20 w 21"/>
                <a:gd name="T5" fmla="*/ 44 h 9"/>
                <a:gd name="T6" fmla="*/ 77 w 21"/>
                <a:gd name="T7" fmla="*/ 44 h 9"/>
                <a:gd name="T8" fmla="*/ 101 w 21"/>
                <a:gd name="T9" fmla="*/ 20 h 9"/>
                <a:gd name="T10" fmla="*/ 77 w 21"/>
                <a:gd name="T11" fmla="*/ 0 h 9"/>
                <a:gd name="T12" fmla="*/ 20 w 21"/>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9">
                  <a:moveTo>
                    <a:pt x="4" y="0"/>
                  </a:move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lnTo>
                    <a:pt x="4"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1512" name="Group 13"/>
          <p:cNvGrpSpPr/>
          <p:nvPr/>
        </p:nvGrpSpPr>
        <p:grpSpPr bwMode="auto">
          <a:xfrm>
            <a:off x="5668963" y="2795588"/>
            <a:ext cx="369887" cy="374650"/>
            <a:chOff x="0" y="0"/>
            <a:chExt cx="233" cy="236"/>
          </a:xfrm>
        </p:grpSpPr>
        <p:sp>
          <p:nvSpPr>
            <p:cNvPr id="21537" name="Freeform 14"/>
            <p:cNvSpPr>
              <a:spLocks noEditPoints="1"/>
            </p:cNvSpPr>
            <p:nvPr/>
          </p:nvSpPr>
          <p:spPr bwMode="auto">
            <a:xfrm>
              <a:off x="0" y="0"/>
              <a:ext cx="233" cy="236"/>
            </a:xfrm>
            <a:custGeom>
              <a:avLst/>
              <a:gdLst>
                <a:gd name="T0" fmla="*/ 488 w 107"/>
                <a:gd name="T1" fmla="*/ 201 h 108"/>
                <a:gd name="T2" fmla="*/ 442 w 107"/>
                <a:gd name="T3" fmla="*/ 166 h 108"/>
                <a:gd name="T4" fmla="*/ 459 w 107"/>
                <a:gd name="T5" fmla="*/ 105 h 108"/>
                <a:gd name="T6" fmla="*/ 379 w 107"/>
                <a:gd name="T7" fmla="*/ 48 h 108"/>
                <a:gd name="T8" fmla="*/ 322 w 107"/>
                <a:gd name="T9" fmla="*/ 57 h 108"/>
                <a:gd name="T10" fmla="*/ 294 w 107"/>
                <a:gd name="T11" fmla="*/ 4 h 108"/>
                <a:gd name="T12" fmla="*/ 198 w 107"/>
                <a:gd name="T13" fmla="*/ 20 h 108"/>
                <a:gd name="T14" fmla="*/ 161 w 107"/>
                <a:gd name="T15" fmla="*/ 68 h 108"/>
                <a:gd name="T16" fmla="*/ 105 w 107"/>
                <a:gd name="T17" fmla="*/ 52 h 108"/>
                <a:gd name="T18" fmla="*/ 48 w 107"/>
                <a:gd name="T19" fmla="*/ 129 h 108"/>
                <a:gd name="T20" fmla="*/ 57 w 107"/>
                <a:gd name="T21" fmla="*/ 186 h 108"/>
                <a:gd name="T22" fmla="*/ 0 w 107"/>
                <a:gd name="T23" fmla="*/ 221 h 108"/>
                <a:gd name="T24" fmla="*/ 0 w 107"/>
                <a:gd name="T25" fmla="*/ 295 h 108"/>
                <a:gd name="T26" fmla="*/ 57 w 107"/>
                <a:gd name="T27" fmla="*/ 330 h 108"/>
                <a:gd name="T28" fmla="*/ 48 w 107"/>
                <a:gd name="T29" fmla="*/ 387 h 108"/>
                <a:gd name="T30" fmla="*/ 105 w 107"/>
                <a:gd name="T31" fmla="*/ 463 h 108"/>
                <a:gd name="T32" fmla="*/ 161 w 107"/>
                <a:gd name="T33" fmla="*/ 448 h 108"/>
                <a:gd name="T34" fmla="*/ 198 w 107"/>
                <a:gd name="T35" fmla="*/ 496 h 108"/>
                <a:gd name="T36" fmla="*/ 250 w 107"/>
                <a:gd name="T37" fmla="*/ 516 h 108"/>
                <a:gd name="T38" fmla="*/ 309 w 107"/>
                <a:gd name="T39" fmla="*/ 496 h 108"/>
                <a:gd name="T40" fmla="*/ 342 w 107"/>
                <a:gd name="T41" fmla="*/ 448 h 108"/>
                <a:gd name="T42" fmla="*/ 403 w 107"/>
                <a:gd name="T43" fmla="*/ 463 h 108"/>
                <a:gd name="T44" fmla="*/ 459 w 107"/>
                <a:gd name="T45" fmla="*/ 387 h 108"/>
                <a:gd name="T46" fmla="*/ 451 w 107"/>
                <a:gd name="T47" fmla="*/ 330 h 108"/>
                <a:gd name="T48" fmla="*/ 503 w 107"/>
                <a:gd name="T49" fmla="*/ 295 h 108"/>
                <a:gd name="T50" fmla="*/ 503 w 107"/>
                <a:gd name="T51" fmla="*/ 221 h 108"/>
                <a:gd name="T52" fmla="*/ 427 w 107"/>
                <a:gd name="T53" fmla="*/ 291 h 108"/>
                <a:gd name="T54" fmla="*/ 398 w 107"/>
                <a:gd name="T55" fmla="*/ 339 h 108"/>
                <a:gd name="T56" fmla="*/ 418 w 107"/>
                <a:gd name="T57" fmla="*/ 391 h 108"/>
                <a:gd name="T58" fmla="*/ 351 w 107"/>
                <a:gd name="T59" fmla="*/ 402 h 108"/>
                <a:gd name="T60" fmla="*/ 298 w 107"/>
                <a:gd name="T61" fmla="*/ 415 h 108"/>
                <a:gd name="T62" fmla="*/ 270 w 107"/>
                <a:gd name="T63" fmla="*/ 468 h 108"/>
                <a:gd name="T64" fmla="*/ 222 w 107"/>
                <a:gd name="T65" fmla="*/ 430 h 108"/>
                <a:gd name="T66" fmla="*/ 176 w 107"/>
                <a:gd name="T67" fmla="*/ 406 h 108"/>
                <a:gd name="T68" fmla="*/ 118 w 107"/>
                <a:gd name="T69" fmla="*/ 420 h 108"/>
                <a:gd name="T70" fmla="*/ 109 w 107"/>
                <a:gd name="T71" fmla="*/ 358 h 108"/>
                <a:gd name="T72" fmla="*/ 96 w 107"/>
                <a:gd name="T73" fmla="*/ 306 h 108"/>
                <a:gd name="T74" fmla="*/ 44 w 107"/>
                <a:gd name="T75" fmla="*/ 278 h 108"/>
                <a:gd name="T76" fmla="*/ 44 w 107"/>
                <a:gd name="T77" fmla="*/ 238 h 108"/>
                <a:gd name="T78" fmla="*/ 96 w 107"/>
                <a:gd name="T79" fmla="*/ 210 h 108"/>
                <a:gd name="T80" fmla="*/ 109 w 107"/>
                <a:gd name="T81" fmla="*/ 157 h 108"/>
                <a:gd name="T82" fmla="*/ 118 w 107"/>
                <a:gd name="T83" fmla="*/ 96 h 108"/>
                <a:gd name="T84" fmla="*/ 176 w 107"/>
                <a:gd name="T85" fmla="*/ 109 h 108"/>
                <a:gd name="T86" fmla="*/ 222 w 107"/>
                <a:gd name="T87" fmla="*/ 85 h 108"/>
                <a:gd name="T88" fmla="*/ 270 w 107"/>
                <a:gd name="T89" fmla="*/ 48 h 108"/>
                <a:gd name="T90" fmla="*/ 298 w 107"/>
                <a:gd name="T91" fmla="*/ 101 h 108"/>
                <a:gd name="T92" fmla="*/ 351 w 107"/>
                <a:gd name="T93" fmla="*/ 109 h 108"/>
                <a:gd name="T94" fmla="*/ 418 w 107"/>
                <a:gd name="T95" fmla="*/ 125 h 108"/>
                <a:gd name="T96" fmla="*/ 398 w 107"/>
                <a:gd name="T97" fmla="*/ 177 h 108"/>
                <a:gd name="T98" fmla="*/ 427 w 107"/>
                <a:gd name="T99" fmla="*/ 225 h 108"/>
                <a:gd name="T100" fmla="*/ 464 w 107"/>
                <a:gd name="T101" fmla="*/ 258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108">
                  <a:moveTo>
                    <a:pt x="106" y="46"/>
                  </a:moveTo>
                  <a:cubicBezTo>
                    <a:pt x="106" y="44"/>
                    <a:pt x="105" y="43"/>
                    <a:pt x="103" y="42"/>
                  </a:cubicBezTo>
                  <a:cubicBezTo>
                    <a:pt x="95" y="39"/>
                    <a:pt x="95" y="39"/>
                    <a:pt x="95" y="39"/>
                  </a:cubicBezTo>
                  <a:cubicBezTo>
                    <a:pt x="94" y="38"/>
                    <a:pt x="94" y="36"/>
                    <a:pt x="93" y="35"/>
                  </a:cubicBezTo>
                  <a:cubicBezTo>
                    <a:pt x="97" y="27"/>
                    <a:pt x="97" y="27"/>
                    <a:pt x="97" y="27"/>
                  </a:cubicBezTo>
                  <a:cubicBezTo>
                    <a:pt x="98" y="25"/>
                    <a:pt x="98" y="24"/>
                    <a:pt x="97" y="22"/>
                  </a:cubicBezTo>
                  <a:cubicBezTo>
                    <a:pt x="93" y="18"/>
                    <a:pt x="89" y="14"/>
                    <a:pt x="85" y="11"/>
                  </a:cubicBezTo>
                  <a:cubicBezTo>
                    <a:pt x="84" y="10"/>
                    <a:pt x="82" y="10"/>
                    <a:pt x="80" y="10"/>
                  </a:cubicBezTo>
                  <a:cubicBezTo>
                    <a:pt x="72" y="14"/>
                    <a:pt x="72" y="14"/>
                    <a:pt x="72" y="14"/>
                  </a:cubicBezTo>
                  <a:cubicBezTo>
                    <a:pt x="71" y="14"/>
                    <a:pt x="70" y="13"/>
                    <a:pt x="68" y="12"/>
                  </a:cubicBezTo>
                  <a:cubicBezTo>
                    <a:pt x="65" y="4"/>
                    <a:pt x="65" y="4"/>
                    <a:pt x="65" y="4"/>
                  </a:cubicBezTo>
                  <a:cubicBezTo>
                    <a:pt x="65" y="2"/>
                    <a:pt x="63" y="1"/>
                    <a:pt x="62" y="1"/>
                  </a:cubicBezTo>
                  <a:cubicBezTo>
                    <a:pt x="56" y="0"/>
                    <a:pt x="51" y="0"/>
                    <a:pt x="45" y="1"/>
                  </a:cubicBezTo>
                  <a:cubicBezTo>
                    <a:pt x="44" y="1"/>
                    <a:pt x="42" y="2"/>
                    <a:pt x="42" y="4"/>
                  </a:cubicBezTo>
                  <a:cubicBezTo>
                    <a:pt x="39" y="12"/>
                    <a:pt x="39" y="12"/>
                    <a:pt x="39" y="12"/>
                  </a:cubicBezTo>
                  <a:cubicBezTo>
                    <a:pt x="37" y="13"/>
                    <a:pt x="36" y="14"/>
                    <a:pt x="34" y="14"/>
                  </a:cubicBezTo>
                  <a:cubicBezTo>
                    <a:pt x="26" y="10"/>
                    <a:pt x="26" y="10"/>
                    <a:pt x="26" y="10"/>
                  </a:cubicBezTo>
                  <a:cubicBezTo>
                    <a:pt x="25" y="10"/>
                    <a:pt x="23" y="10"/>
                    <a:pt x="22" y="11"/>
                  </a:cubicBezTo>
                  <a:cubicBezTo>
                    <a:pt x="17" y="14"/>
                    <a:pt x="13" y="18"/>
                    <a:pt x="10" y="22"/>
                  </a:cubicBezTo>
                  <a:cubicBezTo>
                    <a:pt x="9" y="24"/>
                    <a:pt x="9" y="25"/>
                    <a:pt x="10" y="27"/>
                  </a:cubicBezTo>
                  <a:cubicBezTo>
                    <a:pt x="14" y="35"/>
                    <a:pt x="14" y="35"/>
                    <a:pt x="14" y="35"/>
                  </a:cubicBezTo>
                  <a:cubicBezTo>
                    <a:pt x="13" y="36"/>
                    <a:pt x="12" y="38"/>
                    <a:pt x="12" y="39"/>
                  </a:cubicBezTo>
                  <a:cubicBezTo>
                    <a:pt x="3" y="42"/>
                    <a:pt x="3" y="42"/>
                    <a:pt x="3" y="42"/>
                  </a:cubicBezTo>
                  <a:cubicBezTo>
                    <a:pt x="2" y="43"/>
                    <a:pt x="1" y="44"/>
                    <a:pt x="0" y="46"/>
                  </a:cubicBezTo>
                  <a:cubicBezTo>
                    <a:pt x="0" y="49"/>
                    <a:pt x="0" y="51"/>
                    <a:pt x="0" y="54"/>
                  </a:cubicBezTo>
                  <a:cubicBezTo>
                    <a:pt x="0" y="56"/>
                    <a:pt x="0" y="59"/>
                    <a:pt x="0" y="62"/>
                  </a:cubicBezTo>
                  <a:cubicBezTo>
                    <a:pt x="1" y="64"/>
                    <a:pt x="2" y="65"/>
                    <a:pt x="3" y="66"/>
                  </a:cubicBezTo>
                  <a:cubicBezTo>
                    <a:pt x="12" y="69"/>
                    <a:pt x="12" y="69"/>
                    <a:pt x="12" y="69"/>
                  </a:cubicBezTo>
                  <a:cubicBezTo>
                    <a:pt x="12" y="70"/>
                    <a:pt x="13" y="72"/>
                    <a:pt x="14" y="73"/>
                  </a:cubicBezTo>
                  <a:cubicBezTo>
                    <a:pt x="10" y="81"/>
                    <a:pt x="10" y="81"/>
                    <a:pt x="10" y="81"/>
                  </a:cubicBezTo>
                  <a:cubicBezTo>
                    <a:pt x="9" y="82"/>
                    <a:pt x="9" y="84"/>
                    <a:pt x="10" y="86"/>
                  </a:cubicBezTo>
                  <a:cubicBezTo>
                    <a:pt x="13" y="90"/>
                    <a:pt x="17" y="94"/>
                    <a:pt x="22" y="97"/>
                  </a:cubicBezTo>
                  <a:cubicBezTo>
                    <a:pt x="23" y="98"/>
                    <a:pt x="25" y="98"/>
                    <a:pt x="26" y="98"/>
                  </a:cubicBezTo>
                  <a:cubicBezTo>
                    <a:pt x="34" y="94"/>
                    <a:pt x="34" y="94"/>
                    <a:pt x="34" y="94"/>
                  </a:cubicBezTo>
                  <a:cubicBezTo>
                    <a:pt x="36" y="94"/>
                    <a:pt x="37" y="95"/>
                    <a:pt x="39" y="95"/>
                  </a:cubicBezTo>
                  <a:cubicBezTo>
                    <a:pt x="42" y="104"/>
                    <a:pt x="42" y="104"/>
                    <a:pt x="42" y="104"/>
                  </a:cubicBezTo>
                  <a:cubicBezTo>
                    <a:pt x="42" y="106"/>
                    <a:pt x="44" y="107"/>
                    <a:pt x="45" y="107"/>
                  </a:cubicBezTo>
                  <a:cubicBezTo>
                    <a:pt x="48" y="107"/>
                    <a:pt x="51" y="108"/>
                    <a:pt x="53" y="108"/>
                  </a:cubicBezTo>
                  <a:cubicBezTo>
                    <a:pt x="56" y="108"/>
                    <a:pt x="59" y="107"/>
                    <a:pt x="62" y="107"/>
                  </a:cubicBezTo>
                  <a:cubicBezTo>
                    <a:pt x="63" y="107"/>
                    <a:pt x="65" y="106"/>
                    <a:pt x="65" y="104"/>
                  </a:cubicBezTo>
                  <a:cubicBezTo>
                    <a:pt x="68" y="95"/>
                    <a:pt x="68" y="95"/>
                    <a:pt x="68" y="95"/>
                  </a:cubicBezTo>
                  <a:cubicBezTo>
                    <a:pt x="70" y="95"/>
                    <a:pt x="71" y="94"/>
                    <a:pt x="72" y="94"/>
                  </a:cubicBezTo>
                  <a:cubicBezTo>
                    <a:pt x="80" y="98"/>
                    <a:pt x="80" y="98"/>
                    <a:pt x="80" y="98"/>
                  </a:cubicBezTo>
                  <a:cubicBezTo>
                    <a:pt x="82" y="98"/>
                    <a:pt x="84" y="98"/>
                    <a:pt x="85" y="97"/>
                  </a:cubicBezTo>
                  <a:cubicBezTo>
                    <a:pt x="89" y="94"/>
                    <a:pt x="93" y="90"/>
                    <a:pt x="97" y="86"/>
                  </a:cubicBezTo>
                  <a:cubicBezTo>
                    <a:pt x="98" y="84"/>
                    <a:pt x="98" y="82"/>
                    <a:pt x="97" y="81"/>
                  </a:cubicBezTo>
                  <a:cubicBezTo>
                    <a:pt x="93" y="73"/>
                    <a:pt x="93" y="73"/>
                    <a:pt x="93" y="73"/>
                  </a:cubicBezTo>
                  <a:cubicBezTo>
                    <a:pt x="94" y="72"/>
                    <a:pt x="94" y="70"/>
                    <a:pt x="95" y="69"/>
                  </a:cubicBezTo>
                  <a:cubicBezTo>
                    <a:pt x="103" y="66"/>
                    <a:pt x="103" y="66"/>
                    <a:pt x="103" y="66"/>
                  </a:cubicBezTo>
                  <a:cubicBezTo>
                    <a:pt x="105" y="65"/>
                    <a:pt x="106" y="64"/>
                    <a:pt x="106" y="62"/>
                  </a:cubicBezTo>
                  <a:cubicBezTo>
                    <a:pt x="107" y="59"/>
                    <a:pt x="107" y="56"/>
                    <a:pt x="107" y="54"/>
                  </a:cubicBezTo>
                  <a:cubicBezTo>
                    <a:pt x="107" y="51"/>
                    <a:pt x="107" y="49"/>
                    <a:pt x="106" y="46"/>
                  </a:cubicBezTo>
                  <a:close/>
                  <a:moveTo>
                    <a:pt x="98" y="58"/>
                  </a:moveTo>
                  <a:cubicBezTo>
                    <a:pt x="90" y="61"/>
                    <a:pt x="90" y="61"/>
                    <a:pt x="90" y="61"/>
                  </a:cubicBezTo>
                  <a:cubicBezTo>
                    <a:pt x="88" y="61"/>
                    <a:pt x="87" y="62"/>
                    <a:pt x="87" y="64"/>
                  </a:cubicBezTo>
                  <a:cubicBezTo>
                    <a:pt x="86" y="66"/>
                    <a:pt x="85" y="69"/>
                    <a:pt x="84" y="71"/>
                  </a:cubicBezTo>
                  <a:cubicBezTo>
                    <a:pt x="83" y="72"/>
                    <a:pt x="83" y="73"/>
                    <a:pt x="84" y="75"/>
                  </a:cubicBezTo>
                  <a:cubicBezTo>
                    <a:pt x="88" y="82"/>
                    <a:pt x="88" y="82"/>
                    <a:pt x="88" y="82"/>
                  </a:cubicBezTo>
                  <a:cubicBezTo>
                    <a:pt x="86" y="84"/>
                    <a:pt x="84" y="86"/>
                    <a:pt x="82" y="88"/>
                  </a:cubicBezTo>
                  <a:cubicBezTo>
                    <a:pt x="74" y="84"/>
                    <a:pt x="74" y="84"/>
                    <a:pt x="74" y="84"/>
                  </a:cubicBezTo>
                  <a:cubicBezTo>
                    <a:pt x="73" y="84"/>
                    <a:pt x="71" y="84"/>
                    <a:pt x="70" y="85"/>
                  </a:cubicBezTo>
                  <a:cubicBezTo>
                    <a:pt x="68" y="86"/>
                    <a:pt x="66" y="87"/>
                    <a:pt x="63" y="87"/>
                  </a:cubicBezTo>
                  <a:cubicBezTo>
                    <a:pt x="62" y="88"/>
                    <a:pt x="61" y="89"/>
                    <a:pt x="60" y="90"/>
                  </a:cubicBezTo>
                  <a:cubicBezTo>
                    <a:pt x="57" y="98"/>
                    <a:pt x="57" y="98"/>
                    <a:pt x="57" y="98"/>
                  </a:cubicBezTo>
                  <a:cubicBezTo>
                    <a:pt x="55" y="98"/>
                    <a:pt x="52" y="98"/>
                    <a:pt x="49" y="98"/>
                  </a:cubicBezTo>
                  <a:cubicBezTo>
                    <a:pt x="47" y="90"/>
                    <a:pt x="47" y="90"/>
                    <a:pt x="47" y="90"/>
                  </a:cubicBezTo>
                  <a:cubicBezTo>
                    <a:pt x="46" y="89"/>
                    <a:pt x="45" y="88"/>
                    <a:pt x="43" y="87"/>
                  </a:cubicBezTo>
                  <a:cubicBezTo>
                    <a:pt x="41" y="87"/>
                    <a:pt x="39" y="86"/>
                    <a:pt x="37" y="85"/>
                  </a:cubicBezTo>
                  <a:cubicBezTo>
                    <a:pt x="35" y="84"/>
                    <a:pt x="34" y="84"/>
                    <a:pt x="33" y="84"/>
                  </a:cubicBezTo>
                  <a:cubicBezTo>
                    <a:pt x="25" y="88"/>
                    <a:pt x="25" y="88"/>
                    <a:pt x="25" y="88"/>
                  </a:cubicBezTo>
                  <a:cubicBezTo>
                    <a:pt x="23" y="86"/>
                    <a:pt x="21" y="84"/>
                    <a:pt x="19" y="82"/>
                  </a:cubicBezTo>
                  <a:cubicBezTo>
                    <a:pt x="23" y="75"/>
                    <a:pt x="23" y="75"/>
                    <a:pt x="23" y="75"/>
                  </a:cubicBezTo>
                  <a:cubicBezTo>
                    <a:pt x="23" y="73"/>
                    <a:pt x="23" y="72"/>
                    <a:pt x="23" y="71"/>
                  </a:cubicBezTo>
                  <a:cubicBezTo>
                    <a:pt x="22" y="69"/>
                    <a:pt x="21" y="66"/>
                    <a:pt x="20" y="64"/>
                  </a:cubicBezTo>
                  <a:cubicBezTo>
                    <a:pt x="20" y="62"/>
                    <a:pt x="18" y="61"/>
                    <a:pt x="17" y="61"/>
                  </a:cubicBezTo>
                  <a:cubicBezTo>
                    <a:pt x="9" y="58"/>
                    <a:pt x="9" y="58"/>
                    <a:pt x="9" y="58"/>
                  </a:cubicBezTo>
                  <a:cubicBezTo>
                    <a:pt x="9" y="57"/>
                    <a:pt x="9" y="55"/>
                    <a:pt x="9" y="54"/>
                  </a:cubicBezTo>
                  <a:cubicBezTo>
                    <a:pt x="9" y="53"/>
                    <a:pt x="9" y="51"/>
                    <a:pt x="9" y="50"/>
                  </a:cubicBezTo>
                  <a:cubicBezTo>
                    <a:pt x="17" y="47"/>
                    <a:pt x="17" y="47"/>
                    <a:pt x="17" y="47"/>
                  </a:cubicBezTo>
                  <a:cubicBezTo>
                    <a:pt x="18" y="47"/>
                    <a:pt x="20" y="45"/>
                    <a:pt x="20" y="44"/>
                  </a:cubicBezTo>
                  <a:cubicBezTo>
                    <a:pt x="21" y="42"/>
                    <a:pt x="22" y="39"/>
                    <a:pt x="23" y="37"/>
                  </a:cubicBezTo>
                  <a:cubicBezTo>
                    <a:pt x="23" y="36"/>
                    <a:pt x="23" y="34"/>
                    <a:pt x="23" y="33"/>
                  </a:cubicBezTo>
                  <a:cubicBezTo>
                    <a:pt x="19" y="26"/>
                    <a:pt x="19" y="26"/>
                    <a:pt x="19" y="26"/>
                  </a:cubicBezTo>
                  <a:cubicBezTo>
                    <a:pt x="21" y="23"/>
                    <a:pt x="23" y="22"/>
                    <a:pt x="25" y="20"/>
                  </a:cubicBezTo>
                  <a:cubicBezTo>
                    <a:pt x="33" y="23"/>
                    <a:pt x="33" y="23"/>
                    <a:pt x="33" y="23"/>
                  </a:cubicBezTo>
                  <a:cubicBezTo>
                    <a:pt x="34" y="24"/>
                    <a:pt x="35" y="24"/>
                    <a:pt x="37" y="23"/>
                  </a:cubicBezTo>
                  <a:cubicBezTo>
                    <a:pt x="39" y="22"/>
                    <a:pt x="41" y="21"/>
                    <a:pt x="43" y="21"/>
                  </a:cubicBezTo>
                  <a:cubicBezTo>
                    <a:pt x="45" y="20"/>
                    <a:pt x="46" y="19"/>
                    <a:pt x="47" y="18"/>
                  </a:cubicBezTo>
                  <a:cubicBezTo>
                    <a:pt x="49" y="10"/>
                    <a:pt x="49" y="10"/>
                    <a:pt x="49" y="10"/>
                  </a:cubicBezTo>
                  <a:cubicBezTo>
                    <a:pt x="52" y="9"/>
                    <a:pt x="55" y="9"/>
                    <a:pt x="57" y="10"/>
                  </a:cubicBezTo>
                  <a:cubicBezTo>
                    <a:pt x="60" y="18"/>
                    <a:pt x="60" y="18"/>
                    <a:pt x="60" y="18"/>
                  </a:cubicBezTo>
                  <a:cubicBezTo>
                    <a:pt x="61" y="19"/>
                    <a:pt x="62" y="20"/>
                    <a:pt x="63" y="21"/>
                  </a:cubicBezTo>
                  <a:cubicBezTo>
                    <a:pt x="66" y="21"/>
                    <a:pt x="68" y="22"/>
                    <a:pt x="70" y="23"/>
                  </a:cubicBezTo>
                  <a:cubicBezTo>
                    <a:pt x="71" y="24"/>
                    <a:pt x="73" y="24"/>
                    <a:pt x="74" y="23"/>
                  </a:cubicBezTo>
                  <a:cubicBezTo>
                    <a:pt x="82" y="20"/>
                    <a:pt x="82" y="20"/>
                    <a:pt x="82" y="20"/>
                  </a:cubicBezTo>
                  <a:cubicBezTo>
                    <a:pt x="84" y="22"/>
                    <a:pt x="86" y="23"/>
                    <a:pt x="88" y="26"/>
                  </a:cubicBezTo>
                  <a:cubicBezTo>
                    <a:pt x="84" y="33"/>
                    <a:pt x="84" y="33"/>
                    <a:pt x="84" y="33"/>
                  </a:cubicBezTo>
                  <a:cubicBezTo>
                    <a:pt x="83" y="34"/>
                    <a:pt x="83" y="36"/>
                    <a:pt x="84" y="37"/>
                  </a:cubicBezTo>
                  <a:cubicBezTo>
                    <a:pt x="85" y="39"/>
                    <a:pt x="86" y="42"/>
                    <a:pt x="87" y="44"/>
                  </a:cubicBezTo>
                  <a:cubicBezTo>
                    <a:pt x="87" y="45"/>
                    <a:pt x="88" y="47"/>
                    <a:pt x="90" y="47"/>
                  </a:cubicBezTo>
                  <a:cubicBezTo>
                    <a:pt x="98" y="50"/>
                    <a:pt x="98" y="50"/>
                    <a:pt x="98" y="50"/>
                  </a:cubicBezTo>
                  <a:cubicBezTo>
                    <a:pt x="98" y="51"/>
                    <a:pt x="98" y="53"/>
                    <a:pt x="98" y="54"/>
                  </a:cubicBezTo>
                  <a:cubicBezTo>
                    <a:pt x="98" y="55"/>
                    <a:pt x="98" y="57"/>
                    <a:pt x="98" y="58"/>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38" name="Freeform 15"/>
            <p:cNvSpPr>
              <a:spLocks noEditPoints="1"/>
            </p:cNvSpPr>
            <p:nvPr/>
          </p:nvSpPr>
          <p:spPr bwMode="auto">
            <a:xfrm>
              <a:off x="70" y="70"/>
              <a:ext cx="93" cy="92"/>
            </a:xfrm>
            <a:custGeom>
              <a:avLst/>
              <a:gdLst>
                <a:gd name="T0" fmla="*/ 97 w 43"/>
                <a:gd name="T1" fmla="*/ 0 h 42"/>
                <a:gd name="T2" fmla="*/ 0 w 43"/>
                <a:gd name="T3" fmla="*/ 101 h 42"/>
                <a:gd name="T4" fmla="*/ 97 w 43"/>
                <a:gd name="T5" fmla="*/ 202 h 42"/>
                <a:gd name="T6" fmla="*/ 201 w 43"/>
                <a:gd name="T7" fmla="*/ 101 h 42"/>
                <a:gd name="T8" fmla="*/ 97 w 43"/>
                <a:gd name="T9" fmla="*/ 0 h 42"/>
                <a:gd name="T10" fmla="*/ 97 w 43"/>
                <a:gd name="T11" fmla="*/ 158 h 42"/>
                <a:gd name="T12" fmla="*/ 41 w 43"/>
                <a:gd name="T13" fmla="*/ 101 h 42"/>
                <a:gd name="T14" fmla="*/ 97 w 43"/>
                <a:gd name="T15" fmla="*/ 44 h 42"/>
                <a:gd name="T16" fmla="*/ 154 w 43"/>
                <a:gd name="T17" fmla="*/ 101 h 42"/>
                <a:gd name="T18" fmla="*/ 97 w 43"/>
                <a:gd name="T19" fmla="*/ 15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2">
                  <a:moveTo>
                    <a:pt x="21" y="0"/>
                  </a:moveTo>
                  <a:cubicBezTo>
                    <a:pt x="10" y="0"/>
                    <a:pt x="0" y="9"/>
                    <a:pt x="0" y="21"/>
                  </a:cubicBezTo>
                  <a:cubicBezTo>
                    <a:pt x="0" y="33"/>
                    <a:pt x="10" y="42"/>
                    <a:pt x="21" y="42"/>
                  </a:cubicBezTo>
                  <a:cubicBezTo>
                    <a:pt x="33" y="42"/>
                    <a:pt x="43" y="33"/>
                    <a:pt x="43" y="21"/>
                  </a:cubicBezTo>
                  <a:cubicBezTo>
                    <a:pt x="43" y="9"/>
                    <a:pt x="33" y="0"/>
                    <a:pt x="21" y="0"/>
                  </a:cubicBezTo>
                  <a:close/>
                  <a:moveTo>
                    <a:pt x="21" y="33"/>
                  </a:moveTo>
                  <a:cubicBezTo>
                    <a:pt x="15" y="33"/>
                    <a:pt x="9" y="28"/>
                    <a:pt x="9" y="21"/>
                  </a:cubicBezTo>
                  <a:cubicBezTo>
                    <a:pt x="9" y="14"/>
                    <a:pt x="15" y="9"/>
                    <a:pt x="21" y="9"/>
                  </a:cubicBezTo>
                  <a:cubicBezTo>
                    <a:pt x="28" y="9"/>
                    <a:pt x="33" y="14"/>
                    <a:pt x="33" y="21"/>
                  </a:cubicBezTo>
                  <a:cubicBezTo>
                    <a:pt x="33" y="28"/>
                    <a:pt x="28" y="33"/>
                    <a:pt x="21" y="33"/>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1513" name="Group 16"/>
          <p:cNvGrpSpPr/>
          <p:nvPr/>
        </p:nvGrpSpPr>
        <p:grpSpPr bwMode="auto">
          <a:xfrm>
            <a:off x="4387850" y="2795588"/>
            <a:ext cx="368300" cy="374650"/>
            <a:chOff x="0" y="0"/>
            <a:chExt cx="232" cy="236"/>
          </a:xfrm>
        </p:grpSpPr>
        <p:sp>
          <p:nvSpPr>
            <p:cNvPr id="21535" name="Freeform 17"/>
            <p:cNvSpPr/>
            <p:nvPr/>
          </p:nvSpPr>
          <p:spPr bwMode="auto">
            <a:xfrm>
              <a:off x="0" y="0"/>
              <a:ext cx="232" cy="168"/>
            </a:xfrm>
            <a:custGeom>
              <a:avLst/>
              <a:gdLst>
                <a:gd name="T0" fmla="*/ 392 w 106"/>
                <a:gd name="T1" fmla="*/ 133 h 77"/>
                <a:gd name="T2" fmla="*/ 370 w 106"/>
                <a:gd name="T3" fmla="*/ 137 h 77"/>
                <a:gd name="T4" fmla="*/ 370 w 106"/>
                <a:gd name="T5" fmla="*/ 129 h 77"/>
                <a:gd name="T6" fmla="*/ 239 w 106"/>
                <a:gd name="T7" fmla="*/ 0 h 77"/>
                <a:gd name="T8" fmla="*/ 120 w 106"/>
                <a:gd name="T9" fmla="*/ 105 h 77"/>
                <a:gd name="T10" fmla="*/ 81 w 106"/>
                <a:gd name="T11" fmla="*/ 109 h 77"/>
                <a:gd name="T12" fmla="*/ 81 w 106"/>
                <a:gd name="T13" fmla="*/ 109 h 77"/>
                <a:gd name="T14" fmla="*/ 28 w 106"/>
                <a:gd name="T15" fmla="*/ 185 h 77"/>
                <a:gd name="T16" fmla="*/ 39 w 106"/>
                <a:gd name="T17" fmla="*/ 218 h 77"/>
                <a:gd name="T18" fmla="*/ 0 w 106"/>
                <a:gd name="T19" fmla="*/ 286 h 77"/>
                <a:gd name="T20" fmla="*/ 81 w 106"/>
                <a:gd name="T21" fmla="*/ 367 h 77"/>
                <a:gd name="T22" fmla="*/ 169 w 106"/>
                <a:gd name="T23" fmla="*/ 367 h 77"/>
                <a:gd name="T24" fmla="*/ 186 w 106"/>
                <a:gd name="T25" fmla="*/ 347 h 77"/>
                <a:gd name="T26" fmla="*/ 169 w 106"/>
                <a:gd name="T27" fmla="*/ 323 h 77"/>
                <a:gd name="T28" fmla="*/ 81 w 106"/>
                <a:gd name="T29" fmla="*/ 323 h 77"/>
                <a:gd name="T30" fmla="*/ 44 w 106"/>
                <a:gd name="T31" fmla="*/ 286 h 77"/>
                <a:gd name="T32" fmla="*/ 77 w 106"/>
                <a:gd name="T33" fmla="*/ 253 h 77"/>
                <a:gd name="T34" fmla="*/ 96 w 106"/>
                <a:gd name="T35" fmla="*/ 238 h 77"/>
                <a:gd name="T36" fmla="*/ 85 w 106"/>
                <a:gd name="T37" fmla="*/ 214 h 77"/>
                <a:gd name="T38" fmla="*/ 72 w 106"/>
                <a:gd name="T39" fmla="*/ 185 h 77"/>
                <a:gd name="T40" fmla="*/ 96 w 106"/>
                <a:gd name="T41" fmla="*/ 153 h 77"/>
                <a:gd name="T42" fmla="*/ 96 w 106"/>
                <a:gd name="T43" fmla="*/ 153 h 77"/>
                <a:gd name="T44" fmla="*/ 129 w 106"/>
                <a:gd name="T45" fmla="*/ 153 h 77"/>
                <a:gd name="T46" fmla="*/ 149 w 106"/>
                <a:gd name="T47" fmla="*/ 153 h 77"/>
                <a:gd name="T48" fmla="*/ 162 w 106"/>
                <a:gd name="T49" fmla="*/ 133 h 77"/>
                <a:gd name="T50" fmla="*/ 158 w 106"/>
                <a:gd name="T51" fmla="*/ 129 h 77"/>
                <a:gd name="T52" fmla="*/ 158 w 106"/>
                <a:gd name="T53" fmla="*/ 129 h 77"/>
                <a:gd name="T54" fmla="*/ 239 w 106"/>
                <a:gd name="T55" fmla="*/ 44 h 77"/>
                <a:gd name="T56" fmla="*/ 322 w 106"/>
                <a:gd name="T57" fmla="*/ 129 h 77"/>
                <a:gd name="T58" fmla="*/ 311 w 106"/>
                <a:gd name="T59" fmla="*/ 166 h 77"/>
                <a:gd name="T60" fmla="*/ 315 w 106"/>
                <a:gd name="T61" fmla="*/ 194 h 77"/>
                <a:gd name="T62" fmla="*/ 346 w 106"/>
                <a:gd name="T63" fmla="*/ 194 h 77"/>
                <a:gd name="T64" fmla="*/ 392 w 106"/>
                <a:gd name="T65" fmla="*/ 181 h 77"/>
                <a:gd name="T66" fmla="*/ 464 w 106"/>
                <a:gd name="T67" fmla="*/ 253 h 77"/>
                <a:gd name="T68" fmla="*/ 392 w 106"/>
                <a:gd name="T69" fmla="*/ 323 h 77"/>
                <a:gd name="T70" fmla="*/ 339 w 106"/>
                <a:gd name="T71" fmla="*/ 323 h 77"/>
                <a:gd name="T72" fmla="*/ 322 w 106"/>
                <a:gd name="T73" fmla="*/ 347 h 77"/>
                <a:gd name="T74" fmla="*/ 339 w 106"/>
                <a:gd name="T75" fmla="*/ 367 h 77"/>
                <a:gd name="T76" fmla="*/ 392 w 106"/>
                <a:gd name="T77" fmla="*/ 367 h 77"/>
                <a:gd name="T78" fmla="*/ 508 w 106"/>
                <a:gd name="T79" fmla="*/ 253 h 77"/>
                <a:gd name="T80" fmla="*/ 392 w 106"/>
                <a:gd name="T81" fmla="*/ 133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36" name="Freeform 18"/>
            <p:cNvSpPr/>
            <p:nvPr/>
          </p:nvSpPr>
          <p:spPr bwMode="auto">
            <a:xfrm>
              <a:off x="70" y="94"/>
              <a:ext cx="92" cy="142"/>
            </a:xfrm>
            <a:custGeom>
              <a:avLst/>
              <a:gdLst>
                <a:gd name="T0" fmla="*/ 158 w 42"/>
                <a:gd name="T1" fmla="*/ 197 h 65"/>
                <a:gd name="T2" fmla="*/ 125 w 42"/>
                <a:gd name="T3" fmla="*/ 234 h 65"/>
                <a:gd name="T4" fmla="*/ 125 w 42"/>
                <a:gd name="T5" fmla="*/ 24 h 65"/>
                <a:gd name="T6" fmla="*/ 101 w 42"/>
                <a:gd name="T7" fmla="*/ 0 h 65"/>
                <a:gd name="T8" fmla="*/ 77 w 42"/>
                <a:gd name="T9" fmla="*/ 24 h 65"/>
                <a:gd name="T10" fmla="*/ 77 w 42"/>
                <a:gd name="T11" fmla="*/ 234 h 65"/>
                <a:gd name="T12" fmla="*/ 44 w 42"/>
                <a:gd name="T13" fmla="*/ 197 h 65"/>
                <a:gd name="T14" fmla="*/ 9 w 42"/>
                <a:gd name="T15" fmla="*/ 197 h 65"/>
                <a:gd name="T16" fmla="*/ 9 w 42"/>
                <a:gd name="T17" fmla="*/ 229 h 65"/>
                <a:gd name="T18" fmla="*/ 85 w 42"/>
                <a:gd name="T19" fmla="*/ 301 h 65"/>
                <a:gd name="T20" fmla="*/ 101 w 42"/>
                <a:gd name="T21" fmla="*/ 310 h 65"/>
                <a:gd name="T22" fmla="*/ 116 w 42"/>
                <a:gd name="T23" fmla="*/ 301 h 65"/>
                <a:gd name="T24" fmla="*/ 193 w 42"/>
                <a:gd name="T25" fmla="*/ 229 h 65"/>
                <a:gd name="T26" fmla="*/ 193 w 42"/>
                <a:gd name="T27" fmla="*/ 197 h 65"/>
                <a:gd name="T28" fmla="*/ 158 w 42"/>
                <a:gd name="T29" fmla="*/ 197 h 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1514" name="Group 19"/>
          <p:cNvGrpSpPr/>
          <p:nvPr/>
        </p:nvGrpSpPr>
        <p:grpSpPr bwMode="auto">
          <a:xfrm>
            <a:off x="3119438" y="2824163"/>
            <a:ext cx="373062" cy="317500"/>
            <a:chOff x="0" y="0"/>
            <a:chExt cx="235" cy="200"/>
          </a:xfrm>
        </p:grpSpPr>
        <p:sp>
          <p:nvSpPr>
            <p:cNvPr id="21533" name="Freeform 20"/>
            <p:cNvSpPr>
              <a:spLocks noEditPoints="1"/>
            </p:cNvSpPr>
            <p:nvPr/>
          </p:nvSpPr>
          <p:spPr bwMode="auto">
            <a:xfrm>
              <a:off x="0" y="0"/>
              <a:ext cx="235" cy="200"/>
            </a:xfrm>
            <a:custGeom>
              <a:avLst/>
              <a:gdLst>
                <a:gd name="T0" fmla="*/ 446 w 108"/>
                <a:gd name="T1" fmla="*/ 72 h 92"/>
                <a:gd name="T2" fmla="*/ 366 w 108"/>
                <a:gd name="T3" fmla="*/ 72 h 92"/>
                <a:gd name="T4" fmla="*/ 366 w 108"/>
                <a:gd name="T5" fmla="*/ 65 h 92"/>
                <a:gd name="T6" fmla="*/ 366 w 108"/>
                <a:gd name="T7" fmla="*/ 52 h 92"/>
                <a:gd name="T8" fmla="*/ 313 w 108"/>
                <a:gd name="T9" fmla="*/ 0 h 92"/>
                <a:gd name="T10" fmla="*/ 257 w 108"/>
                <a:gd name="T11" fmla="*/ 0 h 92"/>
                <a:gd name="T12" fmla="*/ 205 w 108"/>
                <a:gd name="T13" fmla="*/ 52 h 92"/>
                <a:gd name="T14" fmla="*/ 205 w 108"/>
                <a:gd name="T15" fmla="*/ 72 h 92"/>
                <a:gd name="T16" fmla="*/ 65 w 108"/>
                <a:gd name="T17" fmla="*/ 72 h 92"/>
                <a:gd name="T18" fmla="*/ 0 w 108"/>
                <a:gd name="T19" fmla="*/ 137 h 92"/>
                <a:gd name="T20" fmla="*/ 0 w 108"/>
                <a:gd name="T21" fmla="*/ 370 h 92"/>
                <a:gd name="T22" fmla="*/ 65 w 108"/>
                <a:gd name="T23" fmla="*/ 435 h 92"/>
                <a:gd name="T24" fmla="*/ 446 w 108"/>
                <a:gd name="T25" fmla="*/ 435 h 92"/>
                <a:gd name="T26" fmla="*/ 511 w 108"/>
                <a:gd name="T27" fmla="*/ 370 h 92"/>
                <a:gd name="T28" fmla="*/ 511 w 108"/>
                <a:gd name="T29" fmla="*/ 137 h 92"/>
                <a:gd name="T30" fmla="*/ 446 w 108"/>
                <a:gd name="T31" fmla="*/ 72 h 92"/>
                <a:gd name="T32" fmla="*/ 48 w 108"/>
                <a:gd name="T33" fmla="*/ 370 h 92"/>
                <a:gd name="T34" fmla="*/ 48 w 108"/>
                <a:gd name="T35" fmla="*/ 137 h 92"/>
                <a:gd name="T36" fmla="*/ 65 w 108"/>
                <a:gd name="T37" fmla="*/ 113 h 92"/>
                <a:gd name="T38" fmla="*/ 124 w 108"/>
                <a:gd name="T39" fmla="*/ 113 h 92"/>
                <a:gd name="T40" fmla="*/ 124 w 108"/>
                <a:gd name="T41" fmla="*/ 391 h 92"/>
                <a:gd name="T42" fmla="*/ 65 w 108"/>
                <a:gd name="T43" fmla="*/ 391 h 92"/>
                <a:gd name="T44" fmla="*/ 48 w 108"/>
                <a:gd name="T45" fmla="*/ 370 h 92"/>
                <a:gd name="T46" fmla="*/ 468 w 108"/>
                <a:gd name="T47" fmla="*/ 370 h 92"/>
                <a:gd name="T48" fmla="*/ 446 w 108"/>
                <a:gd name="T49" fmla="*/ 391 h 92"/>
                <a:gd name="T50" fmla="*/ 165 w 108"/>
                <a:gd name="T51" fmla="*/ 391 h 92"/>
                <a:gd name="T52" fmla="*/ 165 w 108"/>
                <a:gd name="T53" fmla="*/ 113 h 92"/>
                <a:gd name="T54" fmla="*/ 205 w 108"/>
                <a:gd name="T55" fmla="*/ 113 h 92"/>
                <a:gd name="T56" fmla="*/ 366 w 108"/>
                <a:gd name="T57" fmla="*/ 113 h 92"/>
                <a:gd name="T58" fmla="*/ 446 w 108"/>
                <a:gd name="T59" fmla="*/ 113 h 92"/>
                <a:gd name="T60" fmla="*/ 468 w 108"/>
                <a:gd name="T61" fmla="*/ 137 h 92"/>
                <a:gd name="T62" fmla="*/ 468 w 108"/>
                <a:gd name="T63" fmla="*/ 370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34" name="Freeform 21"/>
            <p:cNvSpPr>
              <a:spLocks noEditPoints="1"/>
            </p:cNvSpPr>
            <p:nvPr/>
          </p:nvSpPr>
          <p:spPr bwMode="auto">
            <a:xfrm>
              <a:off x="93" y="83"/>
              <a:ext cx="74" cy="74"/>
            </a:xfrm>
            <a:custGeom>
              <a:avLst/>
              <a:gdLst>
                <a:gd name="T0" fmla="*/ 81 w 34"/>
                <a:gd name="T1" fmla="*/ 0 h 34"/>
                <a:gd name="T2" fmla="*/ 0 w 34"/>
                <a:gd name="T3" fmla="*/ 81 h 34"/>
                <a:gd name="T4" fmla="*/ 81 w 34"/>
                <a:gd name="T5" fmla="*/ 161 h 34"/>
                <a:gd name="T6" fmla="*/ 161 w 34"/>
                <a:gd name="T7" fmla="*/ 81 h 34"/>
                <a:gd name="T8" fmla="*/ 81 w 34"/>
                <a:gd name="T9" fmla="*/ 0 h 34"/>
                <a:gd name="T10" fmla="*/ 81 w 34"/>
                <a:gd name="T11" fmla="*/ 118 h 34"/>
                <a:gd name="T12" fmla="*/ 44 w 34"/>
                <a:gd name="T13" fmla="*/ 81 h 34"/>
                <a:gd name="T14" fmla="*/ 81 w 34"/>
                <a:gd name="T15" fmla="*/ 48 h 34"/>
                <a:gd name="T16" fmla="*/ 118 w 34"/>
                <a:gd name="T17" fmla="*/ 81 h 34"/>
                <a:gd name="T18" fmla="*/ 81 w 34"/>
                <a:gd name="T19" fmla="*/ 118 h 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1515" name="Group 22"/>
          <p:cNvGrpSpPr/>
          <p:nvPr/>
        </p:nvGrpSpPr>
        <p:grpSpPr bwMode="auto">
          <a:xfrm>
            <a:off x="6953250" y="2800350"/>
            <a:ext cx="366713" cy="365125"/>
            <a:chOff x="0" y="0"/>
            <a:chExt cx="231" cy="230"/>
          </a:xfrm>
        </p:grpSpPr>
        <p:sp>
          <p:nvSpPr>
            <p:cNvPr id="21531" name="Freeform 23"/>
            <p:cNvSpPr>
              <a:spLocks noEditPoints="1"/>
            </p:cNvSpPr>
            <p:nvPr/>
          </p:nvSpPr>
          <p:spPr bwMode="auto">
            <a:xfrm>
              <a:off x="0" y="0"/>
              <a:ext cx="231" cy="230"/>
            </a:xfrm>
            <a:custGeom>
              <a:avLst/>
              <a:gdLst>
                <a:gd name="T0" fmla="*/ 251 w 106"/>
                <a:gd name="T1" fmla="*/ 499 h 106"/>
                <a:gd name="T2" fmla="*/ 0 w 106"/>
                <a:gd name="T3" fmla="*/ 250 h 106"/>
                <a:gd name="T4" fmla="*/ 251 w 106"/>
                <a:gd name="T5" fmla="*/ 0 h 106"/>
                <a:gd name="T6" fmla="*/ 503 w 106"/>
                <a:gd name="T7" fmla="*/ 250 h 106"/>
                <a:gd name="T8" fmla="*/ 251 w 106"/>
                <a:gd name="T9" fmla="*/ 499 h 106"/>
                <a:gd name="T10" fmla="*/ 251 w 106"/>
                <a:gd name="T11" fmla="*/ 43 h 106"/>
                <a:gd name="T12" fmla="*/ 44 w 106"/>
                <a:gd name="T13" fmla="*/ 250 h 106"/>
                <a:gd name="T14" fmla="*/ 251 w 106"/>
                <a:gd name="T15" fmla="*/ 456 h 106"/>
                <a:gd name="T16" fmla="*/ 460 w 106"/>
                <a:gd name="T17" fmla="*/ 250 h 106"/>
                <a:gd name="T18" fmla="*/ 251 w 106"/>
                <a:gd name="T19" fmla="*/ 43 h 1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6" h="106">
                  <a:moveTo>
                    <a:pt x="53" y="106"/>
                  </a:moveTo>
                  <a:cubicBezTo>
                    <a:pt x="24" y="106"/>
                    <a:pt x="0" y="82"/>
                    <a:pt x="0" y="53"/>
                  </a:cubicBezTo>
                  <a:cubicBezTo>
                    <a:pt x="0" y="24"/>
                    <a:pt x="24" y="0"/>
                    <a:pt x="53" y="0"/>
                  </a:cubicBezTo>
                  <a:cubicBezTo>
                    <a:pt x="82" y="0"/>
                    <a:pt x="106" y="24"/>
                    <a:pt x="106" y="53"/>
                  </a:cubicBezTo>
                  <a:cubicBezTo>
                    <a:pt x="106" y="82"/>
                    <a:pt x="82" y="106"/>
                    <a:pt x="53" y="106"/>
                  </a:cubicBezTo>
                  <a:close/>
                  <a:moveTo>
                    <a:pt x="53" y="9"/>
                  </a:moveTo>
                  <a:cubicBezTo>
                    <a:pt x="29" y="9"/>
                    <a:pt x="9" y="29"/>
                    <a:pt x="9" y="53"/>
                  </a:cubicBezTo>
                  <a:cubicBezTo>
                    <a:pt x="9" y="77"/>
                    <a:pt x="29" y="97"/>
                    <a:pt x="53" y="97"/>
                  </a:cubicBezTo>
                  <a:cubicBezTo>
                    <a:pt x="77" y="97"/>
                    <a:pt x="97" y="77"/>
                    <a:pt x="97" y="53"/>
                  </a:cubicBezTo>
                  <a:cubicBezTo>
                    <a:pt x="97" y="29"/>
                    <a:pt x="77" y="9"/>
                    <a:pt x="53" y="9"/>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32" name="Freeform 24"/>
            <p:cNvSpPr/>
            <p:nvPr/>
          </p:nvSpPr>
          <p:spPr bwMode="auto">
            <a:xfrm>
              <a:off x="104" y="43"/>
              <a:ext cx="72" cy="81"/>
            </a:xfrm>
            <a:custGeom>
              <a:avLst/>
              <a:gdLst>
                <a:gd name="T0" fmla="*/ 133 w 33"/>
                <a:gd name="T1" fmla="*/ 177 h 37"/>
                <a:gd name="T2" fmla="*/ 24 w 33"/>
                <a:gd name="T3" fmla="*/ 177 h 37"/>
                <a:gd name="T4" fmla="*/ 0 w 33"/>
                <a:gd name="T5" fmla="*/ 158 h 37"/>
                <a:gd name="T6" fmla="*/ 0 w 33"/>
                <a:gd name="T7" fmla="*/ 24 h 37"/>
                <a:gd name="T8" fmla="*/ 24 w 33"/>
                <a:gd name="T9" fmla="*/ 0 h 37"/>
                <a:gd name="T10" fmla="*/ 44 w 33"/>
                <a:gd name="T11" fmla="*/ 24 h 37"/>
                <a:gd name="T12" fmla="*/ 44 w 33"/>
                <a:gd name="T13" fmla="*/ 134 h 37"/>
                <a:gd name="T14" fmla="*/ 133 w 33"/>
                <a:gd name="T15" fmla="*/ 134 h 37"/>
                <a:gd name="T16" fmla="*/ 157 w 33"/>
                <a:gd name="T17" fmla="*/ 158 h 37"/>
                <a:gd name="T18" fmla="*/ 133 w 33"/>
                <a:gd name="T19" fmla="*/ 177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37">
                  <a:moveTo>
                    <a:pt x="28" y="37"/>
                  </a:moveTo>
                  <a:cubicBezTo>
                    <a:pt x="5" y="37"/>
                    <a:pt x="5" y="37"/>
                    <a:pt x="5" y="37"/>
                  </a:cubicBezTo>
                  <a:cubicBezTo>
                    <a:pt x="2" y="37"/>
                    <a:pt x="0" y="35"/>
                    <a:pt x="0" y="33"/>
                  </a:cubicBezTo>
                  <a:cubicBezTo>
                    <a:pt x="0" y="5"/>
                    <a:pt x="0" y="5"/>
                    <a:pt x="0" y="5"/>
                  </a:cubicBezTo>
                  <a:cubicBezTo>
                    <a:pt x="0" y="2"/>
                    <a:pt x="2" y="0"/>
                    <a:pt x="5" y="0"/>
                  </a:cubicBezTo>
                  <a:cubicBezTo>
                    <a:pt x="7" y="0"/>
                    <a:pt x="9" y="2"/>
                    <a:pt x="9" y="5"/>
                  </a:cubicBezTo>
                  <a:cubicBezTo>
                    <a:pt x="9" y="28"/>
                    <a:pt x="9" y="28"/>
                    <a:pt x="9" y="28"/>
                  </a:cubicBezTo>
                  <a:cubicBezTo>
                    <a:pt x="28" y="28"/>
                    <a:pt x="28" y="28"/>
                    <a:pt x="28" y="28"/>
                  </a:cubicBezTo>
                  <a:cubicBezTo>
                    <a:pt x="31" y="28"/>
                    <a:pt x="33" y="30"/>
                    <a:pt x="33" y="33"/>
                  </a:cubicBezTo>
                  <a:cubicBezTo>
                    <a:pt x="33" y="35"/>
                    <a:pt x="31" y="37"/>
                    <a:pt x="28" y="37"/>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1516" name="Line 25"/>
          <p:cNvSpPr>
            <a:spLocks noChangeShapeType="1"/>
          </p:cNvSpPr>
          <p:nvPr/>
        </p:nvSpPr>
        <p:spPr bwMode="auto">
          <a:xfrm>
            <a:off x="2008188" y="3270250"/>
            <a:ext cx="0" cy="674688"/>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17" name="Line 26"/>
          <p:cNvSpPr>
            <a:spLocks noChangeShapeType="1"/>
          </p:cNvSpPr>
          <p:nvPr/>
        </p:nvSpPr>
        <p:spPr bwMode="auto">
          <a:xfrm>
            <a:off x="4572000" y="3270250"/>
            <a:ext cx="0" cy="674688"/>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18" name="Line 27"/>
          <p:cNvSpPr>
            <a:spLocks noChangeShapeType="1"/>
          </p:cNvSpPr>
          <p:nvPr/>
        </p:nvSpPr>
        <p:spPr bwMode="auto">
          <a:xfrm>
            <a:off x="7135813" y="3270250"/>
            <a:ext cx="0" cy="674688"/>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19" name="Line 28"/>
          <p:cNvSpPr>
            <a:spLocks noChangeShapeType="1"/>
          </p:cNvSpPr>
          <p:nvPr/>
        </p:nvSpPr>
        <p:spPr bwMode="auto">
          <a:xfrm>
            <a:off x="3305175" y="2019300"/>
            <a:ext cx="0" cy="674688"/>
          </a:xfrm>
          <a:prstGeom prst="line">
            <a:avLst/>
          </a:prstGeom>
          <a:noFill/>
          <a:ln w="6350">
            <a:solidFill>
              <a:srgbClr val="95C1AD"/>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20" name="Line 29"/>
          <p:cNvSpPr>
            <a:spLocks noChangeShapeType="1"/>
          </p:cNvSpPr>
          <p:nvPr/>
        </p:nvSpPr>
        <p:spPr bwMode="auto">
          <a:xfrm>
            <a:off x="5851525" y="2019300"/>
            <a:ext cx="0" cy="674688"/>
          </a:xfrm>
          <a:prstGeom prst="line">
            <a:avLst/>
          </a:prstGeom>
          <a:noFill/>
          <a:ln w="6350">
            <a:solidFill>
              <a:srgbClr val="95C1AD"/>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21" name="Rectangle 30"/>
          <p:cNvSpPr>
            <a:spLocks noChangeArrowheads="1"/>
          </p:cNvSpPr>
          <p:nvPr/>
        </p:nvSpPr>
        <p:spPr bwMode="auto">
          <a:xfrm>
            <a:off x="1036638" y="4110038"/>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1522" name="Rectangle 31"/>
          <p:cNvSpPr>
            <a:spLocks noChangeArrowheads="1"/>
          </p:cNvSpPr>
          <p:nvPr/>
        </p:nvSpPr>
        <p:spPr bwMode="auto">
          <a:xfrm>
            <a:off x="3595688" y="4110038"/>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r>
              <a:rPr lang="en-US" altLang="zh-CN" sz="800">
                <a:solidFill>
                  <a:schemeClr val="tx1"/>
                </a:solidFill>
              </a:rPr>
              <a:t> </a:t>
            </a:r>
          </a:p>
        </p:txBody>
      </p:sp>
      <p:sp>
        <p:nvSpPr>
          <p:cNvPr id="21523" name="Rectangle 32"/>
          <p:cNvSpPr>
            <a:spLocks noChangeArrowheads="1"/>
          </p:cNvSpPr>
          <p:nvPr/>
        </p:nvSpPr>
        <p:spPr bwMode="auto">
          <a:xfrm>
            <a:off x="6165850" y="4110038"/>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1524" name="Rectangle 33"/>
          <p:cNvSpPr>
            <a:spLocks noChangeArrowheads="1"/>
          </p:cNvSpPr>
          <p:nvPr/>
        </p:nvSpPr>
        <p:spPr bwMode="auto">
          <a:xfrm>
            <a:off x="2320925" y="1130300"/>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1525" name="Rectangle 34"/>
          <p:cNvSpPr>
            <a:spLocks noChangeArrowheads="1"/>
          </p:cNvSpPr>
          <p:nvPr/>
        </p:nvSpPr>
        <p:spPr bwMode="auto">
          <a:xfrm>
            <a:off x="4879975" y="1130300"/>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r>
              <a:rPr lang="en-US" altLang="zh-CN" sz="800">
                <a:solidFill>
                  <a:schemeClr val="tx1"/>
                </a:solidFill>
              </a:rPr>
              <a:t> </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2"/>
          <p:cNvSpPr/>
          <p:nvPr/>
        </p:nvSpPr>
        <p:spPr bwMode="auto">
          <a:xfrm>
            <a:off x="468313" y="1801813"/>
            <a:ext cx="2393950" cy="2393950"/>
          </a:xfrm>
          <a:custGeom>
            <a:avLst/>
            <a:gdLst>
              <a:gd name="T0" fmla="*/ 2147483646 w 758"/>
              <a:gd name="T1" fmla="*/ 2147483646 h 758"/>
              <a:gd name="T2" fmla="*/ 369056764 w 758"/>
              <a:gd name="T3" fmla="*/ 2147483646 h 758"/>
              <a:gd name="T4" fmla="*/ 2147483646 w 758"/>
              <a:gd name="T5" fmla="*/ 369056764 h 758"/>
              <a:gd name="T6" fmla="*/ 2147483646 w 758"/>
              <a:gd name="T7" fmla="*/ 0 h 758"/>
              <a:gd name="T8" fmla="*/ 0 w 758"/>
              <a:gd name="T9" fmla="*/ 2147483646 h 758"/>
              <a:gd name="T10" fmla="*/ 2147483646 w 758"/>
              <a:gd name="T11" fmla="*/ 2147483646 h 758"/>
              <a:gd name="T12" fmla="*/ 2147483646 w 758"/>
              <a:gd name="T13" fmla="*/ 2147483646 h 758"/>
              <a:gd name="T14" fmla="*/ 2147483646 w 758"/>
              <a:gd name="T15" fmla="*/ 2147483646 h 758"/>
              <a:gd name="T16" fmla="*/ 2147483646 w 758"/>
              <a:gd name="T17" fmla="*/ 2147483646 h 7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8" h="758">
                <a:moveTo>
                  <a:pt x="379" y="721"/>
                </a:moveTo>
                <a:cubicBezTo>
                  <a:pt x="190" y="721"/>
                  <a:pt x="37" y="568"/>
                  <a:pt x="37" y="379"/>
                </a:cubicBezTo>
                <a:cubicBezTo>
                  <a:pt x="37" y="190"/>
                  <a:pt x="190" y="37"/>
                  <a:pt x="379" y="37"/>
                </a:cubicBezTo>
                <a:cubicBezTo>
                  <a:pt x="379" y="0"/>
                  <a:pt x="379" y="0"/>
                  <a:pt x="379" y="0"/>
                </a:cubicBezTo>
                <a:cubicBezTo>
                  <a:pt x="170" y="0"/>
                  <a:pt x="0" y="170"/>
                  <a:pt x="0" y="379"/>
                </a:cubicBezTo>
                <a:cubicBezTo>
                  <a:pt x="0" y="588"/>
                  <a:pt x="170" y="758"/>
                  <a:pt x="379" y="758"/>
                </a:cubicBezTo>
                <a:cubicBezTo>
                  <a:pt x="588" y="758"/>
                  <a:pt x="758" y="588"/>
                  <a:pt x="758" y="379"/>
                </a:cubicBezTo>
                <a:cubicBezTo>
                  <a:pt x="721" y="379"/>
                  <a:pt x="721" y="379"/>
                  <a:pt x="721" y="379"/>
                </a:cubicBezTo>
                <a:cubicBezTo>
                  <a:pt x="721" y="568"/>
                  <a:pt x="568" y="721"/>
                  <a:pt x="379" y="721"/>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55" name="Freeform 3"/>
          <p:cNvSpPr/>
          <p:nvPr/>
        </p:nvSpPr>
        <p:spPr bwMode="auto">
          <a:xfrm>
            <a:off x="793750" y="2127250"/>
            <a:ext cx="1350963" cy="1743075"/>
          </a:xfrm>
          <a:custGeom>
            <a:avLst/>
            <a:gdLst>
              <a:gd name="T0" fmla="*/ 2147483646 w 428"/>
              <a:gd name="T1" fmla="*/ 2147483646 h 552"/>
              <a:gd name="T2" fmla="*/ 2147483646 w 428"/>
              <a:gd name="T3" fmla="*/ 2147483646 h 552"/>
              <a:gd name="T4" fmla="*/ 358674364 w 428"/>
              <a:gd name="T5" fmla="*/ 2147483646 h 552"/>
              <a:gd name="T6" fmla="*/ 2147483646 w 428"/>
              <a:gd name="T7" fmla="*/ 358969244 h 552"/>
              <a:gd name="T8" fmla="*/ 2147483646 w 428"/>
              <a:gd name="T9" fmla="*/ 0 h 552"/>
              <a:gd name="T10" fmla="*/ 0 w 428"/>
              <a:gd name="T11" fmla="*/ 2147483646 h 552"/>
              <a:gd name="T12" fmla="*/ 2147483646 w 428"/>
              <a:gd name="T13" fmla="*/ 2147483646 h 552"/>
              <a:gd name="T14" fmla="*/ 2147483646 w 428"/>
              <a:gd name="T15" fmla="*/ 2147483646 h 552"/>
              <a:gd name="T16" fmla="*/ 2147483646 w 428"/>
              <a:gd name="T17" fmla="*/ 2147483646 h 5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8" h="552">
                <a:moveTo>
                  <a:pt x="408" y="476"/>
                </a:moveTo>
                <a:cubicBezTo>
                  <a:pt x="370" y="501"/>
                  <a:pt x="325" y="516"/>
                  <a:pt x="276" y="516"/>
                </a:cubicBezTo>
                <a:cubicBezTo>
                  <a:pt x="144" y="516"/>
                  <a:pt x="36" y="408"/>
                  <a:pt x="36" y="276"/>
                </a:cubicBezTo>
                <a:cubicBezTo>
                  <a:pt x="36" y="144"/>
                  <a:pt x="144" y="36"/>
                  <a:pt x="276" y="36"/>
                </a:cubicBezTo>
                <a:cubicBezTo>
                  <a:pt x="276" y="0"/>
                  <a:pt x="276" y="0"/>
                  <a:pt x="276" y="0"/>
                </a:cubicBezTo>
                <a:cubicBezTo>
                  <a:pt x="124" y="0"/>
                  <a:pt x="0" y="124"/>
                  <a:pt x="0" y="276"/>
                </a:cubicBezTo>
                <a:cubicBezTo>
                  <a:pt x="0" y="428"/>
                  <a:pt x="124" y="552"/>
                  <a:pt x="276" y="552"/>
                </a:cubicBezTo>
                <a:cubicBezTo>
                  <a:pt x="332" y="552"/>
                  <a:pt x="384" y="536"/>
                  <a:pt x="428" y="507"/>
                </a:cubicBezTo>
                <a:lnTo>
                  <a:pt x="408" y="476"/>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56" name="Freeform 4"/>
          <p:cNvSpPr/>
          <p:nvPr/>
        </p:nvSpPr>
        <p:spPr bwMode="auto">
          <a:xfrm>
            <a:off x="950913" y="2284413"/>
            <a:ext cx="714375" cy="1393825"/>
          </a:xfrm>
          <a:custGeom>
            <a:avLst/>
            <a:gdLst>
              <a:gd name="T0" fmla="*/ 369689063 w 226"/>
              <a:gd name="T1" fmla="*/ 2147483646 h 441"/>
              <a:gd name="T2" fmla="*/ 2147483646 w 226"/>
              <a:gd name="T3" fmla="*/ 369606991 h 441"/>
              <a:gd name="T4" fmla="*/ 2147483646 w 226"/>
              <a:gd name="T5" fmla="*/ 0 h 441"/>
              <a:gd name="T6" fmla="*/ 0 w 226"/>
              <a:gd name="T7" fmla="*/ 2147483646 h 441"/>
              <a:gd name="T8" fmla="*/ 1578673921 w 226"/>
              <a:gd name="T9" fmla="*/ 2147483646 h 441"/>
              <a:gd name="T10" fmla="*/ 1688583360 w 226"/>
              <a:gd name="T11" fmla="*/ 2147483646 h 441"/>
              <a:gd name="T12" fmla="*/ 369689063 w 226"/>
              <a:gd name="T13" fmla="*/ 2147483646 h 4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6" h="441">
                <a:moveTo>
                  <a:pt x="37" y="226"/>
                </a:moveTo>
                <a:cubicBezTo>
                  <a:pt x="37" y="122"/>
                  <a:pt x="122" y="37"/>
                  <a:pt x="226" y="37"/>
                </a:cubicBezTo>
                <a:cubicBezTo>
                  <a:pt x="226" y="0"/>
                  <a:pt x="226" y="0"/>
                  <a:pt x="226" y="0"/>
                </a:cubicBezTo>
                <a:cubicBezTo>
                  <a:pt x="102" y="0"/>
                  <a:pt x="0" y="102"/>
                  <a:pt x="0" y="226"/>
                </a:cubicBezTo>
                <a:cubicBezTo>
                  <a:pt x="0" y="326"/>
                  <a:pt x="67" y="412"/>
                  <a:pt x="158" y="441"/>
                </a:cubicBezTo>
                <a:cubicBezTo>
                  <a:pt x="169" y="406"/>
                  <a:pt x="169" y="406"/>
                  <a:pt x="169" y="406"/>
                </a:cubicBezTo>
                <a:cubicBezTo>
                  <a:pt x="92" y="382"/>
                  <a:pt x="37" y="310"/>
                  <a:pt x="37" y="226"/>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57" name="Freeform 5"/>
          <p:cNvSpPr/>
          <p:nvPr/>
        </p:nvSpPr>
        <p:spPr bwMode="auto">
          <a:xfrm>
            <a:off x="631825" y="1965325"/>
            <a:ext cx="1990725" cy="2066925"/>
          </a:xfrm>
          <a:custGeom>
            <a:avLst/>
            <a:gdLst>
              <a:gd name="T0" fmla="*/ 2147483646 w 630"/>
              <a:gd name="T1" fmla="*/ 2147483646 h 654"/>
              <a:gd name="T2" fmla="*/ 2147483646 w 630"/>
              <a:gd name="T3" fmla="*/ 2147483646 h 654"/>
              <a:gd name="T4" fmla="*/ 359455418 w 630"/>
              <a:gd name="T5" fmla="*/ 2147483646 h 654"/>
              <a:gd name="T6" fmla="*/ 2147483646 w 630"/>
              <a:gd name="T7" fmla="*/ 359581741 h 654"/>
              <a:gd name="T8" fmla="*/ 2147483646 w 630"/>
              <a:gd name="T9" fmla="*/ 0 h 654"/>
              <a:gd name="T10" fmla="*/ 0 w 630"/>
              <a:gd name="T11" fmla="*/ 2147483646 h 654"/>
              <a:gd name="T12" fmla="*/ 2147483646 w 630"/>
              <a:gd name="T13" fmla="*/ 2147483646 h 654"/>
              <a:gd name="T14" fmla="*/ 2147483646 w 630"/>
              <a:gd name="T15" fmla="*/ 2147483646 h 654"/>
              <a:gd name="T16" fmla="*/ 2147483646 w 630"/>
              <a:gd name="T17" fmla="*/ 2147483646 h 6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0" h="654">
                <a:moveTo>
                  <a:pt x="596" y="437"/>
                </a:moveTo>
                <a:cubicBezTo>
                  <a:pt x="553" y="543"/>
                  <a:pt x="448" y="618"/>
                  <a:pt x="327" y="618"/>
                </a:cubicBezTo>
                <a:cubicBezTo>
                  <a:pt x="167" y="618"/>
                  <a:pt x="36" y="487"/>
                  <a:pt x="36" y="327"/>
                </a:cubicBezTo>
                <a:cubicBezTo>
                  <a:pt x="36" y="167"/>
                  <a:pt x="167" y="36"/>
                  <a:pt x="327" y="36"/>
                </a:cubicBezTo>
                <a:cubicBezTo>
                  <a:pt x="327" y="0"/>
                  <a:pt x="327" y="0"/>
                  <a:pt x="327" y="0"/>
                </a:cubicBezTo>
                <a:cubicBezTo>
                  <a:pt x="147" y="0"/>
                  <a:pt x="0" y="146"/>
                  <a:pt x="0" y="327"/>
                </a:cubicBezTo>
                <a:cubicBezTo>
                  <a:pt x="0" y="508"/>
                  <a:pt x="147" y="654"/>
                  <a:pt x="327" y="654"/>
                </a:cubicBezTo>
                <a:cubicBezTo>
                  <a:pt x="464" y="654"/>
                  <a:pt x="581" y="570"/>
                  <a:pt x="630" y="451"/>
                </a:cubicBezTo>
                <a:lnTo>
                  <a:pt x="596" y="437"/>
                </a:ln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3558" name="Group 6"/>
          <p:cNvGrpSpPr/>
          <p:nvPr/>
        </p:nvGrpSpPr>
        <p:grpSpPr bwMode="auto">
          <a:xfrm>
            <a:off x="1363663" y="2697163"/>
            <a:ext cx="603250" cy="603250"/>
            <a:chOff x="0" y="0"/>
            <a:chExt cx="522" cy="522"/>
          </a:xfrm>
        </p:grpSpPr>
        <p:sp>
          <p:nvSpPr>
            <p:cNvPr id="23590" name="Freeform 7"/>
            <p:cNvSpPr>
              <a:spLocks noEditPoints="1"/>
            </p:cNvSpPr>
            <p:nvPr/>
          </p:nvSpPr>
          <p:spPr bwMode="auto">
            <a:xfrm>
              <a:off x="0" y="0"/>
              <a:ext cx="522" cy="522"/>
            </a:xfrm>
            <a:custGeom>
              <a:avLst/>
              <a:gdLst>
                <a:gd name="T0" fmla="*/ 984 w 262"/>
                <a:gd name="T1" fmla="*/ 289 h 262"/>
                <a:gd name="T2" fmla="*/ 96 w 262"/>
                <a:gd name="T3" fmla="*/ 219 h 262"/>
                <a:gd name="T4" fmla="*/ 16 w 262"/>
                <a:gd name="T5" fmla="*/ 655 h 262"/>
                <a:gd name="T6" fmla="*/ 520 w 262"/>
                <a:gd name="T7" fmla="*/ 1040 h 262"/>
                <a:gd name="T8" fmla="*/ 1040 w 262"/>
                <a:gd name="T9" fmla="*/ 540 h 262"/>
                <a:gd name="T10" fmla="*/ 913 w 262"/>
                <a:gd name="T11" fmla="*/ 396 h 262"/>
                <a:gd name="T12" fmla="*/ 952 w 262"/>
                <a:gd name="T13" fmla="*/ 452 h 262"/>
                <a:gd name="T14" fmla="*/ 924 w 262"/>
                <a:gd name="T15" fmla="*/ 420 h 262"/>
                <a:gd name="T16" fmla="*/ 916 w 262"/>
                <a:gd name="T17" fmla="*/ 707 h 262"/>
                <a:gd name="T18" fmla="*/ 707 w 262"/>
                <a:gd name="T19" fmla="*/ 916 h 262"/>
                <a:gd name="T20" fmla="*/ 584 w 262"/>
                <a:gd name="T21" fmla="*/ 952 h 262"/>
                <a:gd name="T22" fmla="*/ 131 w 262"/>
                <a:gd name="T23" fmla="*/ 731 h 262"/>
                <a:gd name="T24" fmla="*/ 80 w 262"/>
                <a:gd name="T25" fmla="*/ 520 h 262"/>
                <a:gd name="T26" fmla="*/ 104 w 262"/>
                <a:gd name="T27" fmla="*/ 508 h 262"/>
                <a:gd name="T28" fmla="*/ 243 w 262"/>
                <a:gd name="T29" fmla="*/ 572 h 262"/>
                <a:gd name="T30" fmla="*/ 239 w 262"/>
                <a:gd name="T31" fmla="*/ 636 h 262"/>
                <a:gd name="T32" fmla="*/ 187 w 262"/>
                <a:gd name="T33" fmla="*/ 719 h 262"/>
                <a:gd name="T34" fmla="*/ 247 w 262"/>
                <a:gd name="T35" fmla="*/ 785 h 262"/>
                <a:gd name="T36" fmla="*/ 285 w 262"/>
                <a:gd name="T37" fmla="*/ 809 h 262"/>
                <a:gd name="T38" fmla="*/ 365 w 262"/>
                <a:gd name="T39" fmla="*/ 916 h 262"/>
                <a:gd name="T40" fmla="*/ 381 w 262"/>
                <a:gd name="T41" fmla="*/ 775 h 262"/>
                <a:gd name="T42" fmla="*/ 404 w 262"/>
                <a:gd name="T43" fmla="*/ 675 h 262"/>
                <a:gd name="T44" fmla="*/ 301 w 262"/>
                <a:gd name="T45" fmla="*/ 588 h 262"/>
                <a:gd name="T46" fmla="*/ 281 w 262"/>
                <a:gd name="T47" fmla="*/ 504 h 262"/>
                <a:gd name="T48" fmla="*/ 305 w 262"/>
                <a:gd name="T49" fmla="*/ 452 h 262"/>
                <a:gd name="T50" fmla="*/ 349 w 262"/>
                <a:gd name="T51" fmla="*/ 472 h 262"/>
                <a:gd name="T52" fmla="*/ 392 w 262"/>
                <a:gd name="T53" fmla="*/ 408 h 262"/>
                <a:gd name="T54" fmla="*/ 432 w 262"/>
                <a:gd name="T55" fmla="*/ 251 h 262"/>
                <a:gd name="T56" fmla="*/ 377 w 262"/>
                <a:gd name="T57" fmla="*/ 203 h 262"/>
                <a:gd name="T58" fmla="*/ 259 w 262"/>
                <a:gd name="T59" fmla="*/ 187 h 262"/>
                <a:gd name="T60" fmla="*/ 329 w 262"/>
                <a:gd name="T61" fmla="*/ 124 h 262"/>
                <a:gd name="T62" fmla="*/ 779 w 262"/>
                <a:gd name="T63" fmla="*/ 251 h 262"/>
                <a:gd name="T64" fmla="*/ 699 w 262"/>
                <a:gd name="T65" fmla="*/ 317 h 262"/>
                <a:gd name="T66" fmla="*/ 636 w 262"/>
                <a:gd name="T67" fmla="*/ 416 h 262"/>
                <a:gd name="T68" fmla="*/ 663 w 262"/>
                <a:gd name="T69" fmla="*/ 444 h 262"/>
                <a:gd name="T70" fmla="*/ 747 w 262"/>
                <a:gd name="T71" fmla="*/ 452 h 262"/>
                <a:gd name="T72" fmla="*/ 715 w 262"/>
                <a:gd name="T73" fmla="*/ 520 h 262"/>
                <a:gd name="T74" fmla="*/ 624 w 262"/>
                <a:gd name="T75" fmla="*/ 548 h 262"/>
                <a:gd name="T76" fmla="*/ 616 w 262"/>
                <a:gd name="T77" fmla="*/ 624 h 262"/>
                <a:gd name="T78" fmla="*/ 655 w 262"/>
                <a:gd name="T79" fmla="*/ 679 h 262"/>
                <a:gd name="T80" fmla="*/ 691 w 262"/>
                <a:gd name="T81" fmla="*/ 829 h 262"/>
                <a:gd name="T82" fmla="*/ 751 w 262"/>
                <a:gd name="T83" fmla="*/ 805 h 262"/>
                <a:gd name="T84" fmla="*/ 793 w 262"/>
                <a:gd name="T85" fmla="*/ 719 h 262"/>
                <a:gd name="T86" fmla="*/ 841 w 262"/>
                <a:gd name="T87" fmla="*/ 659 h 262"/>
                <a:gd name="T88" fmla="*/ 901 w 262"/>
                <a:gd name="T89" fmla="*/ 588 h 262"/>
                <a:gd name="T90" fmla="*/ 913 w 262"/>
                <a:gd name="T91" fmla="*/ 560 h 262"/>
                <a:gd name="T92" fmla="*/ 853 w 262"/>
                <a:gd name="T93" fmla="*/ 548 h 262"/>
                <a:gd name="T94" fmla="*/ 849 w 262"/>
                <a:gd name="T95" fmla="*/ 516 h 262"/>
                <a:gd name="T96" fmla="*/ 909 w 262"/>
                <a:gd name="T97" fmla="*/ 532 h 262"/>
                <a:gd name="T98" fmla="*/ 956 w 262"/>
                <a:gd name="T99" fmla="*/ 496 h 2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62" h="262">
                  <a:moveTo>
                    <a:pt x="261" y="123"/>
                  </a:moveTo>
                  <a:cubicBezTo>
                    <a:pt x="261" y="119"/>
                    <a:pt x="261" y="115"/>
                    <a:pt x="260" y="111"/>
                  </a:cubicBezTo>
                  <a:cubicBezTo>
                    <a:pt x="258" y="98"/>
                    <a:pt x="254" y="85"/>
                    <a:pt x="248" y="73"/>
                  </a:cubicBezTo>
                  <a:cubicBezTo>
                    <a:pt x="226" y="28"/>
                    <a:pt x="181" y="0"/>
                    <a:pt x="131" y="0"/>
                  </a:cubicBezTo>
                  <a:cubicBezTo>
                    <a:pt x="100" y="0"/>
                    <a:pt x="70" y="11"/>
                    <a:pt x="46" y="31"/>
                  </a:cubicBezTo>
                  <a:cubicBezTo>
                    <a:pt x="38" y="38"/>
                    <a:pt x="30" y="46"/>
                    <a:pt x="24" y="55"/>
                  </a:cubicBezTo>
                  <a:cubicBezTo>
                    <a:pt x="15" y="68"/>
                    <a:pt x="8" y="83"/>
                    <a:pt x="4" y="100"/>
                  </a:cubicBezTo>
                  <a:cubicBezTo>
                    <a:pt x="1" y="110"/>
                    <a:pt x="0" y="120"/>
                    <a:pt x="0" y="131"/>
                  </a:cubicBezTo>
                  <a:cubicBezTo>
                    <a:pt x="0" y="143"/>
                    <a:pt x="1" y="154"/>
                    <a:pt x="4" y="165"/>
                  </a:cubicBezTo>
                  <a:cubicBezTo>
                    <a:pt x="8" y="178"/>
                    <a:pt x="13" y="190"/>
                    <a:pt x="20" y="201"/>
                  </a:cubicBezTo>
                  <a:cubicBezTo>
                    <a:pt x="31" y="219"/>
                    <a:pt x="47" y="234"/>
                    <a:pt x="65" y="244"/>
                  </a:cubicBezTo>
                  <a:cubicBezTo>
                    <a:pt x="84" y="255"/>
                    <a:pt x="107" y="262"/>
                    <a:pt x="131" y="262"/>
                  </a:cubicBezTo>
                  <a:cubicBezTo>
                    <a:pt x="137" y="262"/>
                    <a:pt x="143" y="262"/>
                    <a:pt x="148" y="261"/>
                  </a:cubicBezTo>
                  <a:cubicBezTo>
                    <a:pt x="170" y="258"/>
                    <a:pt x="190" y="250"/>
                    <a:pt x="207" y="237"/>
                  </a:cubicBezTo>
                  <a:cubicBezTo>
                    <a:pt x="239" y="215"/>
                    <a:pt x="260" y="178"/>
                    <a:pt x="262" y="136"/>
                  </a:cubicBezTo>
                  <a:cubicBezTo>
                    <a:pt x="262" y="134"/>
                    <a:pt x="262" y="133"/>
                    <a:pt x="262" y="131"/>
                  </a:cubicBezTo>
                  <a:cubicBezTo>
                    <a:pt x="262" y="128"/>
                    <a:pt x="262" y="126"/>
                    <a:pt x="261" y="123"/>
                  </a:cubicBezTo>
                  <a:close/>
                  <a:moveTo>
                    <a:pt x="230" y="100"/>
                  </a:moveTo>
                  <a:cubicBezTo>
                    <a:pt x="231" y="99"/>
                    <a:pt x="233" y="100"/>
                    <a:pt x="236" y="101"/>
                  </a:cubicBezTo>
                  <a:cubicBezTo>
                    <a:pt x="236" y="101"/>
                    <a:pt x="237" y="101"/>
                    <a:pt x="237" y="101"/>
                  </a:cubicBezTo>
                  <a:cubicBezTo>
                    <a:pt x="238" y="105"/>
                    <a:pt x="239" y="110"/>
                    <a:pt x="240" y="114"/>
                  </a:cubicBezTo>
                  <a:cubicBezTo>
                    <a:pt x="240" y="114"/>
                    <a:pt x="240" y="115"/>
                    <a:pt x="240" y="116"/>
                  </a:cubicBezTo>
                  <a:cubicBezTo>
                    <a:pt x="239" y="114"/>
                    <a:pt x="238" y="112"/>
                    <a:pt x="237" y="110"/>
                  </a:cubicBezTo>
                  <a:cubicBezTo>
                    <a:pt x="233" y="106"/>
                    <a:pt x="233" y="106"/>
                    <a:pt x="233" y="106"/>
                  </a:cubicBezTo>
                  <a:cubicBezTo>
                    <a:pt x="231" y="104"/>
                    <a:pt x="229" y="101"/>
                    <a:pt x="230" y="100"/>
                  </a:cubicBezTo>
                  <a:close/>
                  <a:moveTo>
                    <a:pt x="241" y="135"/>
                  </a:moveTo>
                  <a:cubicBezTo>
                    <a:pt x="241" y="151"/>
                    <a:pt x="237" y="165"/>
                    <a:pt x="231" y="178"/>
                  </a:cubicBezTo>
                  <a:cubicBezTo>
                    <a:pt x="222" y="196"/>
                    <a:pt x="209" y="212"/>
                    <a:pt x="192" y="223"/>
                  </a:cubicBezTo>
                  <a:cubicBezTo>
                    <a:pt x="188" y="226"/>
                    <a:pt x="183" y="229"/>
                    <a:pt x="178" y="231"/>
                  </a:cubicBezTo>
                  <a:cubicBezTo>
                    <a:pt x="178" y="231"/>
                    <a:pt x="178" y="231"/>
                    <a:pt x="178" y="231"/>
                  </a:cubicBezTo>
                  <a:cubicBezTo>
                    <a:pt x="174" y="233"/>
                    <a:pt x="171" y="234"/>
                    <a:pt x="167" y="235"/>
                  </a:cubicBezTo>
                  <a:cubicBezTo>
                    <a:pt x="162" y="237"/>
                    <a:pt x="157" y="238"/>
                    <a:pt x="152" y="239"/>
                  </a:cubicBezTo>
                  <a:cubicBezTo>
                    <a:pt x="150" y="240"/>
                    <a:pt x="149" y="240"/>
                    <a:pt x="147" y="240"/>
                  </a:cubicBezTo>
                  <a:cubicBezTo>
                    <a:pt x="142" y="241"/>
                    <a:pt x="136" y="242"/>
                    <a:pt x="131" y="242"/>
                  </a:cubicBezTo>
                  <a:cubicBezTo>
                    <a:pt x="107" y="242"/>
                    <a:pt x="86" y="234"/>
                    <a:pt x="68" y="222"/>
                  </a:cubicBezTo>
                  <a:cubicBezTo>
                    <a:pt x="54" y="212"/>
                    <a:pt x="42" y="199"/>
                    <a:pt x="33" y="184"/>
                  </a:cubicBezTo>
                  <a:cubicBezTo>
                    <a:pt x="31" y="179"/>
                    <a:pt x="29" y="174"/>
                    <a:pt x="27" y="169"/>
                  </a:cubicBezTo>
                  <a:cubicBezTo>
                    <a:pt x="27" y="169"/>
                    <a:pt x="27" y="169"/>
                    <a:pt x="27" y="169"/>
                  </a:cubicBezTo>
                  <a:cubicBezTo>
                    <a:pt x="23" y="157"/>
                    <a:pt x="20" y="144"/>
                    <a:pt x="20" y="131"/>
                  </a:cubicBezTo>
                  <a:cubicBezTo>
                    <a:pt x="20" y="125"/>
                    <a:pt x="21" y="119"/>
                    <a:pt x="22" y="113"/>
                  </a:cubicBezTo>
                  <a:cubicBezTo>
                    <a:pt x="22" y="114"/>
                    <a:pt x="22" y="115"/>
                    <a:pt x="22" y="115"/>
                  </a:cubicBezTo>
                  <a:cubicBezTo>
                    <a:pt x="26" y="128"/>
                    <a:pt x="26" y="128"/>
                    <a:pt x="26" y="128"/>
                  </a:cubicBezTo>
                  <a:cubicBezTo>
                    <a:pt x="27" y="131"/>
                    <a:pt x="31" y="134"/>
                    <a:pt x="34" y="135"/>
                  </a:cubicBezTo>
                  <a:cubicBezTo>
                    <a:pt x="53" y="138"/>
                    <a:pt x="53" y="138"/>
                    <a:pt x="53" y="138"/>
                  </a:cubicBezTo>
                  <a:cubicBezTo>
                    <a:pt x="56" y="138"/>
                    <a:pt x="60" y="141"/>
                    <a:pt x="61" y="144"/>
                  </a:cubicBezTo>
                  <a:cubicBezTo>
                    <a:pt x="61" y="144"/>
                    <a:pt x="61" y="145"/>
                    <a:pt x="61" y="145"/>
                  </a:cubicBezTo>
                  <a:cubicBezTo>
                    <a:pt x="63" y="151"/>
                    <a:pt x="63" y="151"/>
                    <a:pt x="63" y="151"/>
                  </a:cubicBezTo>
                  <a:cubicBezTo>
                    <a:pt x="64" y="154"/>
                    <a:pt x="63" y="158"/>
                    <a:pt x="60" y="160"/>
                  </a:cubicBezTo>
                  <a:cubicBezTo>
                    <a:pt x="56" y="163"/>
                    <a:pt x="56" y="163"/>
                    <a:pt x="56" y="163"/>
                  </a:cubicBezTo>
                  <a:cubicBezTo>
                    <a:pt x="53" y="165"/>
                    <a:pt x="50" y="170"/>
                    <a:pt x="49" y="173"/>
                  </a:cubicBezTo>
                  <a:cubicBezTo>
                    <a:pt x="47" y="181"/>
                    <a:pt x="47" y="181"/>
                    <a:pt x="47" y="181"/>
                  </a:cubicBezTo>
                  <a:cubicBezTo>
                    <a:pt x="46" y="185"/>
                    <a:pt x="46" y="185"/>
                    <a:pt x="46" y="185"/>
                  </a:cubicBezTo>
                  <a:cubicBezTo>
                    <a:pt x="46" y="188"/>
                    <a:pt x="47" y="192"/>
                    <a:pt x="50" y="194"/>
                  </a:cubicBezTo>
                  <a:cubicBezTo>
                    <a:pt x="53" y="196"/>
                    <a:pt x="59" y="197"/>
                    <a:pt x="62" y="198"/>
                  </a:cubicBezTo>
                  <a:cubicBezTo>
                    <a:pt x="62" y="198"/>
                    <a:pt x="62" y="198"/>
                    <a:pt x="62" y="198"/>
                  </a:cubicBezTo>
                  <a:cubicBezTo>
                    <a:pt x="66" y="199"/>
                    <a:pt x="70" y="201"/>
                    <a:pt x="71" y="203"/>
                  </a:cubicBezTo>
                  <a:cubicBezTo>
                    <a:pt x="71" y="204"/>
                    <a:pt x="72" y="204"/>
                    <a:pt x="72" y="204"/>
                  </a:cubicBezTo>
                  <a:cubicBezTo>
                    <a:pt x="74" y="207"/>
                    <a:pt x="76" y="211"/>
                    <a:pt x="77" y="214"/>
                  </a:cubicBezTo>
                  <a:cubicBezTo>
                    <a:pt x="83" y="225"/>
                    <a:pt x="83" y="225"/>
                    <a:pt x="83" y="225"/>
                  </a:cubicBezTo>
                  <a:cubicBezTo>
                    <a:pt x="85" y="228"/>
                    <a:pt x="88" y="231"/>
                    <a:pt x="92" y="231"/>
                  </a:cubicBezTo>
                  <a:cubicBezTo>
                    <a:pt x="95" y="231"/>
                    <a:pt x="97" y="228"/>
                    <a:pt x="96" y="225"/>
                  </a:cubicBezTo>
                  <a:cubicBezTo>
                    <a:pt x="94" y="207"/>
                    <a:pt x="94" y="207"/>
                    <a:pt x="94" y="207"/>
                  </a:cubicBezTo>
                  <a:cubicBezTo>
                    <a:pt x="93" y="204"/>
                    <a:pt x="94" y="198"/>
                    <a:pt x="96" y="195"/>
                  </a:cubicBezTo>
                  <a:cubicBezTo>
                    <a:pt x="99" y="190"/>
                    <a:pt x="99" y="190"/>
                    <a:pt x="99" y="190"/>
                  </a:cubicBezTo>
                  <a:cubicBezTo>
                    <a:pt x="101" y="187"/>
                    <a:pt x="102" y="182"/>
                    <a:pt x="102" y="178"/>
                  </a:cubicBezTo>
                  <a:cubicBezTo>
                    <a:pt x="102" y="170"/>
                    <a:pt x="102" y="170"/>
                    <a:pt x="102" y="170"/>
                  </a:cubicBezTo>
                  <a:cubicBezTo>
                    <a:pt x="101" y="167"/>
                    <a:pt x="99" y="163"/>
                    <a:pt x="95" y="162"/>
                  </a:cubicBezTo>
                  <a:cubicBezTo>
                    <a:pt x="84" y="157"/>
                    <a:pt x="84" y="157"/>
                    <a:pt x="84" y="157"/>
                  </a:cubicBezTo>
                  <a:cubicBezTo>
                    <a:pt x="80" y="155"/>
                    <a:pt x="77" y="151"/>
                    <a:pt x="76" y="148"/>
                  </a:cubicBezTo>
                  <a:cubicBezTo>
                    <a:pt x="73" y="139"/>
                    <a:pt x="73" y="139"/>
                    <a:pt x="73" y="139"/>
                  </a:cubicBezTo>
                  <a:cubicBezTo>
                    <a:pt x="72" y="137"/>
                    <a:pt x="72" y="134"/>
                    <a:pt x="71" y="131"/>
                  </a:cubicBezTo>
                  <a:cubicBezTo>
                    <a:pt x="71" y="130"/>
                    <a:pt x="71" y="128"/>
                    <a:pt x="71" y="127"/>
                  </a:cubicBezTo>
                  <a:cubicBezTo>
                    <a:pt x="71" y="127"/>
                    <a:pt x="71" y="127"/>
                    <a:pt x="71" y="127"/>
                  </a:cubicBezTo>
                  <a:cubicBezTo>
                    <a:pt x="71" y="123"/>
                    <a:pt x="73" y="118"/>
                    <a:pt x="75" y="116"/>
                  </a:cubicBezTo>
                  <a:cubicBezTo>
                    <a:pt x="77" y="114"/>
                    <a:pt x="77" y="114"/>
                    <a:pt x="77" y="114"/>
                  </a:cubicBezTo>
                  <a:cubicBezTo>
                    <a:pt x="77" y="113"/>
                    <a:pt x="79" y="112"/>
                    <a:pt x="80" y="112"/>
                  </a:cubicBezTo>
                  <a:cubicBezTo>
                    <a:pt x="81" y="112"/>
                    <a:pt x="82" y="113"/>
                    <a:pt x="83" y="115"/>
                  </a:cubicBezTo>
                  <a:cubicBezTo>
                    <a:pt x="84" y="118"/>
                    <a:pt x="86" y="120"/>
                    <a:pt x="88" y="119"/>
                  </a:cubicBezTo>
                  <a:cubicBezTo>
                    <a:pt x="89" y="118"/>
                    <a:pt x="91" y="115"/>
                    <a:pt x="92" y="112"/>
                  </a:cubicBezTo>
                  <a:cubicBezTo>
                    <a:pt x="93" y="109"/>
                    <a:pt x="96" y="105"/>
                    <a:pt x="99" y="103"/>
                  </a:cubicBezTo>
                  <a:cubicBezTo>
                    <a:pt x="99" y="103"/>
                    <a:pt x="99" y="103"/>
                    <a:pt x="99" y="103"/>
                  </a:cubicBezTo>
                  <a:cubicBezTo>
                    <a:pt x="102" y="101"/>
                    <a:pt x="106" y="97"/>
                    <a:pt x="107" y="93"/>
                  </a:cubicBezTo>
                  <a:cubicBezTo>
                    <a:pt x="112" y="74"/>
                    <a:pt x="112" y="74"/>
                    <a:pt x="112" y="74"/>
                  </a:cubicBezTo>
                  <a:cubicBezTo>
                    <a:pt x="113" y="70"/>
                    <a:pt x="111" y="66"/>
                    <a:pt x="109" y="63"/>
                  </a:cubicBezTo>
                  <a:cubicBezTo>
                    <a:pt x="105" y="61"/>
                    <a:pt x="105" y="61"/>
                    <a:pt x="105" y="61"/>
                  </a:cubicBezTo>
                  <a:cubicBezTo>
                    <a:pt x="103" y="58"/>
                    <a:pt x="99" y="54"/>
                    <a:pt x="96" y="52"/>
                  </a:cubicBezTo>
                  <a:cubicBezTo>
                    <a:pt x="95" y="51"/>
                    <a:pt x="95" y="51"/>
                    <a:pt x="95" y="51"/>
                  </a:cubicBezTo>
                  <a:cubicBezTo>
                    <a:pt x="95" y="51"/>
                    <a:pt x="95" y="51"/>
                    <a:pt x="95" y="51"/>
                  </a:cubicBezTo>
                  <a:cubicBezTo>
                    <a:pt x="92" y="48"/>
                    <a:pt x="88" y="47"/>
                    <a:pt x="84" y="47"/>
                  </a:cubicBezTo>
                  <a:cubicBezTo>
                    <a:pt x="65" y="47"/>
                    <a:pt x="65" y="47"/>
                    <a:pt x="65" y="47"/>
                  </a:cubicBezTo>
                  <a:cubicBezTo>
                    <a:pt x="64" y="47"/>
                    <a:pt x="62" y="46"/>
                    <a:pt x="59" y="47"/>
                  </a:cubicBezTo>
                  <a:cubicBezTo>
                    <a:pt x="67" y="40"/>
                    <a:pt x="75" y="35"/>
                    <a:pt x="83" y="31"/>
                  </a:cubicBezTo>
                  <a:cubicBezTo>
                    <a:pt x="83" y="31"/>
                    <a:pt x="83" y="31"/>
                    <a:pt x="83" y="31"/>
                  </a:cubicBezTo>
                  <a:cubicBezTo>
                    <a:pt x="98" y="24"/>
                    <a:pt x="114" y="20"/>
                    <a:pt x="131" y="20"/>
                  </a:cubicBezTo>
                  <a:cubicBezTo>
                    <a:pt x="168" y="20"/>
                    <a:pt x="200" y="39"/>
                    <a:pt x="220" y="67"/>
                  </a:cubicBezTo>
                  <a:cubicBezTo>
                    <a:pt x="196" y="63"/>
                    <a:pt x="196" y="63"/>
                    <a:pt x="196" y="63"/>
                  </a:cubicBezTo>
                  <a:cubicBezTo>
                    <a:pt x="194" y="63"/>
                    <a:pt x="192" y="64"/>
                    <a:pt x="190" y="65"/>
                  </a:cubicBezTo>
                  <a:cubicBezTo>
                    <a:pt x="188" y="65"/>
                    <a:pt x="187" y="66"/>
                    <a:pt x="186" y="67"/>
                  </a:cubicBezTo>
                  <a:cubicBezTo>
                    <a:pt x="176" y="80"/>
                    <a:pt x="176" y="80"/>
                    <a:pt x="176" y="80"/>
                  </a:cubicBezTo>
                  <a:cubicBezTo>
                    <a:pt x="165" y="93"/>
                    <a:pt x="165" y="93"/>
                    <a:pt x="165" y="93"/>
                  </a:cubicBezTo>
                  <a:cubicBezTo>
                    <a:pt x="164" y="94"/>
                    <a:pt x="164" y="94"/>
                    <a:pt x="164" y="94"/>
                  </a:cubicBezTo>
                  <a:cubicBezTo>
                    <a:pt x="162" y="96"/>
                    <a:pt x="160" y="101"/>
                    <a:pt x="160" y="105"/>
                  </a:cubicBezTo>
                  <a:cubicBezTo>
                    <a:pt x="159" y="114"/>
                    <a:pt x="159" y="114"/>
                    <a:pt x="159" y="114"/>
                  </a:cubicBezTo>
                  <a:cubicBezTo>
                    <a:pt x="159" y="117"/>
                    <a:pt x="161" y="118"/>
                    <a:pt x="163" y="116"/>
                  </a:cubicBezTo>
                  <a:cubicBezTo>
                    <a:pt x="167" y="112"/>
                    <a:pt x="167" y="112"/>
                    <a:pt x="167" y="112"/>
                  </a:cubicBezTo>
                  <a:cubicBezTo>
                    <a:pt x="170" y="110"/>
                    <a:pt x="174" y="108"/>
                    <a:pt x="178" y="108"/>
                  </a:cubicBezTo>
                  <a:cubicBezTo>
                    <a:pt x="180" y="108"/>
                    <a:pt x="180" y="108"/>
                    <a:pt x="180" y="108"/>
                  </a:cubicBezTo>
                  <a:cubicBezTo>
                    <a:pt x="184" y="108"/>
                    <a:pt x="187" y="111"/>
                    <a:pt x="188" y="114"/>
                  </a:cubicBezTo>
                  <a:cubicBezTo>
                    <a:pt x="189" y="117"/>
                    <a:pt x="189" y="117"/>
                    <a:pt x="189" y="117"/>
                  </a:cubicBezTo>
                  <a:cubicBezTo>
                    <a:pt x="190" y="121"/>
                    <a:pt x="190" y="125"/>
                    <a:pt x="188" y="128"/>
                  </a:cubicBezTo>
                  <a:cubicBezTo>
                    <a:pt x="187" y="130"/>
                    <a:pt x="184" y="132"/>
                    <a:pt x="180" y="131"/>
                  </a:cubicBezTo>
                  <a:cubicBezTo>
                    <a:pt x="171" y="130"/>
                    <a:pt x="171" y="130"/>
                    <a:pt x="171" y="130"/>
                  </a:cubicBezTo>
                  <a:cubicBezTo>
                    <a:pt x="167" y="130"/>
                    <a:pt x="163" y="132"/>
                    <a:pt x="160" y="134"/>
                  </a:cubicBezTo>
                  <a:cubicBezTo>
                    <a:pt x="157" y="138"/>
                    <a:pt x="157" y="138"/>
                    <a:pt x="157" y="138"/>
                  </a:cubicBezTo>
                  <a:cubicBezTo>
                    <a:pt x="157" y="138"/>
                    <a:pt x="156" y="139"/>
                    <a:pt x="156" y="140"/>
                  </a:cubicBezTo>
                  <a:cubicBezTo>
                    <a:pt x="154" y="143"/>
                    <a:pt x="153" y="146"/>
                    <a:pt x="154" y="149"/>
                  </a:cubicBezTo>
                  <a:cubicBezTo>
                    <a:pt x="155" y="157"/>
                    <a:pt x="155" y="157"/>
                    <a:pt x="155" y="157"/>
                  </a:cubicBezTo>
                  <a:cubicBezTo>
                    <a:pt x="155" y="158"/>
                    <a:pt x="155" y="159"/>
                    <a:pt x="156" y="160"/>
                  </a:cubicBezTo>
                  <a:cubicBezTo>
                    <a:pt x="157" y="163"/>
                    <a:pt x="159" y="166"/>
                    <a:pt x="161" y="167"/>
                  </a:cubicBezTo>
                  <a:cubicBezTo>
                    <a:pt x="165" y="171"/>
                    <a:pt x="165" y="171"/>
                    <a:pt x="165" y="171"/>
                  </a:cubicBezTo>
                  <a:cubicBezTo>
                    <a:pt x="168" y="173"/>
                    <a:pt x="170" y="177"/>
                    <a:pt x="170" y="181"/>
                  </a:cubicBezTo>
                  <a:cubicBezTo>
                    <a:pt x="170" y="201"/>
                    <a:pt x="170" y="201"/>
                    <a:pt x="170" y="201"/>
                  </a:cubicBezTo>
                  <a:cubicBezTo>
                    <a:pt x="170" y="204"/>
                    <a:pt x="172" y="207"/>
                    <a:pt x="174" y="209"/>
                  </a:cubicBezTo>
                  <a:cubicBezTo>
                    <a:pt x="174" y="209"/>
                    <a:pt x="175" y="210"/>
                    <a:pt x="175" y="210"/>
                  </a:cubicBezTo>
                  <a:cubicBezTo>
                    <a:pt x="178" y="211"/>
                    <a:pt x="182" y="210"/>
                    <a:pt x="184" y="208"/>
                  </a:cubicBezTo>
                  <a:cubicBezTo>
                    <a:pt x="189" y="203"/>
                    <a:pt x="189" y="203"/>
                    <a:pt x="189" y="203"/>
                  </a:cubicBezTo>
                  <a:cubicBezTo>
                    <a:pt x="191" y="200"/>
                    <a:pt x="194" y="196"/>
                    <a:pt x="195" y="192"/>
                  </a:cubicBezTo>
                  <a:cubicBezTo>
                    <a:pt x="195" y="192"/>
                    <a:pt x="198" y="185"/>
                    <a:pt x="198" y="184"/>
                  </a:cubicBezTo>
                  <a:cubicBezTo>
                    <a:pt x="198" y="183"/>
                    <a:pt x="200" y="181"/>
                    <a:pt x="200" y="181"/>
                  </a:cubicBezTo>
                  <a:cubicBezTo>
                    <a:pt x="203" y="180"/>
                    <a:pt x="207" y="177"/>
                    <a:pt x="208" y="175"/>
                  </a:cubicBezTo>
                  <a:cubicBezTo>
                    <a:pt x="209" y="173"/>
                    <a:pt x="210" y="170"/>
                    <a:pt x="211" y="168"/>
                  </a:cubicBezTo>
                  <a:cubicBezTo>
                    <a:pt x="211" y="167"/>
                    <a:pt x="212" y="167"/>
                    <a:pt x="212" y="166"/>
                  </a:cubicBezTo>
                  <a:cubicBezTo>
                    <a:pt x="213" y="164"/>
                    <a:pt x="215" y="160"/>
                    <a:pt x="218" y="158"/>
                  </a:cubicBezTo>
                  <a:cubicBezTo>
                    <a:pt x="219" y="158"/>
                    <a:pt x="219" y="158"/>
                    <a:pt x="219" y="158"/>
                  </a:cubicBezTo>
                  <a:cubicBezTo>
                    <a:pt x="221" y="155"/>
                    <a:pt x="225" y="151"/>
                    <a:pt x="227" y="148"/>
                  </a:cubicBezTo>
                  <a:cubicBezTo>
                    <a:pt x="229" y="144"/>
                    <a:pt x="229" y="144"/>
                    <a:pt x="229" y="144"/>
                  </a:cubicBezTo>
                  <a:cubicBezTo>
                    <a:pt x="230" y="143"/>
                    <a:pt x="230" y="143"/>
                    <a:pt x="230" y="142"/>
                  </a:cubicBezTo>
                  <a:cubicBezTo>
                    <a:pt x="230" y="142"/>
                    <a:pt x="230" y="141"/>
                    <a:pt x="230" y="141"/>
                  </a:cubicBezTo>
                  <a:cubicBezTo>
                    <a:pt x="230" y="140"/>
                    <a:pt x="228" y="140"/>
                    <a:pt x="227" y="140"/>
                  </a:cubicBezTo>
                  <a:cubicBezTo>
                    <a:pt x="226" y="140"/>
                    <a:pt x="226" y="140"/>
                    <a:pt x="226" y="140"/>
                  </a:cubicBezTo>
                  <a:cubicBezTo>
                    <a:pt x="223" y="141"/>
                    <a:pt x="218" y="140"/>
                    <a:pt x="215" y="138"/>
                  </a:cubicBezTo>
                  <a:cubicBezTo>
                    <a:pt x="212" y="136"/>
                    <a:pt x="212" y="136"/>
                    <a:pt x="212" y="136"/>
                  </a:cubicBezTo>
                  <a:cubicBezTo>
                    <a:pt x="209" y="134"/>
                    <a:pt x="207" y="131"/>
                    <a:pt x="208" y="130"/>
                  </a:cubicBezTo>
                  <a:cubicBezTo>
                    <a:pt x="208" y="128"/>
                    <a:pt x="211" y="129"/>
                    <a:pt x="214" y="130"/>
                  </a:cubicBezTo>
                  <a:cubicBezTo>
                    <a:pt x="217" y="132"/>
                    <a:pt x="217" y="132"/>
                    <a:pt x="217" y="132"/>
                  </a:cubicBezTo>
                  <a:cubicBezTo>
                    <a:pt x="220" y="133"/>
                    <a:pt x="225" y="135"/>
                    <a:pt x="228" y="134"/>
                  </a:cubicBezTo>
                  <a:cubicBezTo>
                    <a:pt x="229" y="134"/>
                    <a:pt x="229" y="134"/>
                    <a:pt x="229" y="134"/>
                  </a:cubicBezTo>
                  <a:cubicBezTo>
                    <a:pt x="231" y="134"/>
                    <a:pt x="231" y="134"/>
                    <a:pt x="231" y="134"/>
                  </a:cubicBezTo>
                  <a:cubicBezTo>
                    <a:pt x="235" y="134"/>
                    <a:pt x="238" y="132"/>
                    <a:pt x="239" y="130"/>
                  </a:cubicBezTo>
                  <a:cubicBezTo>
                    <a:pt x="240" y="129"/>
                    <a:pt x="241" y="127"/>
                    <a:pt x="241" y="125"/>
                  </a:cubicBezTo>
                  <a:cubicBezTo>
                    <a:pt x="241" y="127"/>
                    <a:pt x="241" y="129"/>
                    <a:pt x="241" y="131"/>
                  </a:cubicBezTo>
                  <a:cubicBezTo>
                    <a:pt x="241" y="132"/>
                    <a:pt x="241" y="134"/>
                    <a:pt x="241" y="135"/>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91" name="Freeform 8"/>
            <p:cNvSpPr/>
            <p:nvPr/>
          </p:nvSpPr>
          <p:spPr bwMode="auto">
            <a:xfrm>
              <a:off x="392" y="382"/>
              <a:ext cx="26" cy="32"/>
            </a:xfrm>
            <a:custGeom>
              <a:avLst/>
              <a:gdLst>
                <a:gd name="T0" fmla="*/ 52 w 13"/>
                <a:gd name="T1" fmla="*/ 16 h 16"/>
                <a:gd name="T2" fmla="*/ 36 w 13"/>
                <a:gd name="T3" fmla="*/ 44 h 16"/>
                <a:gd name="T4" fmla="*/ 16 w 13"/>
                <a:gd name="T5" fmla="*/ 60 h 16"/>
                <a:gd name="T6" fmla="*/ 16 w 13"/>
                <a:gd name="T7" fmla="*/ 64 h 16"/>
                <a:gd name="T8" fmla="*/ 0 w 13"/>
                <a:gd name="T9" fmla="*/ 60 h 16"/>
                <a:gd name="T10" fmla="*/ 0 w 13"/>
                <a:gd name="T11" fmla="*/ 48 h 16"/>
                <a:gd name="T12" fmla="*/ 20 w 13"/>
                <a:gd name="T13" fmla="*/ 20 h 16"/>
                <a:gd name="T14" fmla="*/ 40 w 13"/>
                <a:gd name="T15" fmla="*/ 4 h 16"/>
                <a:gd name="T16" fmla="*/ 44 w 13"/>
                <a:gd name="T17" fmla="*/ 0 h 16"/>
                <a:gd name="T18" fmla="*/ 52 w 13"/>
                <a:gd name="T19" fmla="*/ 16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6">
                  <a:moveTo>
                    <a:pt x="13" y="4"/>
                  </a:moveTo>
                  <a:cubicBezTo>
                    <a:pt x="12" y="7"/>
                    <a:pt x="11" y="10"/>
                    <a:pt x="9" y="11"/>
                  </a:cubicBezTo>
                  <a:cubicBezTo>
                    <a:pt x="8" y="13"/>
                    <a:pt x="6" y="15"/>
                    <a:pt x="4" y="15"/>
                  </a:cubicBezTo>
                  <a:cubicBezTo>
                    <a:pt x="4" y="15"/>
                    <a:pt x="4" y="15"/>
                    <a:pt x="4" y="16"/>
                  </a:cubicBezTo>
                  <a:cubicBezTo>
                    <a:pt x="2" y="16"/>
                    <a:pt x="1" y="16"/>
                    <a:pt x="0" y="15"/>
                  </a:cubicBezTo>
                  <a:cubicBezTo>
                    <a:pt x="0" y="15"/>
                    <a:pt x="0" y="13"/>
                    <a:pt x="0" y="12"/>
                  </a:cubicBezTo>
                  <a:cubicBezTo>
                    <a:pt x="1" y="11"/>
                    <a:pt x="3" y="8"/>
                    <a:pt x="5" y="5"/>
                  </a:cubicBezTo>
                  <a:cubicBezTo>
                    <a:pt x="6" y="3"/>
                    <a:pt x="8" y="1"/>
                    <a:pt x="10" y="1"/>
                  </a:cubicBezTo>
                  <a:cubicBezTo>
                    <a:pt x="10" y="0"/>
                    <a:pt x="10" y="0"/>
                    <a:pt x="11" y="0"/>
                  </a:cubicBezTo>
                  <a:cubicBezTo>
                    <a:pt x="12" y="0"/>
                    <a:pt x="13" y="2"/>
                    <a:pt x="13" y="4"/>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3559" name="Line 9"/>
          <p:cNvSpPr>
            <a:spLocks noChangeShapeType="1"/>
          </p:cNvSpPr>
          <p:nvPr/>
        </p:nvSpPr>
        <p:spPr bwMode="auto">
          <a:xfrm>
            <a:off x="1801813" y="1857375"/>
            <a:ext cx="2197100" cy="0"/>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3560" name="Freeform 10"/>
          <p:cNvSpPr/>
          <p:nvPr/>
        </p:nvSpPr>
        <p:spPr bwMode="auto">
          <a:xfrm>
            <a:off x="1801813" y="2022475"/>
            <a:ext cx="2197100" cy="423863"/>
          </a:xfrm>
          <a:custGeom>
            <a:avLst/>
            <a:gdLst>
              <a:gd name="T0" fmla="*/ 0 w 1384"/>
              <a:gd name="T1" fmla="*/ 0 h 267"/>
              <a:gd name="T2" fmla="*/ 2147483646 w 1384"/>
              <a:gd name="T3" fmla="*/ 0 h 267"/>
              <a:gd name="T4" fmla="*/ 2147483646 w 1384"/>
              <a:gd name="T5" fmla="*/ 672883306 h 267"/>
              <a:gd name="T6" fmla="*/ 2147483646 w 1384"/>
              <a:gd name="T7" fmla="*/ 672883306 h 26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267">
                <a:moveTo>
                  <a:pt x="0" y="0"/>
                </a:moveTo>
                <a:lnTo>
                  <a:pt x="1150" y="0"/>
                </a:lnTo>
                <a:lnTo>
                  <a:pt x="1150" y="267"/>
                </a:lnTo>
                <a:lnTo>
                  <a:pt x="1384" y="267"/>
                </a:lnTo>
              </a:path>
            </a:pathLst>
          </a:custGeom>
          <a:noFill/>
          <a:ln w="6350" cap="flat" cmpd="sng">
            <a:solidFill>
              <a:srgbClr val="95C1AD"/>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561" name="Freeform 11"/>
          <p:cNvSpPr/>
          <p:nvPr/>
        </p:nvSpPr>
        <p:spPr bwMode="auto">
          <a:xfrm>
            <a:off x="1801813" y="2185988"/>
            <a:ext cx="2197100" cy="869950"/>
          </a:xfrm>
          <a:custGeom>
            <a:avLst/>
            <a:gdLst>
              <a:gd name="T0" fmla="*/ 0 w 1384"/>
              <a:gd name="T1" fmla="*/ 0 h 548"/>
              <a:gd name="T2" fmla="*/ 2147483646 w 1384"/>
              <a:gd name="T3" fmla="*/ 0 h 548"/>
              <a:gd name="T4" fmla="*/ 2147483646 w 1384"/>
              <a:gd name="T5" fmla="*/ 1381045625 h 548"/>
              <a:gd name="T6" fmla="*/ 2147483646 w 1384"/>
              <a:gd name="T7" fmla="*/ 1381045625 h 5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548">
                <a:moveTo>
                  <a:pt x="0" y="0"/>
                </a:moveTo>
                <a:lnTo>
                  <a:pt x="996" y="0"/>
                </a:lnTo>
                <a:lnTo>
                  <a:pt x="996" y="548"/>
                </a:lnTo>
                <a:lnTo>
                  <a:pt x="1384" y="548"/>
                </a:lnTo>
              </a:path>
            </a:pathLst>
          </a:custGeom>
          <a:noFill/>
          <a:ln w="6350" cap="flat" cmpd="sng">
            <a:solidFill>
              <a:srgbClr val="95C1AD"/>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562" name="Freeform 12"/>
          <p:cNvSpPr/>
          <p:nvPr/>
        </p:nvSpPr>
        <p:spPr bwMode="auto">
          <a:xfrm>
            <a:off x="1801813" y="2344738"/>
            <a:ext cx="2197100" cy="1273175"/>
          </a:xfrm>
          <a:custGeom>
            <a:avLst/>
            <a:gdLst>
              <a:gd name="T0" fmla="*/ 0 w 1384"/>
              <a:gd name="T1" fmla="*/ 0 h 802"/>
              <a:gd name="T2" fmla="*/ 2119452200 w 1384"/>
              <a:gd name="T3" fmla="*/ 0 h 802"/>
              <a:gd name="T4" fmla="*/ 2119452200 w 1384"/>
              <a:gd name="T5" fmla="*/ 2021165313 h 802"/>
              <a:gd name="T6" fmla="*/ 2147483646 w 1384"/>
              <a:gd name="T7" fmla="*/ 2021165313 h 8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802">
                <a:moveTo>
                  <a:pt x="0" y="0"/>
                </a:moveTo>
                <a:lnTo>
                  <a:pt x="841" y="0"/>
                </a:lnTo>
                <a:lnTo>
                  <a:pt x="841" y="802"/>
                </a:lnTo>
                <a:lnTo>
                  <a:pt x="1384" y="802"/>
                </a:lnTo>
              </a:path>
            </a:pathLst>
          </a:custGeom>
          <a:noFill/>
          <a:ln w="6350" cap="flat" cmpd="sng">
            <a:solidFill>
              <a:srgbClr val="95C1AD"/>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3563" name="Group 13"/>
          <p:cNvGrpSpPr/>
          <p:nvPr/>
        </p:nvGrpSpPr>
        <p:grpSpPr bwMode="auto">
          <a:xfrm>
            <a:off x="4194175" y="3521075"/>
            <a:ext cx="177800" cy="187325"/>
            <a:chOff x="0" y="0"/>
            <a:chExt cx="167" cy="177"/>
          </a:xfrm>
        </p:grpSpPr>
        <p:sp>
          <p:nvSpPr>
            <p:cNvPr id="23584" name="Freeform 14"/>
            <p:cNvSpPr/>
            <p:nvPr/>
          </p:nvSpPr>
          <p:spPr bwMode="auto">
            <a:xfrm>
              <a:off x="133" y="42"/>
              <a:ext cx="16" cy="135"/>
            </a:xfrm>
            <a:custGeom>
              <a:avLst/>
              <a:gdLst>
                <a:gd name="T0" fmla="*/ 16 w 8"/>
                <a:gd name="T1" fmla="*/ 0 h 68"/>
                <a:gd name="T2" fmla="*/ 0 w 8"/>
                <a:gd name="T3" fmla="*/ 16 h 68"/>
                <a:gd name="T4" fmla="*/ 0 w 8"/>
                <a:gd name="T5" fmla="*/ 252 h 68"/>
                <a:gd name="T6" fmla="*/ 16 w 8"/>
                <a:gd name="T7" fmla="*/ 268 h 68"/>
                <a:gd name="T8" fmla="*/ 32 w 8"/>
                <a:gd name="T9" fmla="*/ 252 h 68"/>
                <a:gd name="T10" fmla="*/ 32 w 8"/>
                <a:gd name="T11" fmla="*/ 16 h 68"/>
                <a:gd name="T12" fmla="*/ 16 w 8"/>
                <a:gd name="T13" fmla="*/ 0 h 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68">
                  <a:moveTo>
                    <a:pt x="4" y="0"/>
                  </a:moveTo>
                  <a:cubicBezTo>
                    <a:pt x="2" y="0"/>
                    <a:pt x="0" y="2"/>
                    <a:pt x="0" y="4"/>
                  </a:cubicBezTo>
                  <a:cubicBezTo>
                    <a:pt x="0" y="64"/>
                    <a:pt x="0" y="64"/>
                    <a:pt x="0" y="64"/>
                  </a:cubicBezTo>
                  <a:cubicBezTo>
                    <a:pt x="0" y="66"/>
                    <a:pt x="2" y="68"/>
                    <a:pt x="4" y="68"/>
                  </a:cubicBezTo>
                  <a:cubicBezTo>
                    <a:pt x="6" y="68"/>
                    <a:pt x="8" y="66"/>
                    <a:pt x="8" y="64"/>
                  </a:cubicBezTo>
                  <a:cubicBezTo>
                    <a:pt x="8" y="4"/>
                    <a:pt x="8" y="4"/>
                    <a:pt x="8" y="4"/>
                  </a:cubicBezTo>
                  <a:cubicBezTo>
                    <a:pt x="8" y="2"/>
                    <a:pt x="6" y="0"/>
                    <a:pt x="4"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85" name="Freeform 15"/>
            <p:cNvSpPr/>
            <p:nvPr/>
          </p:nvSpPr>
          <p:spPr bwMode="auto">
            <a:xfrm>
              <a:off x="153" y="66"/>
              <a:ext cx="14" cy="111"/>
            </a:xfrm>
            <a:custGeom>
              <a:avLst/>
              <a:gdLst>
                <a:gd name="T0" fmla="*/ 16 w 7"/>
                <a:gd name="T1" fmla="*/ 0 h 56"/>
                <a:gd name="T2" fmla="*/ 0 w 7"/>
                <a:gd name="T3" fmla="*/ 16 h 56"/>
                <a:gd name="T4" fmla="*/ 0 w 7"/>
                <a:gd name="T5" fmla="*/ 204 h 56"/>
                <a:gd name="T6" fmla="*/ 16 w 7"/>
                <a:gd name="T7" fmla="*/ 220 h 56"/>
                <a:gd name="T8" fmla="*/ 28 w 7"/>
                <a:gd name="T9" fmla="*/ 204 h 56"/>
                <a:gd name="T10" fmla="*/ 28 w 7"/>
                <a:gd name="T11" fmla="*/ 16 h 56"/>
                <a:gd name="T12" fmla="*/ 16 w 7"/>
                <a:gd name="T13" fmla="*/ 0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56">
                  <a:moveTo>
                    <a:pt x="4" y="0"/>
                  </a:moveTo>
                  <a:cubicBezTo>
                    <a:pt x="1" y="0"/>
                    <a:pt x="0" y="2"/>
                    <a:pt x="0" y="4"/>
                  </a:cubicBezTo>
                  <a:cubicBezTo>
                    <a:pt x="0" y="52"/>
                    <a:pt x="0" y="52"/>
                    <a:pt x="0" y="52"/>
                  </a:cubicBezTo>
                  <a:cubicBezTo>
                    <a:pt x="0" y="54"/>
                    <a:pt x="1" y="56"/>
                    <a:pt x="4" y="56"/>
                  </a:cubicBezTo>
                  <a:cubicBezTo>
                    <a:pt x="6" y="56"/>
                    <a:pt x="7" y="54"/>
                    <a:pt x="7" y="52"/>
                  </a:cubicBezTo>
                  <a:cubicBezTo>
                    <a:pt x="7" y="4"/>
                    <a:pt x="7" y="4"/>
                    <a:pt x="7" y="4"/>
                  </a:cubicBezTo>
                  <a:cubicBezTo>
                    <a:pt x="7" y="2"/>
                    <a:pt x="6" y="0"/>
                    <a:pt x="4"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86" name="Freeform 16"/>
            <p:cNvSpPr/>
            <p:nvPr/>
          </p:nvSpPr>
          <p:spPr bwMode="auto">
            <a:xfrm>
              <a:off x="32" y="52"/>
              <a:ext cx="61" cy="16"/>
            </a:xfrm>
            <a:custGeom>
              <a:avLst/>
              <a:gdLst>
                <a:gd name="T0" fmla="*/ 104 w 31"/>
                <a:gd name="T1" fmla="*/ 0 h 8"/>
                <a:gd name="T2" fmla="*/ 16 w 31"/>
                <a:gd name="T3" fmla="*/ 0 h 8"/>
                <a:gd name="T4" fmla="*/ 0 w 31"/>
                <a:gd name="T5" fmla="*/ 16 h 8"/>
                <a:gd name="T6" fmla="*/ 16 w 31"/>
                <a:gd name="T7" fmla="*/ 32 h 8"/>
                <a:gd name="T8" fmla="*/ 104 w 31"/>
                <a:gd name="T9" fmla="*/ 32 h 8"/>
                <a:gd name="T10" fmla="*/ 120 w 31"/>
                <a:gd name="T11" fmla="*/ 16 h 8"/>
                <a:gd name="T12" fmla="*/ 104 w 31"/>
                <a:gd name="T13" fmla="*/ 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
                  <a:moveTo>
                    <a:pt x="27" y="0"/>
                  </a:moveTo>
                  <a:cubicBezTo>
                    <a:pt x="4" y="0"/>
                    <a:pt x="4" y="0"/>
                    <a:pt x="4" y="0"/>
                  </a:cubicBezTo>
                  <a:cubicBezTo>
                    <a:pt x="2" y="0"/>
                    <a:pt x="0" y="2"/>
                    <a:pt x="0" y="4"/>
                  </a:cubicBezTo>
                  <a:cubicBezTo>
                    <a:pt x="0" y="6"/>
                    <a:pt x="2" y="8"/>
                    <a:pt x="4" y="8"/>
                  </a:cubicBezTo>
                  <a:cubicBezTo>
                    <a:pt x="27" y="8"/>
                    <a:pt x="27" y="8"/>
                    <a:pt x="27" y="8"/>
                  </a:cubicBezTo>
                  <a:cubicBezTo>
                    <a:pt x="30" y="8"/>
                    <a:pt x="31" y="6"/>
                    <a:pt x="31" y="4"/>
                  </a:cubicBezTo>
                  <a:cubicBezTo>
                    <a:pt x="31" y="2"/>
                    <a:pt x="30" y="0"/>
                    <a:pt x="27"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87" name="Freeform 17"/>
            <p:cNvSpPr/>
            <p:nvPr/>
          </p:nvSpPr>
          <p:spPr bwMode="auto">
            <a:xfrm>
              <a:off x="32" y="82"/>
              <a:ext cx="61" cy="14"/>
            </a:xfrm>
            <a:custGeom>
              <a:avLst/>
              <a:gdLst>
                <a:gd name="T0" fmla="*/ 104 w 31"/>
                <a:gd name="T1" fmla="*/ 0 h 7"/>
                <a:gd name="T2" fmla="*/ 16 w 31"/>
                <a:gd name="T3" fmla="*/ 0 h 7"/>
                <a:gd name="T4" fmla="*/ 0 w 31"/>
                <a:gd name="T5" fmla="*/ 16 h 7"/>
                <a:gd name="T6" fmla="*/ 16 w 31"/>
                <a:gd name="T7" fmla="*/ 28 h 7"/>
                <a:gd name="T8" fmla="*/ 104 w 31"/>
                <a:gd name="T9" fmla="*/ 28 h 7"/>
                <a:gd name="T10" fmla="*/ 120 w 31"/>
                <a:gd name="T11" fmla="*/ 16 h 7"/>
                <a:gd name="T12" fmla="*/ 104 w 31"/>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7">
                  <a:moveTo>
                    <a:pt x="27" y="0"/>
                  </a:moveTo>
                  <a:cubicBezTo>
                    <a:pt x="4" y="0"/>
                    <a:pt x="4" y="0"/>
                    <a:pt x="4" y="0"/>
                  </a:cubicBezTo>
                  <a:cubicBezTo>
                    <a:pt x="2" y="0"/>
                    <a:pt x="0" y="2"/>
                    <a:pt x="0" y="4"/>
                  </a:cubicBezTo>
                  <a:cubicBezTo>
                    <a:pt x="0" y="6"/>
                    <a:pt x="2" y="7"/>
                    <a:pt x="4" y="7"/>
                  </a:cubicBezTo>
                  <a:cubicBezTo>
                    <a:pt x="27" y="7"/>
                    <a:pt x="27" y="7"/>
                    <a:pt x="27" y="7"/>
                  </a:cubicBezTo>
                  <a:cubicBezTo>
                    <a:pt x="30" y="7"/>
                    <a:pt x="31" y="6"/>
                    <a:pt x="31" y="4"/>
                  </a:cubicBezTo>
                  <a:cubicBezTo>
                    <a:pt x="31" y="2"/>
                    <a:pt x="30" y="0"/>
                    <a:pt x="27"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88" name="Freeform 18"/>
            <p:cNvSpPr/>
            <p:nvPr/>
          </p:nvSpPr>
          <p:spPr bwMode="auto">
            <a:xfrm>
              <a:off x="34" y="112"/>
              <a:ext cx="45" cy="14"/>
            </a:xfrm>
            <a:custGeom>
              <a:avLst/>
              <a:gdLst>
                <a:gd name="T0" fmla="*/ 72 w 23"/>
                <a:gd name="T1" fmla="*/ 0 h 7"/>
                <a:gd name="T2" fmla="*/ 12 w 23"/>
                <a:gd name="T3" fmla="*/ 0 h 7"/>
                <a:gd name="T4" fmla="*/ 0 w 23"/>
                <a:gd name="T5" fmla="*/ 16 h 7"/>
                <a:gd name="T6" fmla="*/ 12 w 23"/>
                <a:gd name="T7" fmla="*/ 28 h 7"/>
                <a:gd name="T8" fmla="*/ 72 w 23"/>
                <a:gd name="T9" fmla="*/ 28 h 7"/>
                <a:gd name="T10" fmla="*/ 88 w 23"/>
                <a:gd name="T11" fmla="*/ 16 h 7"/>
                <a:gd name="T12" fmla="*/ 72 w 23"/>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7">
                  <a:moveTo>
                    <a:pt x="19" y="0"/>
                  </a:moveTo>
                  <a:cubicBezTo>
                    <a:pt x="3" y="0"/>
                    <a:pt x="3" y="0"/>
                    <a:pt x="3" y="0"/>
                  </a:cubicBezTo>
                  <a:cubicBezTo>
                    <a:pt x="1" y="0"/>
                    <a:pt x="0" y="1"/>
                    <a:pt x="0" y="4"/>
                  </a:cubicBezTo>
                  <a:cubicBezTo>
                    <a:pt x="0" y="6"/>
                    <a:pt x="1" y="7"/>
                    <a:pt x="3" y="7"/>
                  </a:cubicBezTo>
                  <a:cubicBezTo>
                    <a:pt x="19" y="7"/>
                    <a:pt x="19" y="7"/>
                    <a:pt x="19" y="7"/>
                  </a:cubicBezTo>
                  <a:cubicBezTo>
                    <a:pt x="21" y="7"/>
                    <a:pt x="23" y="6"/>
                    <a:pt x="23" y="4"/>
                  </a:cubicBezTo>
                  <a:cubicBezTo>
                    <a:pt x="23" y="1"/>
                    <a:pt x="21" y="0"/>
                    <a:pt x="19" y="0"/>
                  </a:cubicBez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89" name="Freeform 19"/>
            <p:cNvSpPr>
              <a:spLocks noEditPoints="1"/>
            </p:cNvSpPr>
            <p:nvPr/>
          </p:nvSpPr>
          <p:spPr bwMode="auto">
            <a:xfrm>
              <a:off x="0" y="0"/>
              <a:ext cx="127" cy="177"/>
            </a:xfrm>
            <a:custGeom>
              <a:avLst/>
              <a:gdLst>
                <a:gd name="T0" fmla="*/ 216 w 64"/>
                <a:gd name="T1" fmla="*/ 0 h 89"/>
                <a:gd name="T2" fmla="*/ 36 w 64"/>
                <a:gd name="T3" fmla="*/ 0 h 89"/>
                <a:gd name="T4" fmla="*/ 0 w 64"/>
                <a:gd name="T5" fmla="*/ 36 h 89"/>
                <a:gd name="T6" fmla="*/ 0 w 64"/>
                <a:gd name="T7" fmla="*/ 320 h 89"/>
                <a:gd name="T8" fmla="*/ 36 w 64"/>
                <a:gd name="T9" fmla="*/ 352 h 89"/>
                <a:gd name="T10" fmla="*/ 216 w 64"/>
                <a:gd name="T11" fmla="*/ 352 h 89"/>
                <a:gd name="T12" fmla="*/ 252 w 64"/>
                <a:gd name="T13" fmla="*/ 320 h 89"/>
                <a:gd name="T14" fmla="*/ 252 w 64"/>
                <a:gd name="T15" fmla="*/ 36 h 89"/>
                <a:gd name="T16" fmla="*/ 216 w 64"/>
                <a:gd name="T17" fmla="*/ 0 h 89"/>
                <a:gd name="T18" fmla="*/ 220 w 64"/>
                <a:gd name="T19" fmla="*/ 320 h 89"/>
                <a:gd name="T20" fmla="*/ 216 w 64"/>
                <a:gd name="T21" fmla="*/ 324 h 89"/>
                <a:gd name="T22" fmla="*/ 36 w 64"/>
                <a:gd name="T23" fmla="*/ 324 h 89"/>
                <a:gd name="T24" fmla="*/ 32 w 64"/>
                <a:gd name="T25" fmla="*/ 320 h 89"/>
                <a:gd name="T26" fmla="*/ 32 w 64"/>
                <a:gd name="T27" fmla="*/ 36 h 89"/>
                <a:gd name="T28" fmla="*/ 36 w 64"/>
                <a:gd name="T29" fmla="*/ 32 h 89"/>
                <a:gd name="T30" fmla="*/ 216 w 64"/>
                <a:gd name="T31" fmla="*/ 32 h 89"/>
                <a:gd name="T32" fmla="*/ 220 w 64"/>
                <a:gd name="T33" fmla="*/ 36 h 89"/>
                <a:gd name="T34" fmla="*/ 220 w 64"/>
                <a:gd name="T35" fmla="*/ 320 h 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4" h="89">
                  <a:moveTo>
                    <a:pt x="55" y="0"/>
                  </a:moveTo>
                  <a:cubicBezTo>
                    <a:pt x="9" y="0"/>
                    <a:pt x="9" y="0"/>
                    <a:pt x="9" y="0"/>
                  </a:cubicBezTo>
                  <a:cubicBezTo>
                    <a:pt x="4" y="0"/>
                    <a:pt x="0" y="4"/>
                    <a:pt x="0" y="9"/>
                  </a:cubicBezTo>
                  <a:cubicBezTo>
                    <a:pt x="0" y="81"/>
                    <a:pt x="0" y="81"/>
                    <a:pt x="0" y="81"/>
                  </a:cubicBezTo>
                  <a:cubicBezTo>
                    <a:pt x="0" y="85"/>
                    <a:pt x="4" y="89"/>
                    <a:pt x="9" y="89"/>
                  </a:cubicBezTo>
                  <a:cubicBezTo>
                    <a:pt x="55" y="89"/>
                    <a:pt x="55" y="89"/>
                    <a:pt x="55" y="89"/>
                  </a:cubicBezTo>
                  <a:cubicBezTo>
                    <a:pt x="60" y="89"/>
                    <a:pt x="64" y="85"/>
                    <a:pt x="64" y="81"/>
                  </a:cubicBezTo>
                  <a:cubicBezTo>
                    <a:pt x="64" y="9"/>
                    <a:pt x="64" y="9"/>
                    <a:pt x="64" y="9"/>
                  </a:cubicBezTo>
                  <a:cubicBezTo>
                    <a:pt x="64" y="4"/>
                    <a:pt x="60" y="0"/>
                    <a:pt x="55" y="0"/>
                  </a:cubicBezTo>
                  <a:close/>
                  <a:moveTo>
                    <a:pt x="56" y="81"/>
                  </a:moveTo>
                  <a:cubicBezTo>
                    <a:pt x="56" y="81"/>
                    <a:pt x="56" y="82"/>
                    <a:pt x="55" y="82"/>
                  </a:cubicBezTo>
                  <a:cubicBezTo>
                    <a:pt x="9" y="82"/>
                    <a:pt x="9" y="82"/>
                    <a:pt x="9" y="82"/>
                  </a:cubicBezTo>
                  <a:cubicBezTo>
                    <a:pt x="8" y="82"/>
                    <a:pt x="8" y="81"/>
                    <a:pt x="8" y="81"/>
                  </a:cubicBezTo>
                  <a:cubicBezTo>
                    <a:pt x="8" y="9"/>
                    <a:pt x="8" y="9"/>
                    <a:pt x="8" y="9"/>
                  </a:cubicBezTo>
                  <a:cubicBezTo>
                    <a:pt x="8" y="8"/>
                    <a:pt x="8" y="8"/>
                    <a:pt x="9" y="8"/>
                  </a:cubicBezTo>
                  <a:cubicBezTo>
                    <a:pt x="55" y="8"/>
                    <a:pt x="55" y="8"/>
                    <a:pt x="55" y="8"/>
                  </a:cubicBezTo>
                  <a:cubicBezTo>
                    <a:pt x="56" y="8"/>
                    <a:pt x="56" y="8"/>
                    <a:pt x="56" y="9"/>
                  </a:cubicBezTo>
                  <a:lnTo>
                    <a:pt x="56" y="81"/>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3564" name="Freeform 20"/>
          <p:cNvSpPr>
            <a:spLocks noEditPoints="1"/>
          </p:cNvSpPr>
          <p:nvPr/>
        </p:nvSpPr>
        <p:spPr bwMode="auto">
          <a:xfrm>
            <a:off x="4189413" y="2962275"/>
            <a:ext cx="190500" cy="187325"/>
          </a:xfrm>
          <a:custGeom>
            <a:avLst/>
            <a:gdLst>
              <a:gd name="T0" fmla="*/ 407755618 w 89"/>
              <a:gd name="T1" fmla="*/ 217073894 h 89"/>
              <a:gd name="T2" fmla="*/ 178680438 w 89"/>
              <a:gd name="T3" fmla="*/ 0 h 89"/>
              <a:gd name="T4" fmla="*/ 164934472 w 89"/>
              <a:gd name="T5" fmla="*/ 0 h 89"/>
              <a:gd name="T6" fmla="*/ 164934472 w 89"/>
              <a:gd name="T7" fmla="*/ 44301310 h 89"/>
              <a:gd name="T8" fmla="*/ 0 w 89"/>
              <a:gd name="T9" fmla="*/ 217073894 h 89"/>
              <a:gd name="T10" fmla="*/ 178680438 w 89"/>
              <a:gd name="T11" fmla="*/ 394277029 h 89"/>
              <a:gd name="T12" fmla="*/ 284054764 w 89"/>
              <a:gd name="T13" fmla="*/ 363267375 h 89"/>
              <a:gd name="T14" fmla="*/ 361941438 w 89"/>
              <a:gd name="T15" fmla="*/ 234793997 h 89"/>
              <a:gd name="T16" fmla="*/ 407755618 w 89"/>
              <a:gd name="T17" fmla="*/ 234793997 h 89"/>
              <a:gd name="T18" fmla="*/ 407755618 w 89"/>
              <a:gd name="T19" fmla="*/ 217073894 h 89"/>
              <a:gd name="T20" fmla="*/ 261147674 w 89"/>
              <a:gd name="T21" fmla="*/ 336686168 h 89"/>
              <a:gd name="T22" fmla="*/ 178680438 w 89"/>
              <a:gd name="T23" fmla="*/ 358836823 h 89"/>
              <a:gd name="T24" fmla="*/ 32070354 w 89"/>
              <a:gd name="T25" fmla="*/ 217073894 h 89"/>
              <a:gd name="T26" fmla="*/ 164934472 w 89"/>
              <a:gd name="T27" fmla="*/ 79741516 h 89"/>
              <a:gd name="T28" fmla="*/ 164934472 w 89"/>
              <a:gd name="T29" fmla="*/ 234793997 h 89"/>
              <a:gd name="T30" fmla="*/ 325288382 w 89"/>
              <a:gd name="T31" fmla="*/ 234793997 h 89"/>
              <a:gd name="T32" fmla="*/ 261147674 w 89"/>
              <a:gd name="T33" fmla="*/ 336686168 h 89"/>
              <a:gd name="T34" fmla="*/ 197004826 w 89"/>
              <a:gd name="T35" fmla="*/ 199353791 h 89"/>
              <a:gd name="T36" fmla="*/ 197004826 w 89"/>
              <a:gd name="T37" fmla="*/ 35440206 h 89"/>
              <a:gd name="T38" fmla="*/ 371102562 w 89"/>
              <a:gd name="T39" fmla="*/ 199353791 h 89"/>
              <a:gd name="T40" fmla="*/ 197004826 w 89"/>
              <a:gd name="T41" fmla="*/ 199353791 h 8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9" h="89">
                <a:moveTo>
                  <a:pt x="89" y="49"/>
                </a:moveTo>
                <a:cubicBezTo>
                  <a:pt x="89" y="22"/>
                  <a:pt x="67" y="0"/>
                  <a:pt x="39" y="0"/>
                </a:cubicBezTo>
                <a:cubicBezTo>
                  <a:pt x="36" y="0"/>
                  <a:pt x="36" y="0"/>
                  <a:pt x="36" y="0"/>
                </a:cubicBezTo>
                <a:cubicBezTo>
                  <a:pt x="36" y="10"/>
                  <a:pt x="36" y="10"/>
                  <a:pt x="36" y="10"/>
                </a:cubicBezTo>
                <a:cubicBezTo>
                  <a:pt x="16" y="12"/>
                  <a:pt x="0" y="29"/>
                  <a:pt x="0" y="49"/>
                </a:cubicBezTo>
                <a:cubicBezTo>
                  <a:pt x="0" y="71"/>
                  <a:pt x="18" y="89"/>
                  <a:pt x="39" y="89"/>
                </a:cubicBezTo>
                <a:cubicBezTo>
                  <a:pt x="47" y="89"/>
                  <a:pt x="55" y="86"/>
                  <a:pt x="62" y="82"/>
                </a:cubicBezTo>
                <a:cubicBezTo>
                  <a:pt x="71" y="75"/>
                  <a:pt x="78" y="65"/>
                  <a:pt x="79" y="53"/>
                </a:cubicBezTo>
                <a:cubicBezTo>
                  <a:pt x="89" y="53"/>
                  <a:pt x="89" y="53"/>
                  <a:pt x="89" y="53"/>
                </a:cubicBezTo>
                <a:lnTo>
                  <a:pt x="89" y="49"/>
                </a:lnTo>
                <a:close/>
                <a:moveTo>
                  <a:pt x="57" y="76"/>
                </a:moveTo>
                <a:cubicBezTo>
                  <a:pt x="52" y="79"/>
                  <a:pt x="46" y="81"/>
                  <a:pt x="39" y="81"/>
                </a:cubicBezTo>
                <a:cubicBezTo>
                  <a:pt x="22" y="81"/>
                  <a:pt x="7" y="67"/>
                  <a:pt x="7" y="49"/>
                </a:cubicBezTo>
                <a:cubicBezTo>
                  <a:pt x="7" y="33"/>
                  <a:pt x="20" y="19"/>
                  <a:pt x="36" y="18"/>
                </a:cubicBezTo>
                <a:cubicBezTo>
                  <a:pt x="36" y="53"/>
                  <a:pt x="36" y="53"/>
                  <a:pt x="36" y="53"/>
                </a:cubicBezTo>
                <a:cubicBezTo>
                  <a:pt x="71" y="53"/>
                  <a:pt x="71" y="53"/>
                  <a:pt x="71" y="53"/>
                </a:cubicBezTo>
                <a:cubicBezTo>
                  <a:pt x="70" y="62"/>
                  <a:pt x="65" y="70"/>
                  <a:pt x="57" y="76"/>
                </a:cubicBezTo>
                <a:close/>
                <a:moveTo>
                  <a:pt x="43" y="45"/>
                </a:moveTo>
                <a:cubicBezTo>
                  <a:pt x="43" y="8"/>
                  <a:pt x="43" y="8"/>
                  <a:pt x="43" y="8"/>
                </a:cubicBezTo>
                <a:cubicBezTo>
                  <a:pt x="63" y="9"/>
                  <a:pt x="79" y="25"/>
                  <a:pt x="81" y="45"/>
                </a:cubicBezTo>
                <a:lnTo>
                  <a:pt x="43" y="45"/>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3565" name="Group 21"/>
          <p:cNvGrpSpPr/>
          <p:nvPr/>
        </p:nvGrpSpPr>
        <p:grpSpPr bwMode="auto">
          <a:xfrm>
            <a:off x="4189413" y="2362200"/>
            <a:ext cx="190500" cy="165100"/>
            <a:chOff x="0" y="0"/>
            <a:chExt cx="177" cy="155"/>
          </a:xfrm>
        </p:grpSpPr>
        <p:sp>
          <p:nvSpPr>
            <p:cNvPr id="23582" name="Freeform 22"/>
            <p:cNvSpPr>
              <a:spLocks noEditPoints="1"/>
            </p:cNvSpPr>
            <p:nvPr/>
          </p:nvSpPr>
          <p:spPr bwMode="auto">
            <a:xfrm>
              <a:off x="0" y="32"/>
              <a:ext cx="143" cy="123"/>
            </a:xfrm>
            <a:custGeom>
              <a:avLst/>
              <a:gdLst>
                <a:gd name="T0" fmla="*/ 268 w 72"/>
                <a:gd name="T1" fmla="*/ 0 h 62"/>
                <a:gd name="T2" fmla="*/ 16 w 72"/>
                <a:gd name="T3" fmla="*/ 0 h 62"/>
                <a:gd name="T4" fmla="*/ 0 w 72"/>
                <a:gd name="T5" fmla="*/ 16 h 62"/>
                <a:gd name="T6" fmla="*/ 0 w 72"/>
                <a:gd name="T7" fmla="*/ 228 h 62"/>
                <a:gd name="T8" fmla="*/ 16 w 72"/>
                <a:gd name="T9" fmla="*/ 244 h 62"/>
                <a:gd name="T10" fmla="*/ 268 w 72"/>
                <a:gd name="T11" fmla="*/ 244 h 62"/>
                <a:gd name="T12" fmla="*/ 284 w 72"/>
                <a:gd name="T13" fmla="*/ 228 h 62"/>
                <a:gd name="T14" fmla="*/ 284 w 72"/>
                <a:gd name="T15" fmla="*/ 141 h 62"/>
                <a:gd name="T16" fmla="*/ 284 w 72"/>
                <a:gd name="T17" fmla="*/ 103 h 62"/>
                <a:gd name="T18" fmla="*/ 284 w 72"/>
                <a:gd name="T19" fmla="*/ 16 h 62"/>
                <a:gd name="T20" fmla="*/ 268 w 72"/>
                <a:gd name="T21" fmla="*/ 0 h 62"/>
                <a:gd name="T22" fmla="*/ 28 w 72"/>
                <a:gd name="T23" fmla="*/ 212 h 62"/>
                <a:gd name="T24" fmla="*/ 28 w 72"/>
                <a:gd name="T25" fmla="*/ 32 h 62"/>
                <a:gd name="T26" fmla="*/ 256 w 72"/>
                <a:gd name="T27" fmla="*/ 32 h 62"/>
                <a:gd name="T28" fmla="*/ 256 w 72"/>
                <a:gd name="T29" fmla="*/ 91 h 62"/>
                <a:gd name="T30" fmla="*/ 224 w 72"/>
                <a:gd name="T31" fmla="*/ 91 h 62"/>
                <a:gd name="T32" fmla="*/ 189 w 72"/>
                <a:gd name="T33" fmla="*/ 123 h 62"/>
                <a:gd name="T34" fmla="*/ 224 w 72"/>
                <a:gd name="T35" fmla="*/ 157 h 62"/>
                <a:gd name="T36" fmla="*/ 256 w 72"/>
                <a:gd name="T37" fmla="*/ 157 h 62"/>
                <a:gd name="T38" fmla="*/ 256 w 72"/>
                <a:gd name="T39" fmla="*/ 212 h 62"/>
                <a:gd name="T40" fmla="*/ 28 w 72"/>
                <a:gd name="T41" fmla="*/ 212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2" h="62">
                  <a:moveTo>
                    <a:pt x="68" y="0"/>
                  </a:moveTo>
                  <a:cubicBezTo>
                    <a:pt x="4" y="0"/>
                    <a:pt x="4" y="0"/>
                    <a:pt x="4" y="0"/>
                  </a:cubicBezTo>
                  <a:cubicBezTo>
                    <a:pt x="2" y="0"/>
                    <a:pt x="0" y="2"/>
                    <a:pt x="0" y="4"/>
                  </a:cubicBezTo>
                  <a:cubicBezTo>
                    <a:pt x="0" y="58"/>
                    <a:pt x="0" y="58"/>
                    <a:pt x="0" y="58"/>
                  </a:cubicBezTo>
                  <a:cubicBezTo>
                    <a:pt x="0" y="60"/>
                    <a:pt x="2" y="62"/>
                    <a:pt x="4" y="62"/>
                  </a:cubicBezTo>
                  <a:cubicBezTo>
                    <a:pt x="68" y="62"/>
                    <a:pt x="68" y="62"/>
                    <a:pt x="68" y="62"/>
                  </a:cubicBezTo>
                  <a:cubicBezTo>
                    <a:pt x="70" y="62"/>
                    <a:pt x="72" y="60"/>
                    <a:pt x="72" y="58"/>
                  </a:cubicBezTo>
                  <a:cubicBezTo>
                    <a:pt x="72" y="36"/>
                    <a:pt x="72" y="36"/>
                    <a:pt x="72" y="36"/>
                  </a:cubicBezTo>
                  <a:cubicBezTo>
                    <a:pt x="72" y="26"/>
                    <a:pt x="72" y="26"/>
                    <a:pt x="72" y="26"/>
                  </a:cubicBezTo>
                  <a:cubicBezTo>
                    <a:pt x="72" y="4"/>
                    <a:pt x="72" y="4"/>
                    <a:pt x="72" y="4"/>
                  </a:cubicBezTo>
                  <a:cubicBezTo>
                    <a:pt x="72" y="2"/>
                    <a:pt x="70" y="0"/>
                    <a:pt x="68" y="0"/>
                  </a:cubicBezTo>
                  <a:close/>
                  <a:moveTo>
                    <a:pt x="7" y="54"/>
                  </a:moveTo>
                  <a:cubicBezTo>
                    <a:pt x="7" y="8"/>
                    <a:pt x="7" y="8"/>
                    <a:pt x="7" y="8"/>
                  </a:cubicBezTo>
                  <a:cubicBezTo>
                    <a:pt x="65" y="8"/>
                    <a:pt x="65" y="8"/>
                    <a:pt x="65" y="8"/>
                  </a:cubicBezTo>
                  <a:cubicBezTo>
                    <a:pt x="65" y="23"/>
                    <a:pt x="65" y="23"/>
                    <a:pt x="65" y="23"/>
                  </a:cubicBezTo>
                  <a:cubicBezTo>
                    <a:pt x="57" y="23"/>
                    <a:pt x="57" y="23"/>
                    <a:pt x="57" y="23"/>
                  </a:cubicBezTo>
                  <a:cubicBezTo>
                    <a:pt x="52" y="23"/>
                    <a:pt x="48" y="26"/>
                    <a:pt x="48" y="31"/>
                  </a:cubicBezTo>
                  <a:cubicBezTo>
                    <a:pt x="48" y="36"/>
                    <a:pt x="52" y="40"/>
                    <a:pt x="57" y="40"/>
                  </a:cubicBezTo>
                  <a:cubicBezTo>
                    <a:pt x="65" y="40"/>
                    <a:pt x="65" y="40"/>
                    <a:pt x="65" y="40"/>
                  </a:cubicBezTo>
                  <a:cubicBezTo>
                    <a:pt x="65" y="54"/>
                    <a:pt x="65" y="54"/>
                    <a:pt x="65" y="54"/>
                  </a:cubicBezTo>
                  <a:lnTo>
                    <a:pt x="7" y="54"/>
                  </a:ln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83" name="Freeform 23"/>
            <p:cNvSpPr/>
            <p:nvPr/>
          </p:nvSpPr>
          <p:spPr bwMode="auto">
            <a:xfrm>
              <a:off x="34" y="0"/>
              <a:ext cx="143" cy="121"/>
            </a:xfrm>
            <a:custGeom>
              <a:avLst/>
              <a:gdLst>
                <a:gd name="T0" fmla="*/ 268 w 72"/>
                <a:gd name="T1" fmla="*/ 0 h 61"/>
                <a:gd name="T2" fmla="*/ 12 w 72"/>
                <a:gd name="T3" fmla="*/ 0 h 61"/>
                <a:gd name="T4" fmla="*/ 0 w 72"/>
                <a:gd name="T5" fmla="*/ 16 h 61"/>
                <a:gd name="T6" fmla="*/ 12 w 72"/>
                <a:gd name="T7" fmla="*/ 28 h 61"/>
                <a:gd name="T8" fmla="*/ 252 w 72"/>
                <a:gd name="T9" fmla="*/ 28 h 61"/>
                <a:gd name="T10" fmla="*/ 252 w 72"/>
                <a:gd name="T11" fmla="*/ 224 h 61"/>
                <a:gd name="T12" fmla="*/ 268 w 72"/>
                <a:gd name="T13" fmla="*/ 240 h 61"/>
                <a:gd name="T14" fmla="*/ 284 w 72"/>
                <a:gd name="T15" fmla="*/ 224 h 61"/>
                <a:gd name="T16" fmla="*/ 284 w 72"/>
                <a:gd name="T17" fmla="*/ 16 h 61"/>
                <a:gd name="T18" fmla="*/ 268 w 72"/>
                <a:gd name="T19" fmla="*/ 0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2" h="61">
                  <a:moveTo>
                    <a:pt x="68" y="0"/>
                  </a:moveTo>
                  <a:cubicBezTo>
                    <a:pt x="3" y="0"/>
                    <a:pt x="3" y="0"/>
                    <a:pt x="3" y="0"/>
                  </a:cubicBezTo>
                  <a:cubicBezTo>
                    <a:pt x="1" y="0"/>
                    <a:pt x="0" y="1"/>
                    <a:pt x="0" y="4"/>
                  </a:cubicBezTo>
                  <a:cubicBezTo>
                    <a:pt x="0" y="6"/>
                    <a:pt x="1" y="7"/>
                    <a:pt x="3" y="7"/>
                  </a:cubicBezTo>
                  <a:cubicBezTo>
                    <a:pt x="64" y="7"/>
                    <a:pt x="64" y="7"/>
                    <a:pt x="64" y="7"/>
                  </a:cubicBezTo>
                  <a:cubicBezTo>
                    <a:pt x="64" y="57"/>
                    <a:pt x="64" y="57"/>
                    <a:pt x="64" y="57"/>
                  </a:cubicBezTo>
                  <a:cubicBezTo>
                    <a:pt x="64" y="60"/>
                    <a:pt x="66" y="61"/>
                    <a:pt x="68" y="61"/>
                  </a:cubicBezTo>
                  <a:cubicBezTo>
                    <a:pt x="70" y="61"/>
                    <a:pt x="72" y="60"/>
                    <a:pt x="72" y="57"/>
                  </a:cubicBezTo>
                  <a:cubicBezTo>
                    <a:pt x="72" y="4"/>
                    <a:pt x="72" y="4"/>
                    <a:pt x="72" y="4"/>
                  </a:cubicBezTo>
                  <a:cubicBezTo>
                    <a:pt x="72" y="1"/>
                    <a:pt x="70" y="0"/>
                    <a:pt x="68" y="0"/>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3566" name="Group 24"/>
          <p:cNvGrpSpPr/>
          <p:nvPr/>
        </p:nvGrpSpPr>
        <p:grpSpPr bwMode="auto">
          <a:xfrm>
            <a:off x="4189413" y="1752600"/>
            <a:ext cx="190500" cy="187325"/>
            <a:chOff x="0" y="0"/>
            <a:chExt cx="177" cy="177"/>
          </a:xfrm>
        </p:grpSpPr>
        <p:sp>
          <p:nvSpPr>
            <p:cNvPr id="23580" name="Freeform 25"/>
            <p:cNvSpPr>
              <a:spLocks noEditPoints="1"/>
            </p:cNvSpPr>
            <p:nvPr/>
          </p:nvSpPr>
          <p:spPr bwMode="auto">
            <a:xfrm>
              <a:off x="48" y="48"/>
              <a:ext cx="81" cy="81"/>
            </a:xfrm>
            <a:custGeom>
              <a:avLst/>
              <a:gdLst>
                <a:gd name="T0" fmla="*/ 136 w 41"/>
                <a:gd name="T1" fmla="*/ 4 h 41"/>
                <a:gd name="T2" fmla="*/ 43 w 41"/>
                <a:gd name="T3" fmla="*/ 40 h 41"/>
                <a:gd name="T4" fmla="*/ 43 w 41"/>
                <a:gd name="T5" fmla="*/ 40 h 41"/>
                <a:gd name="T6" fmla="*/ 43 w 41"/>
                <a:gd name="T7" fmla="*/ 40 h 41"/>
                <a:gd name="T8" fmla="*/ 40 w 41"/>
                <a:gd name="T9" fmla="*/ 40 h 41"/>
                <a:gd name="T10" fmla="*/ 40 w 41"/>
                <a:gd name="T11" fmla="*/ 43 h 41"/>
                <a:gd name="T12" fmla="*/ 40 w 41"/>
                <a:gd name="T13" fmla="*/ 43 h 41"/>
                <a:gd name="T14" fmla="*/ 36 w 41"/>
                <a:gd name="T15" fmla="*/ 43 h 41"/>
                <a:gd name="T16" fmla="*/ 36 w 41"/>
                <a:gd name="T17" fmla="*/ 47 h 41"/>
                <a:gd name="T18" fmla="*/ 36 w 41"/>
                <a:gd name="T19" fmla="*/ 47 h 41"/>
                <a:gd name="T20" fmla="*/ 0 w 41"/>
                <a:gd name="T21" fmla="*/ 140 h 41"/>
                <a:gd name="T22" fmla="*/ 4 w 41"/>
                <a:gd name="T23" fmla="*/ 156 h 41"/>
                <a:gd name="T24" fmla="*/ 16 w 41"/>
                <a:gd name="T25" fmla="*/ 160 h 41"/>
                <a:gd name="T26" fmla="*/ 20 w 41"/>
                <a:gd name="T27" fmla="*/ 160 h 41"/>
                <a:gd name="T28" fmla="*/ 113 w 41"/>
                <a:gd name="T29" fmla="*/ 124 h 41"/>
                <a:gd name="T30" fmla="*/ 117 w 41"/>
                <a:gd name="T31" fmla="*/ 124 h 41"/>
                <a:gd name="T32" fmla="*/ 117 w 41"/>
                <a:gd name="T33" fmla="*/ 124 h 41"/>
                <a:gd name="T34" fmla="*/ 117 w 41"/>
                <a:gd name="T35" fmla="*/ 124 h 41"/>
                <a:gd name="T36" fmla="*/ 121 w 41"/>
                <a:gd name="T37" fmla="*/ 121 h 41"/>
                <a:gd name="T38" fmla="*/ 121 w 41"/>
                <a:gd name="T39" fmla="*/ 121 h 41"/>
                <a:gd name="T40" fmla="*/ 121 w 41"/>
                <a:gd name="T41" fmla="*/ 121 h 41"/>
                <a:gd name="T42" fmla="*/ 124 w 41"/>
                <a:gd name="T43" fmla="*/ 117 h 41"/>
                <a:gd name="T44" fmla="*/ 124 w 41"/>
                <a:gd name="T45" fmla="*/ 117 h 41"/>
                <a:gd name="T46" fmla="*/ 156 w 41"/>
                <a:gd name="T47" fmla="*/ 24 h 41"/>
                <a:gd name="T48" fmla="*/ 152 w 41"/>
                <a:gd name="T49" fmla="*/ 8 h 41"/>
                <a:gd name="T50" fmla="*/ 136 w 41"/>
                <a:gd name="T51" fmla="*/ 4 h 41"/>
                <a:gd name="T52" fmla="*/ 40 w 41"/>
                <a:gd name="T53" fmla="*/ 121 h 41"/>
                <a:gd name="T54" fmla="*/ 55 w 41"/>
                <a:gd name="T55" fmla="*/ 79 h 41"/>
                <a:gd name="T56" fmla="*/ 81 w 41"/>
                <a:gd name="T57" fmla="*/ 105 h 41"/>
                <a:gd name="T58" fmla="*/ 40 w 41"/>
                <a:gd name="T59" fmla="*/ 121 h 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1" h="41">
                  <a:moveTo>
                    <a:pt x="35" y="1"/>
                  </a:moveTo>
                  <a:cubicBezTo>
                    <a:pt x="11" y="10"/>
                    <a:pt x="11" y="10"/>
                    <a:pt x="11" y="10"/>
                  </a:cubicBezTo>
                  <a:cubicBezTo>
                    <a:pt x="11" y="10"/>
                    <a:pt x="11" y="10"/>
                    <a:pt x="11" y="10"/>
                  </a:cubicBezTo>
                  <a:cubicBezTo>
                    <a:pt x="11" y="10"/>
                    <a:pt x="11" y="10"/>
                    <a:pt x="11" y="10"/>
                  </a:cubicBezTo>
                  <a:cubicBezTo>
                    <a:pt x="11" y="10"/>
                    <a:pt x="10" y="10"/>
                    <a:pt x="10" y="10"/>
                  </a:cubicBezTo>
                  <a:cubicBezTo>
                    <a:pt x="10" y="10"/>
                    <a:pt x="10" y="10"/>
                    <a:pt x="10" y="11"/>
                  </a:cubicBezTo>
                  <a:cubicBezTo>
                    <a:pt x="10" y="11"/>
                    <a:pt x="10" y="11"/>
                    <a:pt x="10" y="11"/>
                  </a:cubicBezTo>
                  <a:cubicBezTo>
                    <a:pt x="10" y="11"/>
                    <a:pt x="9" y="11"/>
                    <a:pt x="9" y="11"/>
                  </a:cubicBezTo>
                  <a:cubicBezTo>
                    <a:pt x="9" y="11"/>
                    <a:pt x="9" y="12"/>
                    <a:pt x="9" y="12"/>
                  </a:cubicBezTo>
                  <a:cubicBezTo>
                    <a:pt x="9" y="12"/>
                    <a:pt x="9" y="12"/>
                    <a:pt x="9" y="12"/>
                  </a:cubicBezTo>
                  <a:cubicBezTo>
                    <a:pt x="0" y="36"/>
                    <a:pt x="0" y="36"/>
                    <a:pt x="0" y="36"/>
                  </a:cubicBezTo>
                  <a:cubicBezTo>
                    <a:pt x="0" y="37"/>
                    <a:pt x="0" y="39"/>
                    <a:pt x="1" y="40"/>
                  </a:cubicBezTo>
                  <a:cubicBezTo>
                    <a:pt x="2" y="41"/>
                    <a:pt x="3" y="41"/>
                    <a:pt x="4" y="41"/>
                  </a:cubicBezTo>
                  <a:cubicBezTo>
                    <a:pt x="4" y="41"/>
                    <a:pt x="5" y="41"/>
                    <a:pt x="5" y="41"/>
                  </a:cubicBezTo>
                  <a:cubicBezTo>
                    <a:pt x="29" y="32"/>
                    <a:pt x="29" y="32"/>
                    <a:pt x="29" y="32"/>
                  </a:cubicBezTo>
                  <a:cubicBezTo>
                    <a:pt x="29" y="32"/>
                    <a:pt x="29" y="32"/>
                    <a:pt x="30" y="32"/>
                  </a:cubicBezTo>
                  <a:cubicBezTo>
                    <a:pt x="30" y="32"/>
                    <a:pt x="30" y="32"/>
                    <a:pt x="30" y="32"/>
                  </a:cubicBezTo>
                  <a:cubicBezTo>
                    <a:pt x="30" y="32"/>
                    <a:pt x="30" y="32"/>
                    <a:pt x="30" y="32"/>
                  </a:cubicBezTo>
                  <a:cubicBezTo>
                    <a:pt x="31" y="32"/>
                    <a:pt x="31" y="31"/>
                    <a:pt x="31" y="31"/>
                  </a:cubicBezTo>
                  <a:cubicBezTo>
                    <a:pt x="31" y="31"/>
                    <a:pt x="31" y="31"/>
                    <a:pt x="31" y="31"/>
                  </a:cubicBezTo>
                  <a:cubicBezTo>
                    <a:pt x="31" y="31"/>
                    <a:pt x="31" y="31"/>
                    <a:pt x="31" y="31"/>
                  </a:cubicBezTo>
                  <a:cubicBezTo>
                    <a:pt x="31" y="30"/>
                    <a:pt x="31" y="30"/>
                    <a:pt x="32" y="30"/>
                  </a:cubicBezTo>
                  <a:cubicBezTo>
                    <a:pt x="32" y="30"/>
                    <a:pt x="32" y="30"/>
                    <a:pt x="32" y="30"/>
                  </a:cubicBezTo>
                  <a:cubicBezTo>
                    <a:pt x="40" y="6"/>
                    <a:pt x="40" y="6"/>
                    <a:pt x="40" y="6"/>
                  </a:cubicBezTo>
                  <a:cubicBezTo>
                    <a:pt x="41" y="4"/>
                    <a:pt x="40" y="3"/>
                    <a:pt x="39" y="2"/>
                  </a:cubicBezTo>
                  <a:cubicBezTo>
                    <a:pt x="38" y="1"/>
                    <a:pt x="37" y="0"/>
                    <a:pt x="35" y="1"/>
                  </a:cubicBezTo>
                  <a:close/>
                  <a:moveTo>
                    <a:pt x="10" y="31"/>
                  </a:moveTo>
                  <a:cubicBezTo>
                    <a:pt x="14" y="20"/>
                    <a:pt x="14" y="20"/>
                    <a:pt x="14" y="20"/>
                  </a:cubicBezTo>
                  <a:cubicBezTo>
                    <a:pt x="21" y="27"/>
                    <a:pt x="21" y="27"/>
                    <a:pt x="21" y="27"/>
                  </a:cubicBezTo>
                  <a:lnTo>
                    <a:pt x="10" y="31"/>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581" name="Freeform 26"/>
            <p:cNvSpPr>
              <a:spLocks noEditPoints="1"/>
            </p:cNvSpPr>
            <p:nvPr/>
          </p:nvSpPr>
          <p:spPr bwMode="auto">
            <a:xfrm>
              <a:off x="0" y="0"/>
              <a:ext cx="177" cy="177"/>
            </a:xfrm>
            <a:custGeom>
              <a:avLst/>
              <a:gdLst>
                <a:gd name="T0" fmla="*/ 284 w 89"/>
                <a:gd name="T1" fmla="*/ 0 h 89"/>
                <a:gd name="T2" fmla="*/ 64 w 89"/>
                <a:gd name="T3" fmla="*/ 0 h 89"/>
                <a:gd name="T4" fmla="*/ 0 w 89"/>
                <a:gd name="T5" fmla="*/ 68 h 89"/>
                <a:gd name="T6" fmla="*/ 0 w 89"/>
                <a:gd name="T7" fmla="*/ 288 h 89"/>
                <a:gd name="T8" fmla="*/ 64 w 89"/>
                <a:gd name="T9" fmla="*/ 352 h 89"/>
                <a:gd name="T10" fmla="*/ 284 w 89"/>
                <a:gd name="T11" fmla="*/ 352 h 89"/>
                <a:gd name="T12" fmla="*/ 300 w 89"/>
                <a:gd name="T13" fmla="*/ 352 h 89"/>
                <a:gd name="T14" fmla="*/ 352 w 89"/>
                <a:gd name="T15" fmla="*/ 288 h 89"/>
                <a:gd name="T16" fmla="*/ 352 w 89"/>
                <a:gd name="T17" fmla="*/ 68 h 89"/>
                <a:gd name="T18" fmla="*/ 284 w 89"/>
                <a:gd name="T19" fmla="*/ 0 h 89"/>
                <a:gd name="T20" fmla="*/ 320 w 89"/>
                <a:gd name="T21" fmla="*/ 288 h 89"/>
                <a:gd name="T22" fmla="*/ 292 w 89"/>
                <a:gd name="T23" fmla="*/ 324 h 89"/>
                <a:gd name="T24" fmla="*/ 284 w 89"/>
                <a:gd name="T25" fmla="*/ 324 h 89"/>
                <a:gd name="T26" fmla="*/ 64 w 89"/>
                <a:gd name="T27" fmla="*/ 324 h 89"/>
                <a:gd name="T28" fmla="*/ 28 w 89"/>
                <a:gd name="T29" fmla="*/ 288 h 89"/>
                <a:gd name="T30" fmla="*/ 28 w 89"/>
                <a:gd name="T31" fmla="*/ 68 h 89"/>
                <a:gd name="T32" fmla="*/ 64 w 89"/>
                <a:gd name="T33" fmla="*/ 32 h 89"/>
                <a:gd name="T34" fmla="*/ 284 w 89"/>
                <a:gd name="T35" fmla="*/ 32 h 89"/>
                <a:gd name="T36" fmla="*/ 320 w 89"/>
                <a:gd name="T37" fmla="*/ 68 h 89"/>
                <a:gd name="T38" fmla="*/ 320 w 89"/>
                <a:gd name="T39" fmla="*/ 288 h 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9" h="89">
                  <a:moveTo>
                    <a:pt x="72" y="0"/>
                  </a:moveTo>
                  <a:cubicBezTo>
                    <a:pt x="16" y="0"/>
                    <a:pt x="16" y="0"/>
                    <a:pt x="16" y="0"/>
                  </a:cubicBezTo>
                  <a:cubicBezTo>
                    <a:pt x="7" y="0"/>
                    <a:pt x="0" y="8"/>
                    <a:pt x="0" y="17"/>
                  </a:cubicBezTo>
                  <a:cubicBezTo>
                    <a:pt x="0" y="73"/>
                    <a:pt x="0" y="73"/>
                    <a:pt x="0" y="73"/>
                  </a:cubicBezTo>
                  <a:cubicBezTo>
                    <a:pt x="0" y="82"/>
                    <a:pt x="7" y="89"/>
                    <a:pt x="16" y="89"/>
                  </a:cubicBezTo>
                  <a:cubicBezTo>
                    <a:pt x="72" y="89"/>
                    <a:pt x="72" y="89"/>
                    <a:pt x="72" y="89"/>
                  </a:cubicBezTo>
                  <a:cubicBezTo>
                    <a:pt x="73" y="89"/>
                    <a:pt x="75" y="89"/>
                    <a:pt x="76" y="89"/>
                  </a:cubicBezTo>
                  <a:cubicBezTo>
                    <a:pt x="83" y="88"/>
                    <a:pt x="89" y="81"/>
                    <a:pt x="89" y="73"/>
                  </a:cubicBezTo>
                  <a:cubicBezTo>
                    <a:pt x="89" y="17"/>
                    <a:pt x="89" y="17"/>
                    <a:pt x="89" y="17"/>
                  </a:cubicBezTo>
                  <a:cubicBezTo>
                    <a:pt x="89" y="8"/>
                    <a:pt x="81" y="0"/>
                    <a:pt x="72" y="0"/>
                  </a:cubicBezTo>
                  <a:close/>
                  <a:moveTo>
                    <a:pt x="81" y="73"/>
                  </a:moveTo>
                  <a:cubicBezTo>
                    <a:pt x="81" y="77"/>
                    <a:pt x="78" y="81"/>
                    <a:pt x="74" y="82"/>
                  </a:cubicBezTo>
                  <a:cubicBezTo>
                    <a:pt x="74" y="82"/>
                    <a:pt x="73" y="82"/>
                    <a:pt x="72" y="82"/>
                  </a:cubicBezTo>
                  <a:cubicBezTo>
                    <a:pt x="16" y="82"/>
                    <a:pt x="16" y="82"/>
                    <a:pt x="16" y="82"/>
                  </a:cubicBezTo>
                  <a:cubicBezTo>
                    <a:pt x="11" y="82"/>
                    <a:pt x="7" y="78"/>
                    <a:pt x="7" y="73"/>
                  </a:cubicBezTo>
                  <a:cubicBezTo>
                    <a:pt x="7" y="17"/>
                    <a:pt x="7" y="17"/>
                    <a:pt x="7" y="17"/>
                  </a:cubicBezTo>
                  <a:cubicBezTo>
                    <a:pt x="7" y="12"/>
                    <a:pt x="11" y="8"/>
                    <a:pt x="16" y="8"/>
                  </a:cubicBezTo>
                  <a:cubicBezTo>
                    <a:pt x="72" y="8"/>
                    <a:pt x="72" y="8"/>
                    <a:pt x="72" y="8"/>
                  </a:cubicBezTo>
                  <a:cubicBezTo>
                    <a:pt x="77" y="8"/>
                    <a:pt x="81" y="12"/>
                    <a:pt x="81" y="17"/>
                  </a:cubicBezTo>
                  <a:lnTo>
                    <a:pt x="81" y="73"/>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3567" name="Text Box 27"/>
          <p:cNvSpPr txBox="1">
            <a:spLocks noChangeArrowheads="1"/>
          </p:cNvSpPr>
          <p:nvPr/>
        </p:nvSpPr>
        <p:spPr bwMode="auto">
          <a:xfrm>
            <a:off x="4425950" y="165417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75%</a:t>
            </a:r>
          </a:p>
        </p:txBody>
      </p:sp>
      <p:sp>
        <p:nvSpPr>
          <p:cNvPr id="23568" name="Rectangle 28"/>
          <p:cNvSpPr>
            <a:spLocks noChangeArrowheads="1"/>
          </p:cNvSpPr>
          <p:nvPr/>
        </p:nvSpPr>
        <p:spPr bwMode="auto">
          <a:xfrm>
            <a:off x="5073650" y="1685925"/>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3569" name="Text Box 29"/>
          <p:cNvSpPr txBox="1">
            <a:spLocks noChangeArrowheads="1"/>
          </p:cNvSpPr>
          <p:nvPr/>
        </p:nvSpPr>
        <p:spPr bwMode="auto">
          <a:xfrm>
            <a:off x="4425950" y="225742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68%</a:t>
            </a:r>
          </a:p>
        </p:txBody>
      </p:sp>
      <p:sp>
        <p:nvSpPr>
          <p:cNvPr id="23570" name="Rectangle 30"/>
          <p:cNvSpPr>
            <a:spLocks noChangeArrowheads="1"/>
          </p:cNvSpPr>
          <p:nvPr/>
        </p:nvSpPr>
        <p:spPr bwMode="auto">
          <a:xfrm>
            <a:off x="5073650" y="2289175"/>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3571" name="Text Box 31"/>
          <p:cNvSpPr txBox="1">
            <a:spLocks noChangeArrowheads="1"/>
          </p:cNvSpPr>
          <p:nvPr/>
        </p:nvSpPr>
        <p:spPr bwMode="auto">
          <a:xfrm>
            <a:off x="4425950" y="287337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56%</a:t>
            </a:r>
          </a:p>
        </p:txBody>
      </p:sp>
      <p:sp>
        <p:nvSpPr>
          <p:cNvPr id="23572" name="Rectangle 32"/>
          <p:cNvSpPr>
            <a:spLocks noChangeArrowheads="1"/>
          </p:cNvSpPr>
          <p:nvPr/>
        </p:nvSpPr>
        <p:spPr bwMode="auto">
          <a:xfrm>
            <a:off x="5073650" y="2905125"/>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3573" name="Text Box 33"/>
          <p:cNvSpPr txBox="1">
            <a:spLocks noChangeArrowheads="1"/>
          </p:cNvSpPr>
          <p:nvPr/>
        </p:nvSpPr>
        <p:spPr bwMode="auto">
          <a:xfrm>
            <a:off x="4425950" y="342582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43%</a:t>
            </a:r>
          </a:p>
        </p:txBody>
      </p:sp>
      <p:sp>
        <p:nvSpPr>
          <p:cNvPr id="23574" name="Rectangle 34"/>
          <p:cNvSpPr>
            <a:spLocks noChangeArrowheads="1"/>
          </p:cNvSpPr>
          <p:nvPr/>
        </p:nvSpPr>
        <p:spPr bwMode="auto">
          <a:xfrm>
            <a:off x="5073650" y="3457575"/>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dirty="0">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dirty="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p:cNvSpPr>
            <a:spLocks noChangeArrowheads="1"/>
          </p:cNvSpPr>
          <p:nvPr/>
        </p:nvSpPr>
        <p:spPr bwMode="auto">
          <a:xfrm>
            <a:off x="2627313" y="2787650"/>
            <a:ext cx="733425" cy="733425"/>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79" name="Oval 3"/>
          <p:cNvSpPr>
            <a:spLocks noChangeArrowheads="1"/>
          </p:cNvSpPr>
          <p:nvPr/>
        </p:nvSpPr>
        <p:spPr bwMode="auto">
          <a:xfrm>
            <a:off x="1547813" y="2224088"/>
            <a:ext cx="641350" cy="63500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0" name="Oval 4"/>
          <p:cNvSpPr>
            <a:spLocks noChangeArrowheads="1"/>
          </p:cNvSpPr>
          <p:nvPr/>
        </p:nvSpPr>
        <p:spPr bwMode="auto">
          <a:xfrm>
            <a:off x="890588" y="1985963"/>
            <a:ext cx="366712" cy="366712"/>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1" name="Oval 5"/>
          <p:cNvSpPr>
            <a:spLocks noChangeArrowheads="1"/>
          </p:cNvSpPr>
          <p:nvPr/>
        </p:nvSpPr>
        <p:spPr bwMode="auto">
          <a:xfrm>
            <a:off x="552450" y="2289175"/>
            <a:ext cx="255588" cy="255588"/>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2" name="Oval 6"/>
          <p:cNvSpPr>
            <a:spLocks noChangeArrowheads="1"/>
          </p:cNvSpPr>
          <p:nvPr/>
        </p:nvSpPr>
        <p:spPr bwMode="auto">
          <a:xfrm>
            <a:off x="230188" y="2289175"/>
            <a:ext cx="176212" cy="176213"/>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3" name="Oval 7"/>
          <p:cNvSpPr>
            <a:spLocks noChangeArrowheads="1"/>
          </p:cNvSpPr>
          <p:nvPr/>
        </p:nvSpPr>
        <p:spPr bwMode="auto">
          <a:xfrm>
            <a:off x="-301625" y="2500313"/>
            <a:ext cx="592138" cy="592137"/>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4" name="Oval 8"/>
          <p:cNvSpPr>
            <a:spLocks noChangeArrowheads="1"/>
          </p:cNvSpPr>
          <p:nvPr/>
        </p:nvSpPr>
        <p:spPr bwMode="auto">
          <a:xfrm>
            <a:off x="5924550" y="1817688"/>
            <a:ext cx="323850" cy="3238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5" name="Oval 9"/>
          <p:cNvSpPr>
            <a:spLocks noChangeArrowheads="1"/>
          </p:cNvSpPr>
          <p:nvPr/>
        </p:nvSpPr>
        <p:spPr bwMode="auto">
          <a:xfrm>
            <a:off x="5924550" y="2538413"/>
            <a:ext cx="323850" cy="3238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6" name="Oval 10"/>
          <p:cNvSpPr>
            <a:spLocks noChangeArrowheads="1"/>
          </p:cNvSpPr>
          <p:nvPr/>
        </p:nvSpPr>
        <p:spPr bwMode="auto">
          <a:xfrm>
            <a:off x="5924550" y="3262313"/>
            <a:ext cx="323850" cy="32067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4587" name="Oval 11"/>
          <p:cNvSpPr>
            <a:spLocks noChangeArrowheads="1"/>
          </p:cNvSpPr>
          <p:nvPr/>
        </p:nvSpPr>
        <p:spPr bwMode="auto">
          <a:xfrm>
            <a:off x="5924550" y="3975100"/>
            <a:ext cx="323850" cy="3238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24588" name="Group 12"/>
          <p:cNvGrpSpPr/>
          <p:nvPr/>
        </p:nvGrpSpPr>
        <p:grpSpPr bwMode="auto">
          <a:xfrm>
            <a:off x="3781137" y="1802953"/>
            <a:ext cx="1733550" cy="2527300"/>
            <a:chOff x="1" y="18"/>
            <a:chExt cx="1335" cy="1947"/>
          </a:xfrm>
        </p:grpSpPr>
        <p:sp>
          <p:nvSpPr>
            <p:cNvPr id="24616" name="Freeform 13"/>
            <p:cNvSpPr>
              <a:spLocks noEditPoints="1"/>
            </p:cNvSpPr>
            <p:nvPr/>
          </p:nvSpPr>
          <p:spPr bwMode="auto">
            <a:xfrm>
              <a:off x="1" y="18"/>
              <a:ext cx="1335" cy="1609"/>
            </a:xfrm>
            <a:custGeom>
              <a:avLst/>
              <a:gdLst>
                <a:gd name="T0" fmla="*/ 1574 w 565"/>
                <a:gd name="T1" fmla="*/ 0 h 681"/>
                <a:gd name="T2" fmla="*/ 0 w 565"/>
                <a:gd name="T3" fmla="*/ 1581 h 681"/>
                <a:gd name="T4" fmla="*/ 402 w 565"/>
                <a:gd name="T5" fmla="*/ 2634 h 681"/>
                <a:gd name="T6" fmla="*/ 402 w 565"/>
                <a:gd name="T7" fmla="*/ 2634 h 681"/>
                <a:gd name="T8" fmla="*/ 406 w 565"/>
                <a:gd name="T9" fmla="*/ 2642 h 681"/>
                <a:gd name="T10" fmla="*/ 475 w 565"/>
                <a:gd name="T11" fmla="*/ 2712 h 681"/>
                <a:gd name="T12" fmla="*/ 844 w 565"/>
                <a:gd name="T13" fmla="*/ 3171 h 681"/>
                <a:gd name="T14" fmla="*/ 1295 w 565"/>
                <a:gd name="T15" fmla="*/ 3802 h 681"/>
                <a:gd name="T16" fmla="*/ 1536 w 565"/>
                <a:gd name="T17" fmla="*/ 3802 h 681"/>
                <a:gd name="T18" fmla="*/ 1614 w 565"/>
                <a:gd name="T19" fmla="*/ 3802 h 681"/>
                <a:gd name="T20" fmla="*/ 1852 w 565"/>
                <a:gd name="T21" fmla="*/ 3802 h 681"/>
                <a:gd name="T22" fmla="*/ 2311 w 565"/>
                <a:gd name="T23" fmla="*/ 3171 h 681"/>
                <a:gd name="T24" fmla="*/ 2663 w 565"/>
                <a:gd name="T25" fmla="*/ 2724 h 681"/>
                <a:gd name="T26" fmla="*/ 3154 w 565"/>
                <a:gd name="T27" fmla="*/ 1581 h 681"/>
                <a:gd name="T28" fmla="*/ 1574 w 565"/>
                <a:gd name="T29" fmla="*/ 0 h 681"/>
                <a:gd name="T30" fmla="*/ 2167 w 565"/>
                <a:gd name="T31" fmla="*/ 2289 h 681"/>
                <a:gd name="T32" fmla="*/ 1975 w 565"/>
                <a:gd name="T33" fmla="*/ 2540 h 681"/>
                <a:gd name="T34" fmla="*/ 1725 w 565"/>
                <a:gd name="T35" fmla="*/ 2904 h 681"/>
                <a:gd name="T36" fmla="*/ 1597 w 565"/>
                <a:gd name="T37" fmla="*/ 2904 h 681"/>
                <a:gd name="T38" fmla="*/ 1557 w 565"/>
                <a:gd name="T39" fmla="*/ 2904 h 681"/>
                <a:gd name="T40" fmla="*/ 1425 w 565"/>
                <a:gd name="T41" fmla="*/ 2904 h 681"/>
                <a:gd name="T42" fmla="*/ 1179 w 565"/>
                <a:gd name="T43" fmla="*/ 2540 h 681"/>
                <a:gd name="T44" fmla="*/ 983 w 565"/>
                <a:gd name="T45" fmla="*/ 2278 h 681"/>
                <a:gd name="T46" fmla="*/ 943 w 565"/>
                <a:gd name="T47" fmla="*/ 2237 h 681"/>
                <a:gd name="T48" fmla="*/ 938 w 565"/>
                <a:gd name="T49" fmla="*/ 2233 h 681"/>
                <a:gd name="T50" fmla="*/ 938 w 565"/>
                <a:gd name="T51" fmla="*/ 2233 h 681"/>
                <a:gd name="T52" fmla="*/ 721 w 565"/>
                <a:gd name="T53" fmla="*/ 1630 h 681"/>
                <a:gd name="T54" fmla="*/ 1574 w 565"/>
                <a:gd name="T55" fmla="*/ 721 h 681"/>
                <a:gd name="T56" fmla="*/ 2434 w 565"/>
                <a:gd name="T57" fmla="*/ 1630 h 681"/>
                <a:gd name="T58" fmla="*/ 2167 w 565"/>
                <a:gd name="T59" fmla="*/ 2289 h 68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17" name="Freeform 14"/>
            <p:cNvSpPr/>
            <p:nvPr/>
          </p:nvSpPr>
          <p:spPr bwMode="auto">
            <a:xfrm>
              <a:off x="443" y="1639"/>
              <a:ext cx="449" cy="108"/>
            </a:xfrm>
            <a:custGeom>
              <a:avLst/>
              <a:gdLst>
                <a:gd name="T0" fmla="*/ 938 w 190"/>
                <a:gd name="T1" fmla="*/ 0 h 46"/>
                <a:gd name="T2" fmla="*/ 111 w 190"/>
                <a:gd name="T3" fmla="*/ 0 h 46"/>
                <a:gd name="T4" fmla="*/ 0 w 190"/>
                <a:gd name="T5" fmla="*/ 127 h 46"/>
                <a:gd name="T6" fmla="*/ 0 w 190"/>
                <a:gd name="T7" fmla="*/ 131 h 46"/>
                <a:gd name="T8" fmla="*/ 111 w 190"/>
                <a:gd name="T9" fmla="*/ 254 h 46"/>
                <a:gd name="T10" fmla="*/ 938 w 190"/>
                <a:gd name="T11" fmla="*/ 254 h 46"/>
                <a:gd name="T12" fmla="*/ 1061 w 190"/>
                <a:gd name="T13" fmla="*/ 131 h 46"/>
                <a:gd name="T14" fmla="*/ 1061 w 190"/>
                <a:gd name="T15" fmla="*/ 127 h 46"/>
                <a:gd name="T16" fmla="*/ 938 w 190"/>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18" name="Freeform 15"/>
            <p:cNvSpPr/>
            <p:nvPr/>
          </p:nvSpPr>
          <p:spPr bwMode="auto">
            <a:xfrm>
              <a:off x="443" y="1766"/>
              <a:ext cx="449" cy="199"/>
            </a:xfrm>
            <a:custGeom>
              <a:avLst/>
              <a:gdLst>
                <a:gd name="T0" fmla="*/ 938 w 190"/>
                <a:gd name="T1" fmla="*/ 0 h 84"/>
                <a:gd name="T2" fmla="*/ 111 w 190"/>
                <a:gd name="T3" fmla="*/ 0 h 84"/>
                <a:gd name="T4" fmla="*/ 0 w 190"/>
                <a:gd name="T5" fmla="*/ 123 h 84"/>
                <a:gd name="T6" fmla="*/ 0 w 190"/>
                <a:gd name="T7" fmla="*/ 123 h 84"/>
                <a:gd name="T8" fmla="*/ 111 w 190"/>
                <a:gd name="T9" fmla="*/ 230 h 84"/>
                <a:gd name="T10" fmla="*/ 267 w 190"/>
                <a:gd name="T11" fmla="*/ 230 h 84"/>
                <a:gd name="T12" fmla="*/ 267 w 190"/>
                <a:gd name="T13" fmla="*/ 258 h 84"/>
                <a:gd name="T14" fmla="*/ 532 w 190"/>
                <a:gd name="T15" fmla="*/ 471 h 84"/>
                <a:gd name="T16" fmla="*/ 787 w 190"/>
                <a:gd name="T17" fmla="*/ 258 h 84"/>
                <a:gd name="T18" fmla="*/ 787 w 190"/>
                <a:gd name="T19" fmla="*/ 230 h 84"/>
                <a:gd name="T20" fmla="*/ 938 w 190"/>
                <a:gd name="T21" fmla="*/ 230 h 84"/>
                <a:gd name="T22" fmla="*/ 1061 w 190"/>
                <a:gd name="T23" fmla="*/ 123 h 84"/>
                <a:gd name="T24" fmla="*/ 1061 w 190"/>
                <a:gd name="T25" fmla="*/ 123 h 84"/>
                <a:gd name="T26" fmla="*/ 938 w 190"/>
                <a:gd name="T27" fmla="*/ 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19" name="Freeform 16"/>
            <p:cNvSpPr>
              <a:spLocks noEditPoints="1"/>
            </p:cNvSpPr>
            <p:nvPr/>
          </p:nvSpPr>
          <p:spPr bwMode="auto">
            <a:xfrm>
              <a:off x="560" y="605"/>
              <a:ext cx="215" cy="276"/>
            </a:xfrm>
            <a:custGeom>
              <a:avLst/>
              <a:gdLst>
                <a:gd name="T0" fmla="*/ 491 w 91"/>
                <a:gd name="T1" fmla="*/ 0 h 117"/>
                <a:gd name="T2" fmla="*/ 17 w 91"/>
                <a:gd name="T3" fmla="*/ 0 h 117"/>
                <a:gd name="T4" fmla="*/ 0 w 91"/>
                <a:gd name="T5" fmla="*/ 17 h 117"/>
                <a:gd name="T6" fmla="*/ 0 w 91"/>
                <a:gd name="T7" fmla="*/ 635 h 117"/>
                <a:gd name="T8" fmla="*/ 17 w 91"/>
                <a:gd name="T9" fmla="*/ 646 h 117"/>
                <a:gd name="T10" fmla="*/ 241 w 91"/>
                <a:gd name="T11" fmla="*/ 512 h 117"/>
                <a:gd name="T12" fmla="*/ 267 w 91"/>
                <a:gd name="T13" fmla="*/ 512 h 117"/>
                <a:gd name="T14" fmla="*/ 491 w 91"/>
                <a:gd name="T15" fmla="*/ 646 h 117"/>
                <a:gd name="T16" fmla="*/ 508 w 91"/>
                <a:gd name="T17" fmla="*/ 635 h 117"/>
                <a:gd name="T18" fmla="*/ 508 w 91"/>
                <a:gd name="T19" fmla="*/ 17 h 117"/>
                <a:gd name="T20" fmla="*/ 491 w 91"/>
                <a:gd name="T21" fmla="*/ 0 h 117"/>
                <a:gd name="T22" fmla="*/ 364 w 91"/>
                <a:gd name="T23" fmla="*/ 274 h 117"/>
                <a:gd name="T24" fmla="*/ 345 w 91"/>
                <a:gd name="T25" fmla="*/ 295 h 117"/>
                <a:gd name="T26" fmla="*/ 279 w 91"/>
                <a:gd name="T27" fmla="*/ 295 h 117"/>
                <a:gd name="T28" fmla="*/ 279 w 91"/>
                <a:gd name="T29" fmla="*/ 356 h 117"/>
                <a:gd name="T30" fmla="*/ 262 w 91"/>
                <a:gd name="T31" fmla="*/ 373 h 117"/>
                <a:gd name="T32" fmla="*/ 246 w 91"/>
                <a:gd name="T33" fmla="*/ 373 h 117"/>
                <a:gd name="T34" fmla="*/ 229 w 91"/>
                <a:gd name="T35" fmla="*/ 356 h 117"/>
                <a:gd name="T36" fmla="*/ 229 w 91"/>
                <a:gd name="T37" fmla="*/ 295 h 117"/>
                <a:gd name="T38" fmla="*/ 163 w 91"/>
                <a:gd name="T39" fmla="*/ 295 h 117"/>
                <a:gd name="T40" fmla="*/ 144 w 91"/>
                <a:gd name="T41" fmla="*/ 274 h 117"/>
                <a:gd name="T42" fmla="*/ 144 w 91"/>
                <a:gd name="T43" fmla="*/ 257 h 117"/>
                <a:gd name="T44" fmla="*/ 163 w 91"/>
                <a:gd name="T45" fmla="*/ 238 h 117"/>
                <a:gd name="T46" fmla="*/ 229 w 91"/>
                <a:gd name="T47" fmla="*/ 238 h 117"/>
                <a:gd name="T48" fmla="*/ 229 w 91"/>
                <a:gd name="T49" fmla="*/ 172 h 117"/>
                <a:gd name="T50" fmla="*/ 246 w 91"/>
                <a:gd name="T51" fmla="*/ 156 h 117"/>
                <a:gd name="T52" fmla="*/ 262 w 91"/>
                <a:gd name="T53" fmla="*/ 156 h 117"/>
                <a:gd name="T54" fmla="*/ 279 w 91"/>
                <a:gd name="T55" fmla="*/ 172 h 117"/>
                <a:gd name="T56" fmla="*/ 279 w 91"/>
                <a:gd name="T57" fmla="*/ 238 h 117"/>
                <a:gd name="T58" fmla="*/ 345 w 91"/>
                <a:gd name="T59" fmla="*/ 238 h 117"/>
                <a:gd name="T60" fmla="*/ 364 w 91"/>
                <a:gd name="T61" fmla="*/ 257 h 117"/>
                <a:gd name="T62" fmla="*/ 364 w 91"/>
                <a:gd name="T63" fmla="*/ 274 h 1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20" name="Freeform 17"/>
            <p:cNvSpPr/>
            <p:nvPr/>
          </p:nvSpPr>
          <p:spPr bwMode="auto">
            <a:xfrm>
              <a:off x="621" y="543"/>
              <a:ext cx="215" cy="279"/>
            </a:xfrm>
            <a:custGeom>
              <a:avLst/>
              <a:gdLst>
                <a:gd name="T0" fmla="*/ 487 w 91"/>
                <a:gd name="T1" fmla="*/ 0 h 118"/>
                <a:gd name="T2" fmla="*/ 508 w 91"/>
                <a:gd name="T3" fmla="*/ 17 h 118"/>
                <a:gd name="T4" fmla="*/ 508 w 91"/>
                <a:gd name="T5" fmla="*/ 643 h 118"/>
                <a:gd name="T6" fmla="*/ 491 w 91"/>
                <a:gd name="T7" fmla="*/ 655 h 118"/>
                <a:gd name="T8" fmla="*/ 430 w 91"/>
                <a:gd name="T9" fmla="*/ 610 h 118"/>
                <a:gd name="T10" fmla="*/ 418 w 91"/>
                <a:gd name="T11" fmla="*/ 582 h 118"/>
                <a:gd name="T12" fmla="*/ 418 w 91"/>
                <a:gd name="T13" fmla="*/ 106 h 118"/>
                <a:gd name="T14" fmla="*/ 397 w 91"/>
                <a:gd name="T15" fmla="*/ 90 h 118"/>
                <a:gd name="T16" fmla="*/ 17 w 91"/>
                <a:gd name="T17" fmla="*/ 90 h 118"/>
                <a:gd name="T18" fmla="*/ 0 w 91"/>
                <a:gd name="T19" fmla="*/ 73 h 118"/>
                <a:gd name="T20" fmla="*/ 0 w 91"/>
                <a:gd name="T21" fmla="*/ 17 h 118"/>
                <a:gd name="T22" fmla="*/ 17 w 91"/>
                <a:gd name="T23" fmla="*/ 0 h 118"/>
                <a:gd name="T24" fmla="*/ 487 w 91"/>
                <a:gd name="T25" fmla="*/ 0 h 1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4589" name="Group 18"/>
          <p:cNvGrpSpPr/>
          <p:nvPr/>
        </p:nvGrpSpPr>
        <p:grpSpPr bwMode="auto">
          <a:xfrm>
            <a:off x="6037263" y="4065588"/>
            <a:ext cx="98425" cy="146050"/>
            <a:chOff x="0" y="0"/>
            <a:chExt cx="85" cy="127"/>
          </a:xfrm>
        </p:grpSpPr>
        <p:sp>
          <p:nvSpPr>
            <p:cNvPr id="24614" name="Freeform 19"/>
            <p:cNvSpPr>
              <a:spLocks noEditPoints="1"/>
            </p:cNvSpPr>
            <p:nvPr/>
          </p:nvSpPr>
          <p:spPr bwMode="auto">
            <a:xfrm>
              <a:off x="0" y="47"/>
              <a:ext cx="85" cy="80"/>
            </a:xfrm>
            <a:custGeom>
              <a:avLst/>
              <a:gdLst>
                <a:gd name="T0" fmla="*/ 189 w 36"/>
                <a:gd name="T1" fmla="*/ 0 h 34"/>
                <a:gd name="T2" fmla="*/ 12 w 36"/>
                <a:gd name="T3" fmla="*/ 0 h 34"/>
                <a:gd name="T4" fmla="*/ 5 w 36"/>
                <a:gd name="T5" fmla="*/ 0 h 34"/>
                <a:gd name="T6" fmla="*/ 0 w 36"/>
                <a:gd name="T7" fmla="*/ 5 h 34"/>
                <a:gd name="T8" fmla="*/ 0 w 36"/>
                <a:gd name="T9" fmla="*/ 33 h 34"/>
                <a:gd name="T10" fmla="*/ 0 w 36"/>
                <a:gd name="T11" fmla="*/ 176 h 34"/>
                <a:gd name="T12" fmla="*/ 12 w 36"/>
                <a:gd name="T13" fmla="*/ 188 h 34"/>
                <a:gd name="T14" fmla="*/ 189 w 36"/>
                <a:gd name="T15" fmla="*/ 188 h 34"/>
                <a:gd name="T16" fmla="*/ 201 w 36"/>
                <a:gd name="T17" fmla="*/ 176 h 34"/>
                <a:gd name="T18" fmla="*/ 201 w 36"/>
                <a:gd name="T19" fmla="*/ 5 h 34"/>
                <a:gd name="T20" fmla="*/ 189 w 36"/>
                <a:gd name="T21" fmla="*/ 0 h 34"/>
                <a:gd name="T22" fmla="*/ 45 w 36"/>
                <a:gd name="T23" fmla="*/ 38 h 34"/>
                <a:gd name="T24" fmla="*/ 61 w 36"/>
                <a:gd name="T25" fmla="*/ 38 h 34"/>
                <a:gd name="T26" fmla="*/ 61 w 36"/>
                <a:gd name="T27" fmla="*/ 144 h 34"/>
                <a:gd name="T28" fmla="*/ 45 w 36"/>
                <a:gd name="T29" fmla="*/ 144 h 34"/>
                <a:gd name="T30" fmla="*/ 45 w 36"/>
                <a:gd name="T31" fmla="*/ 38 h 34"/>
                <a:gd name="T32" fmla="*/ 90 w 36"/>
                <a:gd name="T33" fmla="*/ 38 h 34"/>
                <a:gd name="T34" fmla="*/ 111 w 36"/>
                <a:gd name="T35" fmla="*/ 38 h 34"/>
                <a:gd name="T36" fmla="*/ 111 w 36"/>
                <a:gd name="T37" fmla="*/ 144 h 34"/>
                <a:gd name="T38" fmla="*/ 90 w 36"/>
                <a:gd name="T39" fmla="*/ 144 h 34"/>
                <a:gd name="T40" fmla="*/ 90 w 36"/>
                <a:gd name="T41" fmla="*/ 38 h 34"/>
                <a:gd name="T42" fmla="*/ 156 w 36"/>
                <a:gd name="T43" fmla="*/ 144 h 34"/>
                <a:gd name="T44" fmla="*/ 139 w 36"/>
                <a:gd name="T45" fmla="*/ 144 h 34"/>
                <a:gd name="T46" fmla="*/ 139 w 36"/>
                <a:gd name="T47" fmla="*/ 38 h 34"/>
                <a:gd name="T48" fmla="*/ 156 w 36"/>
                <a:gd name="T49" fmla="*/ 38 h 34"/>
                <a:gd name="T50" fmla="*/ 156 w 36"/>
                <a:gd name="T51" fmla="*/ 144 h 3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15" name="Freeform 20"/>
            <p:cNvSpPr/>
            <p:nvPr/>
          </p:nvSpPr>
          <p:spPr bwMode="auto">
            <a:xfrm>
              <a:off x="0" y="0"/>
              <a:ext cx="85" cy="33"/>
            </a:xfrm>
            <a:custGeom>
              <a:avLst/>
              <a:gdLst>
                <a:gd name="T0" fmla="*/ 189 w 36"/>
                <a:gd name="T1" fmla="*/ 78 h 14"/>
                <a:gd name="T2" fmla="*/ 201 w 36"/>
                <a:gd name="T3" fmla="*/ 66 h 14"/>
                <a:gd name="T4" fmla="*/ 201 w 36"/>
                <a:gd name="T5" fmla="*/ 40 h 14"/>
                <a:gd name="T6" fmla="*/ 189 w 36"/>
                <a:gd name="T7" fmla="*/ 28 h 14"/>
                <a:gd name="T8" fmla="*/ 144 w 36"/>
                <a:gd name="T9" fmla="*/ 28 h 14"/>
                <a:gd name="T10" fmla="*/ 139 w 36"/>
                <a:gd name="T11" fmla="*/ 21 h 14"/>
                <a:gd name="T12" fmla="*/ 139 w 36"/>
                <a:gd name="T13" fmla="*/ 5 h 14"/>
                <a:gd name="T14" fmla="*/ 128 w 36"/>
                <a:gd name="T15" fmla="*/ 0 h 14"/>
                <a:gd name="T16" fmla="*/ 73 w 36"/>
                <a:gd name="T17" fmla="*/ 0 h 14"/>
                <a:gd name="T18" fmla="*/ 66 w 36"/>
                <a:gd name="T19" fmla="*/ 5 h 14"/>
                <a:gd name="T20" fmla="*/ 66 w 36"/>
                <a:gd name="T21" fmla="*/ 21 h 14"/>
                <a:gd name="T22" fmla="*/ 57 w 36"/>
                <a:gd name="T23" fmla="*/ 28 h 14"/>
                <a:gd name="T24" fmla="*/ 12 w 36"/>
                <a:gd name="T25" fmla="*/ 28 h 14"/>
                <a:gd name="T26" fmla="*/ 0 w 36"/>
                <a:gd name="T27" fmla="*/ 40 h 14"/>
                <a:gd name="T28" fmla="*/ 0 w 36"/>
                <a:gd name="T29" fmla="*/ 66 h 14"/>
                <a:gd name="T30" fmla="*/ 12 w 36"/>
                <a:gd name="T31" fmla="*/ 78 h 14"/>
                <a:gd name="T32" fmla="*/ 189 w 36"/>
                <a:gd name="T33" fmla="*/ 78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4590" name="Group 21"/>
          <p:cNvGrpSpPr/>
          <p:nvPr/>
        </p:nvGrpSpPr>
        <p:grpSpPr bwMode="auto">
          <a:xfrm>
            <a:off x="6010275" y="3352800"/>
            <a:ext cx="152400" cy="123825"/>
            <a:chOff x="0" y="0"/>
            <a:chExt cx="132" cy="109"/>
          </a:xfrm>
        </p:grpSpPr>
        <p:sp>
          <p:nvSpPr>
            <p:cNvPr id="24612" name="Freeform 22"/>
            <p:cNvSpPr/>
            <p:nvPr/>
          </p:nvSpPr>
          <p:spPr bwMode="auto">
            <a:xfrm>
              <a:off x="83" y="38"/>
              <a:ext cx="49" cy="71"/>
            </a:xfrm>
            <a:custGeom>
              <a:avLst/>
              <a:gdLst>
                <a:gd name="T0" fmla="*/ 114 w 21"/>
                <a:gd name="T1" fmla="*/ 85 h 30"/>
                <a:gd name="T2" fmla="*/ 28 w 21"/>
                <a:gd name="T3" fmla="*/ 168 h 30"/>
                <a:gd name="T4" fmla="*/ 0 w 21"/>
                <a:gd name="T5" fmla="*/ 163 h 30"/>
                <a:gd name="T6" fmla="*/ 77 w 21"/>
                <a:gd name="T7" fmla="*/ 50 h 30"/>
                <a:gd name="T8" fmla="*/ 65 w 21"/>
                <a:gd name="T9" fmla="*/ 0 h 30"/>
                <a:gd name="T10" fmla="*/ 114 w 21"/>
                <a:gd name="T11" fmla="*/ 85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13" name="Freeform 23"/>
            <p:cNvSpPr>
              <a:spLocks noEditPoints="1"/>
            </p:cNvSpPr>
            <p:nvPr/>
          </p:nvSpPr>
          <p:spPr bwMode="auto">
            <a:xfrm>
              <a:off x="0" y="0"/>
              <a:ext cx="109" cy="109"/>
            </a:xfrm>
            <a:custGeom>
              <a:avLst/>
              <a:gdLst>
                <a:gd name="T0" fmla="*/ 254 w 46"/>
                <a:gd name="T1" fmla="*/ 85 h 46"/>
                <a:gd name="T2" fmla="*/ 197 w 46"/>
                <a:gd name="T3" fmla="*/ 21 h 46"/>
                <a:gd name="T4" fmla="*/ 197 w 46"/>
                <a:gd name="T5" fmla="*/ 21 h 46"/>
                <a:gd name="T6" fmla="*/ 130 w 46"/>
                <a:gd name="T7" fmla="*/ 0 h 46"/>
                <a:gd name="T8" fmla="*/ 21 w 46"/>
                <a:gd name="T9" fmla="*/ 57 h 46"/>
                <a:gd name="T10" fmla="*/ 0 w 46"/>
                <a:gd name="T11" fmla="*/ 130 h 46"/>
                <a:gd name="T12" fmla="*/ 28 w 46"/>
                <a:gd name="T13" fmla="*/ 209 h 46"/>
                <a:gd name="T14" fmla="*/ 50 w 46"/>
                <a:gd name="T15" fmla="*/ 237 h 46"/>
                <a:gd name="T16" fmla="*/ 78 w 46"/>
                <a:gd name="T17" fmla="*/ 246 h 46"/>
                <a:gd name="T18" fmla="*/ 78 w 46"/>
                <a:gd name="T19" fmla="*/ 246 h 46"/>
                <a:gd name="T20" fmla="*/ 130 w 46"/>
                <a:gd name="T21" fmla="*/ 258 h 46"/>
                <a:gd name="T22" fmla="*/ 180 w 46"/>
                <a:gd name="T23" fmla="*/ 246 h 46"/>
                <a:gd name="T24" fmla="*/ 201 w 46"/>
                <a:gd name="T25" fmla="*/ 237 h 46"/>
                <a:gd name="T26" fmla="*/ 237 w 46"/>
                <a:gd name="T27" fmla="*/ 201 h 46"/>
                <a:gd name="T28" fmla="*/ 258 w 46"/>
                <a:gd name="T29" fmla="*/ 147 h 46"/>
                <a:gd name="T30" fmla="*/ 258 w 46"/>
                <a:gd name="T31" fmla="*/ 147 h 46"/>
                <a:gd name="T32" fmla="*/ 258 w 46"/>
                <a:gd name="T33" fmla="*/ 130 h 46"/>
                <a:gd name="T34" fmla="*/ 254 w 46"/>
                <a:gd name="T35" fmla="*/ 85 h 46"/>
                <a:gd name="T36" fmla="*/ 173 w 46"/>
                <a:gd name="T37" fmla="*/ 62 h 46"/>
                <a:gd name="T38" fmla="*/ 197 w 46"/>
                <a:gd name="T39" fmla="*/ 85 h 46"/>
                <a:gd name="T40" fmla="*/ 197 w 46"/>
                <a:gd name="T41" fmla="*/ 85 h 46"/>
                <a:gd name="T42" fmla="*/ 173 w 46"/>
                <a:gd name="T43" fmla="*/ 107 h 46"/>
                <a:gd name="T44" fmla="*/ 152 w 46"/>
                <a:gd name="T45" fmla="*/ 85 h 46"/>
                <a:gd name="T46" fmla="*/ 173 w 46"/>
                <a:gd name="T47" fmla="*/ 62 h 46"/>
                <a:gd name="T48" fmla="*/ 173 w 46"/>
                <a:gd name="T49" fmla="*/ 62 h 46"/>
                <a:gd name="T50" fmla="*/ 85 w 46"/>
                <a:gd name="T51" fmla="*/ 201 h 46"/>
                <a:gd name="T52" fmla="*/ 62 w 46"/>
                <a:gd name="T53" fmla="*/ 180 h 46"/>
                <a:gd name="T54" fmla="*/ 85 w 46"/>
                <a:gd name="T55" fmla="*/ 156 h 46"/>
                <a:gd name="T56" fmla="*/ 107 w 46"/>
                <a:gd name="T57" fmla="*/ 180 h 46"/>
                <a:gd name="T58" fmla="*/ 85 w 46"/>
                <a:gd name="T59" fmla="*/ 201 h 46"/>
                <a:gd name="T60" fmla="*/ 85 w 46"/>
                <a:gd name="T61" fmla="*/ 107 h 46"/>
                <a:gd name="T62" fmla="*/ 62 w 46"/>
                <a:gd name="T63" fmla="*/ 85 h 46"/>
                <a:gd name="T64" fmla="*/ 85 w 46"/>
                <a:gd name="T65" fmla="*/ 62 h 46"/>
                <a:gd name="T66" fmla="*/ 107 w 46"/>
                <a:gd name="T67" fmla="*/ 85 h 46"/>
                <a:gd name="T68" fmla="*/ 85 w 46"/>
                <a:gd name="T69" fmla="*/ 107 h 46"/>
                <a:gd name="T70" fmla="*/ 111 w 46"/>
                <a:gd name="T71" fmla="*/ 130 h 46"/>
                <a:gd name="T72" fmla="*/ 123 w 46"/>
                <a:gd name="T73" fmla="*/ 118 h 46"/>
                <a:gd name="T74" fmla="*/ 130 w 46"/>
                <a:gd name="T75" fmla="*/ 118 h 46"/>
                <a:gd name="T76" fmla="*/ 147 w 46"/>
                <a:gd name="T77" fmla="*/ 130 h 46"/>
                <a:gd name="T78" fmla="*/ 140 w 46"/>
                <a:gd name="T79" fmla="*/ 140 h 46"/>
                <a:gd name="T80" fmla="*/ 130 w 46"/>
                <a:gd name="T81" fmla="*/ 147 h 46"/>
                <a:gd name="T82" fmla="*/ 111 w 46"/>
                <a:gd name="T83" fmla="*/ 130 h 46"/>
                <a:gd name="T84" fmla="*/ 173 w 46"/>
                <a:gd name="T85" fmla="*/ 201 h 46"/>
                <a:gd name="T86" fmla="*/ 152 w 46"/>
                <a:gd name="T87" fmla="*/ 180 h 46"/>
                <a:gd name="T88" fmla="*/ 173 w 46"/>
                <a:gd name="T89" fmla="*/ 156 h 46"/>
                <a:gd name="T90" fmla="*/ 197 w 46"/>
                <a:gd name="T91" fmla="*/ 180 h 46"/>
                <a:gd name="T92" fmla="*/ 173 w 46"/>
                <a:gd name="T93" fmla="*/ 201 h 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4591" name="Freeform 24"/>
          <p:cNvSpPr>
            <a:spLocks noEditPoints="1"/>
          </p:cNvSpPr>
          <p:nvPr/>
        </p:nvSpPr>
        <p:spPr bwMode="auto">
          <a:xfrm>
            <a:off x="6011863" y="2647950"/>
            <a:ext cx="149225" cy="127000"/>
          </a:xfrm>
          <a:custGeom>
            <a:avLst/>
            <a:gdLst>
              <a:gd name="T0" fmla="*/ 397098779 w 54"/>
              <a:gd name="T1" fmla="*/ 0 h 47"/>
              <a:gd name="T2" fmla="*/ 84002621 w 54"/>
              <a:gd name="T3" fmla="*/ 0 h 47"/>
              <a:gd name="T4" fmla="*/ 68729166 w 54"/>
              <a:gd name="T5" fmla="*/ 14602298 h 47"/>
              <a:gd name="T6" fmla="*/ 68729166 w 54"/>
              <a:gd name="T7" fmla="*/ 29207298 h 47"/>
              <a:gd name="T8" fmla="*/ 68729166 w 54"/>
              <a:gd name="T9" fmla="*/ 36508447 h 47"/>
              <a:gd name="T10" fmla="*/ 68729166 w 54"/>
              <a:gd name="T11" fmla="*/ 43809596 h 47"/>
              <a:gd name="T12" fmla="*/ 68729166 w 54"/>
              <a:gd name="T13" fmla="*/ 65713043 h 47"/>
              <a:gd name="T14" fmla="*/ 76364512 w 54"/>
              <a:gd name="T15" fmla="*/ 65713043 h 47"/>
              <a:gd name="T16" fmla="*/ 15273455 w 54"/>
              <a:gd name="T17" fmla="*/ 65713043 h 47"/>
              <a:gd name="T18" fmla="*/ 0 w 54"/>
              <a:gd name="T19" fmla="*/ 80315340 h 47"/>
              <a:gd name="T20" fmla="*/ 0 w 54"/>
              <a:gd name="T21" fmla="*/ 328567915 h 47"/>
              <a:gd name="T22" fmla="*/ 15273455 w 54"/>
              <a:gd name="T23" fmla="*/ 343170213 h 47"/>
              <a:gd name="T24" fmla="*/ 328369613 w 54"/>
              <a:gd name="T25" fmla="*/ 343170213 h 47"/>
              <a:gd name="T26" fmla="*/ 343643068 w 54"/>
              <a:gd name="T27" fmla="*/ 328567915 h 47"/>
              <a:gd name="T28" fmla="*/ 343643068 w 54"/>
              <a:gd name="T29" fmla="*/ 277457170 h 47"/>
              <a:gd name="T30" fmla="*/ 397098779 w 54"/>
              <a:gd name="T31" fmla="*/ 277457170 h 47"/>
              <a:gd name="T32" fmla="*/ 412372234 w 54"/>
              <a:gd name="T33" fmla="*/ 262854872 h 47"/>
              <a:gd name="T34" fmla="*/ 412372234 w 54"/>
              <a:gd name="T35" fmla="*/ 248249872 h 47"/>
              <a:gd name="T36" fmla="*/ 412372234 w 54"/>
              <a:gd name="T37" fmla="*/ 240948723 h 47"/>
              <a:gd name="T38" fmla="*/ 412372234 w 54"/>
              <a:gd name="T39" fmla="*/ 226346426 h 47"/>
              <a:gd name="T40" fmla="*/ 412372234 w 54"/>
              <a:gd name="T41" fmla="*/ 51110745 h 47"/>
              <a:gd name="T42" fmla="*/ 412372234 w 54"/>
              <a:gd name="T43" fmla="*/ 36508447 h 47"/>
              <a:gd name="T44" fmla="*/ 412372234 w 54"/>
              <a:gd name="T45" fmla="*/ 29207298 h 47"/>
              <a:gd name="T46" fmla="*/ 412372234 w 54"/>
              <a:gd name="T47" fmla="*/ 14602298 h 47"/>
              <a:gd name="T48" fmla="*/ 397098779 w 54"/>
              <a:gd name="T49" fmla="*/ 0 h 47"/>
              <a:gd name="T50" fmla="*/ 198549389 w 54"/>
              <a:gd name="T51" fmla="*/ 160633383 h 47"/>
              <a:gd name="T52" fmla="*/ 229096300 w 54"/>
              <a:gd name="T53" fmla="*/ 131426085 h 47"/>
              <a:gd name="T54" fmla="*/ 259640446 w 54"/>
              <a:gd name="T55" fmla="*/ 160633383 h 47"/>
              <a:gd name="T56" fmla="*/ 229096300 w 54"/>
              <a:gd name="T57" fmla="*/ 189837979 h 47"/>
              <a:gd name="T58" fmla="*/ 198549389 w 54"/>
              <a:gd name="T59" fmla="*/ 160633383 h 47"/>
              <a:gd name="T60" fmla="*/ 290187356 w 54"/>
              <a:gd name="T61" fmla="*/ 306661766 h 47"/>
              <a:gd name="T62" fmla="*/ 53455711 w 54"/>
              <a:gd name="T63" fmla="*/ 306661766 h 47"/>
              <a:gd name="T64" fmla="*/ 38182256 w 54"/>
              <a:gd name="T65" fmla="*/ 292059468 h 47"/>
              <a:gd name="T66" fmla="*/ 38182256 w 54"/>
              <a:gd name="T67" fmla="*/ 270156021 h 47"/>
              <a:gd name="T68" fmla="*/ 38182256 w 54"/>
              <a:gd name="T69" fmla="*/ 262854872 h 47"/>
              <a:gd name="T70" fmla="*/ 45820365 w 54"/>
              <a:gd name="T71" fmla="*/ 248249872 h 47"/>
              <a:gd name="T72" fmla="*/ 152731788 w 54"/>
              <a:gd name="T73" fmla="*/ 211744128 h 47"/>
              <a:gd name="T74" fmla="*/ 175640588 w 54"/>
              <a:gd name="T75" fmla="*/ 219045277 h 47"/>
              <a:gd name="T76" fmla="*/ 198549389 w 54"/>
              <a:gd name="T77" fmla="*/ 233647574 h 47"/>
              <a:gd name="T78" fmla="*/ 290187356 w 54"/>
              <a:gd name="T79" fmla="*/ 233647574 h 47"/>
              <a:gd name="T80" fmla="*/ 297825466 w 54"/>
              <a:gd name="T81" fmla="*/ 233647574 h 47"/>
              <a:gd name="T82" fmla="*/ 305460812 w 54"/>
              <a:gd name="T83" fmla="*/ 240948723 h 47"/>
              <a:gd name="T84" fmla="*/ 305460812 w 54"/>
              <a:gd name="T85" fmla="*/ 292059468 h 47"/>
              <a:gd name="T86" fmla="*/ 290187356 w 54"/>
              <a:gd name="T87" fmla="*/ 306661766 h 47"/>
              <a:gd name="T88" fmla="*/ 374189978 w 54"/>
              <a:gd name="T89" fmla="*/ 226346426 h 47"/>
              <a:gd name="T90" fmla="*/ 366551869 w 54"/>
              <a:gd name="T91" fmla="*/ 240948723 h 47"/>
              <a:gd name="T92" fmla="*/ 358916523 w 54"/>
              <a:gd name="T93" fmla="*/ 240948723 h 47"/>
              <a:gd name="T94" fmla="*/ 343643068 w 54"/>
              <a:gd name="T95" fmla="*/ 240948723 h 47"/>
              <a:gd name="T96" fmla="*/ 343643068 w 54"/>
              <a:gd name="T97" fmla="*/ 80315340 h 47"/>
              <a:gd name="T98" fmla="*/ 328369613 w 54"/>
              <a:gd name="T99" fmla="*/ 65713043 h 47"/>
              <a:gd name="T100" fmla="*/ 106911422 w 54"/>
              <a:gd name="T101" fmla="*/ 65713043 h 47"/>
              <a:gd name="T102" fmla="*/ 106911422 w 54"/>
              <a:gd name="T103" fmla="*/ 65713043 h 47"/>
              <a:gd name="T104" fmla="*/ 106911422 w 54"/>
              <a:gd name="T105" fmla="*/ 51110745 h 47"/>
              <a:gd name="T106" fmla="*/ 114546768 w 54"/>
              <a:gd name="T107" fmla="*/ 43809596 h 47"/>
              <a:gd name="T108" fmla="*/ 122184877 w 54"/>
              <a:gd name="T109" fmla="*/ 36508447 h 47"/>
              <a:gd name="T110" fmla="*/ 358916523 w 54"/>
              <a:gd name="T111" fmla="*/ 36508447 h 47"/>
              <a:gd name="T112" fmla="*/ 374189978 w 54"/>
              <a:gd name="T113" fmla="*/ 51110745 h 47"/>
              <a:gd name="T114" fmla="*/ 374189978 w 54"/>
              <a:gd name="T115" fmla="*/ 226346426 h 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4592" name="Group 25"/>
          <p:cNvGrpSpPr/>
          <p:nvPr/>
        </p:nvGrpSpPr>
        <p:grpSpPr bwMode="auto">
          <a:xfrm>
            <a:off x="6021388" y="1928813"/>
            <a:ext cx="133350" cy="107950"/>
            <a:chOff x="0" y="0"/>
            <a:chExt cx="116" cy="94"/>
          </a:xfrm>
        </p:grpSpPr>
        <p:sp>
          <p:nvSpPr>
            <p:cNvPr id="24610" name="Freeform 26"/>
            <p:cNvSpPr/>
            <p:nvPr/>
          </p:nvSpPr>
          <p:spPr bwMode="auto">
            <a:xfrm>
              <a:off x="0" y="0"/>
              <a:ext cx="116" cy="47"/>
            </a:xfrm>
            <a:custGeom>
              <a:avLst/>
              <a:gdLst>
                <a:gd name="T0" fmla="*/ 263 w 49"/>
                <a:gd name="T1" fmla="*/ 0 h 20"/>
                <a:gd name="T2" fmla="*/ 275 w 49"/>
                <a:gd name="T3" fmla="*/ 5 h 20"/>
                <a:gd name="T4" fmla="*/ 275 w 49"/>
                <a:gd name="T5" fmla="*/ 5 h 20"/>
                <a:gd name="T6" fmla="*/ 270 w 49"/>
                <a:gd name="T7" fmla="*/ 16 h 20"/>
                <a:gd name="T8" fmla="*/ 140 w 49"/>
                <a:gd name="T9" fmla="*/ 110 h 20"/>
                <a:gd name="T10" fmla="*/ 128 w 49"/>
                <a:gd name="T11" fmla="*/ 110 h 20"/>
                <a:gd name="T12" fmla="*/ 5 w 49"/>
                <a:gd name="T13" fmla="*/ 16 h 20"/>
                <a:gd name="T14" fmla="*/ 0 w 49"/>
                <a:gd name="T15" fmla="*/ 5 h 20"/>
                <a:gd name="T16" fmla="*/ 0 w 49"/>
                <a:gd name="T17" fmla="*/ 5 h 20"/>
                <a:gd name="T18" fmla="*/ 5 w 49"/>
                <a:gd name="T19" fmla="*/ 0 h 20"/>
                <a:gd name="T20" fmla="*/ 263 w 49"/>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11" name="Freeform 27"/>
            <p:cNvSpPr/>
            <p:nvPr/>
          </p:nvSpPr>
          <p:spPr bwMode="auto">
            <a:xfrm>
              <a:off x="0" y="19"/>
              <a:ext cx="116" cy="75"/>
            </a:xfrm>
            <a:custGeom>
              <a:avLst/>
              <a:gdLst>
                <a:gd name="T0" fmla="*/ 128 w 49"/>
                <a:gd name="T1" fmla="*/ 94 h 32"/>
                <a:gd name="T2" fmla="*/ 140 w 49"/>
                <a:gd name="T3" fmla="*/ 94 h 32"/>
                <a:gd name="T4" fmla="*/ 270 w 49"/>
                <a:gd name="T5" fmla="*/ 0 h 32"/>
                <a:gd name="T6" fmla="*/ 275 w 49"/>
                <a:gd name="T7" fmla="*/ 5 h 32"/>
                <a:gd name="T8" fmla="*/ 275 w 49"/>
                <a:gd name="T9" fmla="*/ 164 h 32"/>
                <a:gd name="T10" fmla="*/ 263 w 49"/>
                <a:gd name="T11" fmla="*/ 176 h 32"/>
                <a:gd name="T12" fmla="*/ 5 w 49"/>
                <a:gd name="T13" fmla="*/ 176 h 32"/>
                <a:gd name="T14" fmla="*/ 0 w 49"/>
                <a:gd name="T15" fmla="*/ 164 h 32"/>
                <a:gd name="T16" fmla="*/ 0 w 49"/>
                <a:gd name="T17" fmla="*/ 5 h 32"/>
                <a:gd name="T18" fmla="*/ 5 w 49"/>
                <a:gd name="T19" fmla="*/ 0 h 32"/>
                <a:gd name="T20" fmla="*/ 128 w 49"/>
                <a:gd name="T21" fmla="*/ 94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4593" name="Group 28"/>
          <p:cNvGrpSpPr/>
          <p:nvPr/>
        </p:nvGrpSpPr>
        <p:grpSpPr bwMode="auto">
          <a:xfrm>
            <a:off x="1763713" y="2414588"/>
            <a:ext cx="209550" cy="260350"/>
            <a:chOff x="0" y="0"/>
            <a:chExt cx="156" cy="194"/>
          </a:xfrm>
        </p:grpSpPr>
        <p:sp>
          <p:nvSpPr>
            <p:cNvPr id="24608" name="Freeform 29"/>
            <p:cNvSpPr/>
            <p:nvPr/>
          </p:nvSpPr>
          <p:spPr bwMode="auto">
            <a:xfrm>
              <a:off x="0" y="69"/>
              <a:ext cx="156" cy="125"/>
            </a:xfrm>
            <a:custGeom>
              <a:avLst/>
              <a:gdLst>
                <a:gd name="T0" fmla="*/ 369 w 66"/>
                <a:gd name="T1" fmla="*/ 50 h 53"/>
                <a:gd name="T2" fmla="*/ 251 w 66"/>
                <a:gd name="T3" fmla="*/ 267 h 53"/>
                <a:gd name="T4" fmla="*/ 184 w 66"/>
                <a:gd name="T5" fmla="*/ 295 h 53"/>
                <a:gd name="T6" fmla="*/ 151 w 66"/>
                <a:gd name="T7" fmla="*/ 290 h 53"/>
                <a:gd name="T8" fmla="*/ 17 w 66"/>
                <a:gd name="T9" fmla="*/ 127 h 53"/>
                <a:gd name="T10" fmla="*/ 17 w 66"/>
                <a:gd name="T11" fmla="*/ 123 h 53"/>
                <a:gd name="T12" fmla="*/ 0 w 66"/>
                <a:gd name="T13" fmla="*/ 50 h 53"/>
                <a:gd name="T14" fmla="*/ 5 w 66"/>
                <a:gd name="T15" fmla="*/ 5 h 53"/>
                <a:gd name="T16" fmla="*/ 5 w 66"/>
                <a:gd name="T17" fmla="*/ 5 h 53"/>
                <a:gd name="T18" fmla="*/ 5 w 66"/>
                <a:gd name="T19" fmla="*/ 5 h 53"/>
                <a:gd name="T20" fmla="*/ 12 w 66"/>
                <a:gd name="T21" fmla="*/ 0 h 53"/>
                <a:gd name="T22" fmla="*/ 17 w 66"/>
                <a:gd name="T23" fmla="*/ 5 h 53"/>
                <a:gd name="T24" fmla="*/ 17 w 66"/>
                <a:gd name="T25" fmla="*/ 5 h 53"/>
                <a:gd name="T26" fmla="*/ 168 w 66"/>
                <a:gd name="T27" fmla="*/ 233 h 53"/>
                <a:gd name="T28" fmla="*/ 184 w 66"/>
                <a:gd name="T29" fmla="*/ 238 h 53"/>
                <a:gd name="T30" fmla="*/ 229 w 66"/>
                <a:gd name="T31" fmla="*/ 222 h 53"/>
                <a:gd name="T32" fmla="*/ 312 w 66"/>
                <a:gd name="T33" fmla="*/ 111 h 53"/>
                <a:gd name="T34" fmla="*/ 347 w 66"/>
                <a:gd name="T35" fmla="*/ 5 h 53"/>
                <a:gd name="T36" fmla="*/ 347 w 66"/>
                <a:gd name="T37" fmla="*/ 5 h 53"/>
                <a:gd name="T38" fmla="*/ 347 w 66"/>
                <a:gd name="T39" fmla="*/ 5 h 53"/>
                <a:gd name="T40" fmla="*/ 357 w 66"/>
                <a:gd name="T41" fmla="*/ 0 h 53"/>
                <a:gd name="T42" fmla="*/ 364 w 66"/>
                <a:gd name="T43" fmla="*/ 0 h 53"/>
                <a:gd name="T44" fmla="*/ 364 w 66"/>
                <a:gd name="T45" fmla="*/ 5 h 53"/>
                <a:gd name="T46" fmla="*/ 369 w 66"/>
                <a:gd name="T47" fmla="*/ 50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09" name="Freeform 30"/>
            <p:cNvSpPr>
              <a:spLocks noEditPoints="1"/>
            </p:cNvSpPr>
            <p:nvPr/>
          </p:nvSpPr>
          <p:spPr bwMode="auto">
            <a:xfrm>
              <a:off x="19" y="0"/>
              <a:ext cx="116" cy="151"/>
            </a:xfrm>
            <a:custGeom>
              <a:avLst/>
              <a:gdLst>
                <a:gd name="T0" fmla="*/ 270 w 49"/>
                <a:gd name="T1" fmla="*/ 94 h 64"/>
                <a:gd name="T2" fmla="*/ 140 w 49"/>
                <a:gd name="T3" fmla="*/ 0 h 64"/>
                <a:gd name="T4" fmla="*/ 17 w 49"/>
                <a:gd name="T5" fmla="*/ 66 h 64"/>
                <a:gd name="T6" fmla="*/ 5 w 49"/>
                <a:gd name="T7" fmla="*/ 94 h 64"/>
                <a:gd name="T8" fmla="*/ 0 w 49"/>
                <a:gd name="T9" fmla="*/ 134 h 64"/>
                <a:gd name="T10" fmla="*/ 140 w 49"/>
                <a:gd name="T11" fmla="*/ 356 h 64"/>
                <a:gd name="T12" fmla="*/ 168 w 49"/>
                <a:gd name="T13" fmla="*/ 352 h 64"/>
                <a:gd name="T14" fmla="*/ 241 w 49"/>
                <a:gd name="T15" fmla="*/ 267 h 64"/>
                <a:gd name="T16" fmla="*/ 263 w 49"/>
                <a:gd name="T17" fmla="*/ 212 h 64"/>
                <a:gd name="T18" fmla="*/ 263 w 49"/>
                <a:gd name="T19" fmla="*/ 212 h 64"/>
                <a:gd name="T20" fmla="*/ 275 w 49"/>
                <a:gd name="T21" fmla="*/ 134 h 64"/>
                <a:gd name="T22" fmla="*/ 270 w 49"/>
                <a:gd name="T23" fmla="*/ 94 h 64"/>
                <a:gd name="T24" fmla="*/ 140 w 49"/>
                <a:gd name="T25" fmla="*/ 179 h 64"/>
                <a:gd name="T26" fmla="*/ 135 w 49"/>
                <a:gd name="T27" fmla="*/ 179 h 64"/>
                <a:gd name="T28" fmla="*/ 90 w 49"/>
                <a:gd name="T29" fmla="*/ 134 h 64"/>
                <a:gd name="T30" fmla="*/ 90 w 49"/>
                <a:gd name="T31" fmla="*/ 127 h 64"/>
                <a:gd name="T32" fmla="*/ 140 w 49"/>
                <a:gd name="T33" fmla="*/ 83 h 64"/>
                <a:gd name="T34" fmla="*/ 185 w 49"/>
                <a:gd name="T35" fmla="*/ 127 h 64"/>
                <a:gd name="T36" fmla="*/ 140 w 49"/>
                <a:gd name="T37" fmla="*/ 179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4594" name="Group 31"/>
          <p:cNvGrpSpPr/>
          <p:nvPr/>
        </p:nvGrpSpPr>
        <p:grpSpPr bwMode="auto">
          <a:xfrm>
            <a:off x="2878138" y="2989263"/>
            <a:ext cx="241300" cy="320675"/>
            <a:chOff x="0" y="0"/>
            <a:chExt cx="201" cy="269"/>
          </a:xfrm>
        </p:grpSpPr>
        <p:sp>
          <p:nvSpPr>
            <p:cNvPr id="24605" name="Freeform 32"/>
            <p:cNvSpPr/>
            <p:nvPr/>
          </p:nvSpPr>
          <p:spPr bwMode="auto">
            <a:xfrm>
              <a:off x="75" y="0"/>
              <a:ext cx="52" cy="30"/>
            </a:xfrm>
            <a:custGeom>
              <a:avLst/>
              <a:gdLst>
                <a:gd name="T0" fmla="*/ 111 w 22"/>
                <a:gd name="T1" fmla="*/ 37 h 13"/>
                <a:gd name="T2" fmla="*/ 123 w 22"/>
                <a:gd name="T3" fmla="*/ 65 h 13"/>
                <a:gd name="T4" fmla="*/ 95 w 22"/>
                <a:gd name="T5" fmla="*/ 65 h 13"/>
                <a:gd name="T6" fmla="*/ 61 w 22"/>
                <a:gd name="T7" fmla="*/ 65 h 13"/>
                <a:gd name="T8" fmla="*/ 21 w 22"/>
                <a:gd name="T9" fmla="*/ 65 h 13"/>
                <a:gd name="T10" fmla="*/ 0 w 22"/>
                <a:gd name="T11" fmla="*/ 65 h 13"/>
                <a:gd name="T12" fmla="*/ 5 w 22"/>
                <a:gd name="T13" fmla="*/ 37 h 13"/>
                <a:gd name="T14" fmla="*/ 61 w 22"/>
                <a:gd name="T15" fmla="*/ 0 h 13"/>
                <a:gd name="T16" fmla="*/ 111 w 22"/>
                <a:gd name="T17" fmla="*/ 3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06" name="Freeform 33"/>
            <p:cNvSpPr/>
            <p:nvPr/>
          </p:nvSpPr>
          <p:spPr bwMode="auto">
            <a:xfrm>
              <a:off x="64" y="241"/>
              <a:ext cx="75" cy="28"/>
            </a:xfrm>
            <a:custGeom>
              <a:avLst/>
              <a:gdLst>
                <a:gd name="T0" fmla="*/ 159 w 32"/>
                <a:gd name="T1" fmla="*/ 5 h 12"/>
                <a:gd name="T2" fmla="*/ 164 w 32"/>
                <a:gd name="T3" fmla="*/ 16 h 12"/>
                <a:gd name="T4" fmla="*/ 89 w 32"/>
                <a:gd name="T5" fmla="*/ 65 h 12"/>
                <a:gd name="T6" fmla="*/ 5 w 32"/>
                <a:gd name="T7" fmla="*/ 16 h 12"/>
                <a:gd name="T8" fmla="*/ 16 w 32"/>
                <a:gd name="T9" fmla="*/ 5 h 12"/>
                <a:gd name="T10" fmla="*/ 61 w 32"/>
                <a:gd name="T11" fmla="*/ 12 h 12"/>
                <a:gd name="T12" fmla="*/ 110 w 32"/>
                <a:gd name="T13" fmla="*/ 12 h 12"/>
                <a:gd name="T14" fmla="*/ 159 w 32"/>
                <a:gd name="T15" fmla="*/ 5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607" name="Freeform 34"/>
            <p:cNvSpPr/>
            <p:nvPr/>
          </p:nvSpPr>
          <p:spPr bwMode="auto">
            <a:xfrm>
              <a:off x="0" y="42"/>
              <a:ext cx="201" cy="189"/>
            </a:xfrm>
            <a:custGeom>
              <a:avLst/>
              <a:gdLst>
                <a:gd name="T0" fmla="*/ 475 w 85"/>
                <a:gd name="T1" fmla="*/ 352 h 80"/>
                <a:gd name="T2" fmla="*/ 475 w 85"/>
                <a:gd name="T3" fmla="*/ 352 h 80"/>
                <a:gd name="T4" fmla="*/ 430 w 85"/>
                <a:gd name="T5" fmla="*/ 206 h 80"/>
                <a:gd name="T6" fmla="*/ 426 w 85"/>
                <a:gd name="T7" fmla="*/ 189 h 80"/>
                <a:gd name="T8" fmla="*/ 426 w 85"/>
                <a:gd name="T9" fmla="*/ 184 h 80"/>
                <a:gd name="T10" fmla="*/ 426 w 85"/>
                <a:gd name="T11" fmla="*/ 180 h 80"/>
                <a:gd name="T12" fmla="*/ 419 w 85"/>
                <a:gd name="T13" fmla="*/ 172 h 80"/>
                <a:gd name="T14" fmla="*/ 419 w 85"/>
                <a:gd name="T15" fmla="*/ 168 h 80"/>
                <a:gd name="T16" fmla="*/ 414 w 85"/>
                <a:gd name="T17" fmla="*/ 156 h 80"/>
                <a:gd name="T18" fmla="*/ 414 w 85"/>
                <a:gd name="T19" fmla="*/ 156 h 80"/>
                <a:gd name="T20" fmla="*/ 414 w 85"/>
                <a:gd name="T21" fmla="*/ 151 h 80"/>
                <a:gd name="T22" fmla="*/ 241 w 85"/>
                <a:gd name="T23" fmla="*/ 0 h 80"/>
                <a:gd name="T24" fmla="*/ 61 w 85"/>
                <a:gd name="T25" fmla="*/ 151 h 80"/>
                <a:gd name="T26" fmla="*/ 61 w 85"/>
                <a:gd name="T27" fmla="*/ 156 h 80"/>
                <a:gd name="T28" fmla="*/ 61 w 85"/>
                <a:gd name="T29" fmla="*/ 156 h 80"/>
                <a:gd name="T30" fmla="*/ 57 w 85"/>
                <a:gd name="T31" fmla="*/ 168 h 80"/>
                <a:gd name="T32" fmla="*/ 57 w 85"/>
                <a:gd name="T33" fmla="*/ 172 h 80"/>
                <a:gd name="T34" fmla="*/ 57 w 85"/>
                <a:gd name="T35" fmla="*/ 180 h 80"/>
                <a:gd name="T36" fmla="*/ 50 w 85"/>
                <a:gd name="T37" fmla="*/ 184 h 80"/>
                <a:gd name="T38" fmla="*/ 50 w 85"/>
                <a:gd name="T39" fmla="*/ 189 h 80"/>
                <a:gd name="T40" fmla="*/ 45 w 85"/>
                <a:gd name="T41" fmla="*/ 206 h 80"/>
                <a:gd name="T42" fmla="*/ 5 w 85"/>
                <a:gd name="T43" fmla="*/ 352 h 80"/>
                <a:gd name="T44" fmla="*/ 5 w 85"/>
                <a:gd name="T45" fmla="*/ 352 h 80"/>
                <a:gd name="T46" fmla="*/ 17 w 85"/>
                <a:gd name="T47" fmla="*/ 385 h 80"/>
                <a:gd name="T48" fmla="*/ 21 w 85"/>
                <a:gd name="T49" fmla="*/ 385 h 80"/>
                <a:gd name="T50" fmla="*/ 28 w 85"/>
                <a:gd name="T51" fmla="*/ 390 h 80"/>
                <a:gd name="T52" fmla="*/ 66 w 85"/>
                <a:gd name="T53" fmla="*/ 406 h 80"/>
                <a:gd name="T54" fmla="*/ 90 w 85"/>
                <a:gd name="T55" fmla="*/ 418 h 80"/>
                <a:gd name="T56" fmla="*/ 135 w 85"/>
                <a:gd name="T57" fmla="*/ 430 h 80"/>
                <a:gd name="T58" fmla="*/ 140 w 85"/>
                <a:gd name="T59" fmla="*/ 430 h 80"/>
                <a:gd name="T60" fmla="*/ 151 w 85"/>
                <a:gd name="T61" fmla="*/ 435 h 80"/>
                <a:gd name="T62" fmla="*/ 241 w 85"/>
                <a:gd name="T63" fmla="*/ 447 h 80"/>
                <a:gd name="T64" fmla="*/ 324 w 85"/>
                <a:gd name="T65" fmla="*/ 435 h 80"/>
                <a:gd name="T66" fmla="*/ 336 w 85"/>
                <a:gd name="T67" fmla="*/ 430 h 80"/>
                <a:gd name="T68" fmla="*/ 341 w 85"/>
                <a:gd name="T69" fmla="*/ 430 h 80"/>
                <a:gd name="T70" fmla="*/ 414 w 85"/>
                <a:gd name="T71" fmla="*/ 406 h 80"/>
                <a:gd name="T72" fmla="*/ 435 w 85"/>
                <a:gd name="T73" fmla="*/ 397 h 80"/>
                <a:gd name="T74" fmla="*/ 442 w 85"/>
                <a:gd name="T75" fmla="*/ 390 h 80"/>
                <a:gd name="T76" fmla="*/ 459 w 85"/>
                <a:gd name="T77" fmla="*/ 385 h 80"/>
                <a:gd name="T78" fmla="*/ 459 w 85"/>
                <a:gd name="T79" fmla="*/ 385 h 80"/>
                <a:gd name="T80" fmla="*/ 463 w 85"/>
                <a:gd name="T81" fmla="*/ 385 h 80"/>
                <a:gd name="T82" fmla="*/ 475 w 85"/>
                <a:gd name="T83" fmla="*/ 352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4595" name="Rectangle 35"/>
          <p:cNvSpPr>
            <a:spLocks noChangeArrowheads="1"/>
          </p:cNvSpPr>
          <p:nvPr/>
        </p:nvSpPr>
        <p:spPr bwMode="auto">
          <a:xfrm>
            <a:off x="595313" y="3074988"/>
            <a:ext cx="1728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4596" name="Rectangle 36"/>
          <p:cNvSpPr>
            <a:spLocks noChangeArrowheads="1"/>
          </p:cNvSpPr>
          <p:nvPr/>
        </p:nvSpPr>
        <p:spPr bwMode="auto">
          <a:xfrm>
            <a:off x="6440488" y="175418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4597" name="Rectangle 37"/>
          <p:cNvSpPr>
            <a:spLocks noChangeArrowheads="1"/>
          </p:cNvSpPr>
          <p:nvPr/>
        </p:nvSpPr>
        <p:spPr bwMode="auto">
          <a:xfrm>
            <a:off x="6440488" y="247173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4598" name="Rectangle 38"/>
          <p:cNvSpPr>
            <a:spLocks noChangeArrowheads="1"/>
          </p:cNvSpPr>
          <p:nvPr/>
        </p:nvSpPr>
        <p:spPr bwMode="auto">
          <a:xfrm>
            <a:off x="6440488" y="320198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4599" name="Rectangle 39"/>
          <p:cNvSpPr>
            <a:spLocks noChangeArrowheads="1"/>
          </p:cNvSpPr>
          <p:nvPr/>
        </p:nvSpPr>
        <p:spPr bwMode="auto">
          <a:xfrm>
            <a:off x="6440488" y="3906838"/>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1014413" y="2498725"/>
            <a:ext cx="719137" cy="468313"/>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03" name="Rectangle 3"/>
          <p:cNvSpPr>
            <a:spLocks noChangeArrowheads="1"/>
          </p:cNvSpPr>
          <p:nvPr/>
        </p:nvSpPr>
        <p:spPr bwMode="auto">
          <a:xfrm>
            <a:off x="1692275" y="2065338"/>
            <a:ext cx="719138" cy="466725"/>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04" name="Rectangle 4"/>
          <p:cNvSpPr>
            <a:spLocks noChangeArrowheads="1"/>
          </p:cNvSpPr>
          <p:nvPr/>
        </p:nvSpPr>
        <p:spPr bwMode="auto">
          <a:xfrm>
            <a:off x="2914650" y="2498725"/>
            <a:ext cx="719138" cy="468313"/>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05" name="Rectangle 5"/>
          <p:cNvSpPr>
            <a:spLocks noChangeArrowheads="1"/>
          </p:cNvSpPr>
          <p:nvPr/>
        </p:nvSpPr>
        <p:spPr bwMode="auto">
          <a:xfrm>
            <a:off x="3594100" y="2065338"/>
            <a:ext cx="719138" cy="4667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06" name="Rectangle 6"/>
          <p:cNvSpPr>
            <a:spLocks noChangeArrowheads="1"/>
          </p:cNvSpPr>
          <p:nvPr/>
        </p:nvSpPr>
        <p:spPr bwMode="auto">
          <a:xfrm>
            <a:off x="4818063" y="2498725"/>
            <a:ext cx="719137" cy="468313"/>
          </a:xfrm>
          <a:prstGeom prst="rect">
            <a:avLst/>
          </a:prstGeom>
          <a:solidFill>
            <a:srgbClr val="0070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07" name="Rectangle 7"/>
          <p:cNvSpPr>
            <a:spLocks noChangeArrowheads="1"/>
          </p:cNvSpPr>
          <p:nvPr/>
        </p:nvSpPr>
        <p:spPr bwMode="auto">
          <a:xfrm>
            <a:off x="5495925" y="2065338"/>
            <a:ext cx="719138" cy="466725"/>
          </a:xfrm>
          <a:prstGeom prst="rect">
            <a:avLst/>
          </a:prstGeom>
          <a:solidFill>
            <a:srgbClr val="0070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08" name="Rectangle 8"/>
          <p:cNvSpPr>
            <a:spLocks noChangeArrowheads="1"/>
          </p:cNvSpPr>
          <p:nvPr/>
        </p:nvSpPr>
        <p:spPr bwMode="auto">
          <a:xfrm>
            <a:off x="6686550" y="2498725"/>
            <a:ext cx="719138" cy="468313"/>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09" name="Rectangle 9"/>
          <p:cNvSpPr>
            <a:spLocks noChangeArrowheads="1"/>
          </p:cNvSpPr>
          <p:nvPr/>
        </p:nvSpPr>
        <p:spPr bwMode="auto">
          <a:xfrm>
            <a:off x="7366000" y="2065338"/>
            <a:ext cx="719138" cy="466725"/>
          </a:xfrm>
          <a:prstGeom prst="rect">
            <a:avLst/>
          </a:prstGeom>
          <a:solidFill>
            <a:srgbClr val="5896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5610" name="Freeform 10"/>
          <p:cNvSpPr/>
          <p:nvPr/>
        </p:nvSpPr>
        <p:spPr bwMode="auto">
          <a:xfrm>
            <a:off x="0" y="2282825"/>
            <a:ext cx="8788400" cy="514350"/>
          </a:xfrm>
          <a:custGeom>
            <a:avLst/>
            <a:gdLst>
              <a:gd name="T0" fmla="*/ 2147483646 w 5536"/>
              <a:gd name="T1" fmla="*/ 493950625 h 324"/>
              <a:gd name="T2" fmla="*/ 2147483646 w 5536"/>
              <a:gd name="T3" fmla="*/ 322580000 h 324"/>
              <a:gd name="T4" fmla="*/ 2147483646 w 5536"/>
              <a:gd name="T5" fmla="*/ 45362813 h 324"/>
              <a:gd name="T6" fmla="*/ 2147483646 w 5536"/>
              <a:gd name="T7" fmla="*/ 80645000 h 324"/>
              <a:gd name="T8" fmla="*/ 2147483646 w 5536"/>
              <a:gd name="T9" fmla="*/ 206652813 h 324"/>
              <a:gd name="T10" fmla="*/ 2147483646 w 5536"/>
              <a:gd name="T11" fmla="*/ 327620313 h 324"/>
              <a:gd name="T12" fmla="*/ 0 w 5536"/>
              <a:gd name="T13" fmla="*/ 327620313 h 324"/>
              <a:gd name="T14" fmla="*/ 2520950 w 5536"/>
              <a:gd name="T15" fmla="*/ 486390950 h 324"/>
              <a:gd name="T16" fmla="*/ 2147483646 w 5536"/>
              <a:gd name="T17" fmla="*/ 488910313 h 324"/>
              <a:gd name="T18" fmla="*/ 2147483646 w 5536"/>
              <a:gd name="T19" fmla="*/ 609877813 h 324"/>
              <a:gd name="T20" fmla="*/ 2147483646 w 5536"/>
              <a:gd name="T21" fmla="*/ 735885625 h 324"/>
              <a:gd name="T22" fmla="*/ 2147483646 w 5536"/>
              <a:gd name="T23" fmla="*/ 771167813 h 324"/>
              <a:gd name="T24" fmla="*/ 2147483646 w 5536"/>
              <a:gd name="T25" fmla="*/ 493950625 h 3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536" h="324">
                <a:moveTo>
                  <a:pt x="5518" y="196"/>
                </a:moveTo>
                <a:cubicBezTo>
                  <a:pt x="5536" y="176"/>
                  <a:pt x="5536" y="146"/>
                  <a:pt x="5518" y="128"/>
                </a:cubicBezTo>
                <a:cubicBezTo>
                  <a:pt x="5408" y="18"/>
                  <a:pt x="5408" y="18"/>
                  <a:pt x="5408" y="18"/>
                </a:cubicBezTo>
                <a:cubicBezTo>
                  <a:pt x="5390" y="0"/>
                  <a:pt x="5374" y="6"/>
                  <a:pt x="5374" y="32"/>
                </a:cubicBezTo>
                <a:cubicBezTo>
                  <a:pt x="5374" y="82"/>
                  <a:pt x="5374" y="82"/>
                  <a:pt x="5374" y="82"/>
                </a:cubicBezTo>
                <a:cubicBezTo>
                  <a:pt x="5374" y="108"/>
                  <a:pt x="5352" y="130"/>
                  <a:pt x="5326" y="130"/>
                </a:cubicBezTo>
                <a:cubicBezTo>
                  <a:pt x="1096" y="130"/>
                  <a:pt x="0" y="130"/>
                  <a:pt x="0" y="130"/>
                </a:cubicBezTo>
                <a:cubicBezTo>
                  <a:pt x="1" y="149"/>
                  <a:pt x="0" y="167"/>
                  <a:pt x="1" y="193"/>
                </a:cubicBezTo>
                <a:cubicBezTo>
                  <a:pt x="4231" y="193"/>
                  <a:pt x="5326" y="194"/>
                  <a:pt x="5326" y="194"/>
                </a:cubicBezTo>
                <a:cubicBezTo>
                  <a:pt x="5352" y="194"/>
                  <a:pt x="5374" y="214"/>
                  <a:pt x="5374" y="242"/>
                </a:cubicBezTo>
                <a:cubicBezTo>
                  <a:pt x="5374" y="292"/>
                  <a:pt x="5374" y="292"/>
                  <a:pt x="5374" y="292"/>
                </a:cubicBezTo>
                <a:cubicBezTo>
                  <a:pt x="5374" y="318"/>
                  <a:pt x="5390" y="324"/>
                  <a:pt x="5408" y="306"/>
                </a:cubicBezTo>
                <a:lnTo>
                  <a:pt x="5518" y="196"/>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1" name="Freeform 11"/>
          <p:cNvSpPr/>
          <p:nvPr/>
        </p:nvSpPr>
        <p:spPr bwMode="auto">
          <a:xfrm>
            <a:off x="1014413" y="2065338"/>
            <a:ext cx="1397000" cy="901700"/>
          </a:xfrm>
          <a:custGeom>
            <a:avLst/>
            <a:gdLst>
              <a:gd name="T0" fmla="*/ 1881975892 w 1037"/>
              <a:gd name="T1" fmla="*/ 0 h 671"/>
              <a:gd name="T2" fmla="*/ 912857997 w 1037"/>
              <a:gd name="T3" fmla="*/ 0 h 671"/>
              <a:gd name="T4" fmla="*/ 0 w 1037"/>
              <a:gd name="T5" fmla="*/ 1211718167 h 671"/>
              <a:gd name="T6" fmla="*/ 969117895 w 1037"/>
              <a:gd name="T7" fmla="*/ 1211718167 h 671"/>
              <a:gd name="T8" fmla="*/ 1881975892 w 1037"/>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671">
                <a:moveTo>
                  <a:pt x="1037" y="0"/>
                </a:moveTo>
                <a:lnTo>
                  <a:pt x="503" y="0"/>
                </a:lnTo>
                <a:lnTo>
                  <a:pt x="0" y="671"/>
                </a:lnTo>
                <a:lnTo>
                  <a:pt x="534" y="671"/>
                </a:lnTo>
                <a:lnTo>
                  <a:pt x="1037"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2" name="Freeform 12"/>
          <p:cNvSpPr/>
          <p:nvPr/>
        </p:nvSpPr>
        <p:spPr bwMode="auto">
          <a:xfrm>
            <a:off x="2916238" y="2066925"/>
            <a:ext cx="1398587" cy="901700"/>
          </a:xfrm>
          <a:custGeom>
            <a:avLst/>
            <a:gdLst>
              <a:gd name="T0" fmla="*/ 1882623288 w 1039"/>
              <a:gd name="T1" fmla="*/ 0 h 671"/>
              <a:gd name="T2" fmla="*/ 915037996 w 1039"/>
              <a:gd name="T3" fmla="*/ 0 h 671"/>
              <a:gd name="T4" fmla="*/ 0 w 1039"/>
              <a:gd name="T5" fmla="*/ 1211718167 h 671"/>
              <a:gd name="T6" fmla="*/ 967585292 w 1039"/>
              <a:gd name="T7" fmla="*/ 1211718167 h 671"/>
              <a:gd name="T8" fmla="*/ 1882623288 w 1039"/>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9" h="671">
                <a:moveTo>
                  <a:pt x="1039" y="0"/>
                </a:moveTo>
                <a:lnTo>
                  <a:pt x="505" y="0"/>
                </a:lnTo>
                <a:lnTo>
                  <a:pt x="0" y="671"/>
                </a:lnTo>
                <a:lnTo>
                  <a:pt x="534" y="671"/>
                </a:lnTo>
                <a:lnTo>
                  <a:pt x="1039" y="0"/>
                </a:ln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3" name="Freeform 13"/>
          <p:cNvSpPr/>
          <p:nvPr/>
        </p:nvSpPr>
        <p:spPr bwMode="auto">
          <a:xfrm>
            <a:off x="4818063" y="2065338"/>
            <a:ext cx="1397000" cy="901700"/>
          </a:xfrm>
          <a:custGeom>
            <a:avLst/>
            <a:gdLst>
              <a:gd name="T0" fmla="*/ 1881975892 w 1037"/>
              <a:gd name="T1" fmla="*/ 0 h 671"/>
              <a:gd name="T2" fmla="*/ 912857997 w 1037"/>
              <a:gd name="T3" fmla="*/ 0 h 671"/>
              <a:gd name="T4" fmla="*/ 0 w 1037"/>
              <a:gd name="T5" fmla="*/ 1211718167 h 671"/>
              <a:gd name="T6" fmla="*/ 969117895 w 1037"/>
              <a:gd name="T7" fmla="*/ 1211718167 h 671"/>
              <a:gd name="T8" fmla="*/ 1881975892 w 1037"/>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671">
                <a:moveTo>
                  <a:pt x="1037" y="0"/>
                </a:moveTo>
                <a:lnTo>
                  <a:pt x="503" y="0"/>
                </a:lnTo>
                <a:lnTo>
                  <a:pt x="0" y="671"/>
                </a:lnTo>
                <a:lnTo>
                  <a:pt x="534" y="671"/>
                </a:lnTo>
                <a:lnTo>
                  <a:pt x="1037"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4" name="Freeform 14"/>
          <p:cNvSpPr/>
          <p:nvPr/>
        </p:nvSpPr>
        <p:spPr bwMode="auto">
          <a:xfrm>
            <a:off x="6686550" y="2065338"/>
            <a:ext cx="1398588" cy="901700"/>
          </a:xfrm>
          <a:custGeom>
            <a:avLst/>
            <a:gdLst>
              <a:gd name="T0" fmla="*/ 1882625981 w 1039"/>
              <a:gd name="T1" fmla="*/ 0 h 671"/>
              <a:gd name="T2" fmla="*/ 915039996 w 1039"/>
              <a:gd name="T3" fmla="*/ 0 h 671"/>
              <a:gd name="T4" fmla="*/ 0 w 1039"/>
              <a:gd name="T5" fmla="*/ 1211718167 h 671"/>
              <a:gd name="T6" fmla="*/ 967585984 w 1039"/>
              <a:gd name="T7" fmla="*/ 1211718167 h 671"/>
              <a:gd name="T8" fmla="*/ 1882625981 w 1039"/>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9" h="671">
                <a:moveTo>
                  <a:pt x="1039" y="0"/>
                </a:moveTo>
                <a:lnTo>
                  <a:pt x="505" y="0"/>
                </a:lnTo>
                <a:lnTo>
                  <a:pt x="0" y="671"/>
                </a:lnTo>
                <a:lnTo>
                  <a:pt x="534" y="671"/>
                </a:lnTo>
                <a:lnTo>
                  <a:pt x="1039"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5615" name="Group 15"/>
          <p:cNvGrpSpPr/>
          <p:nvPr/>
        </p:nvGrpSpPr>
        <p:grpSpPr bwMode="auto">
          <a:xfrm>
            <a:off x="7272338" y="2419350"/>
            <a:ext cx="241300" cy="217488"/>
            <a:chOff x="0" y="0"/>
            <a:chExt cx="152" cy="137"/>
          </a:xfrm>
        </p:grpSpPr>
        <p:sp>
          <p:nvSpPr>
            <p:cNvPr id="25629" name="Freeform 16"/>
            <p:cNvSpPr>
              <a:spLocks noEditPoints="1"/>
            </p:cNvSpPr>
            <p:nvPr/>
          </p:nvSpPr>
          <p:spPr bwMode="auto">
            <a:xfrm>
              <a:off x="0" y="0"/>
              <a:ext cx="109" cy="137"/>
            </a:xfrm>
            <a:custGeom>
              <a:avLst/>
              <a:gdLst>
                <a:gd name="T0" fmla="*/ 208 w 55"/>
                <a:gd name="T1" fmla="*/ 0 h 68"/>
                <a:gd name="T2" fmla="*/ 12 w 55"/>
                <a:gd name="T3" fmla="*/ 0 h 68"/>
                <a:gd name="T4" fmla="*/ 0 w 55"/>
                <a:gd name="T5" fmla="*/ 12 h 68"/>
                <a:gd name="T6" fmla="*/ 0 w 55"/>
                <a:gd name="T7" fmla="*/ 268 h 68"/>
                <a:gd name="T8" fmla="*/ 12 w 55"/>
                <a:gd name="T9" fmla="*/ 276 h 68"/>
                <a:gd name="T10" fmla="*/ 208 w 55"/>
                <a:gd name="T11" fmla="*/ 276 h 68"/>
                <a:gd name="T12" fmla="*/ 208 w 55"/>
                <a:gd name="T13" fmla="*/ 276 h 68"/>
                <a:gd name="T14" fmla="*/ 216 w 55"/>
                <a:gd name="T15" fmla="*/ 268 h 68"/>
                <a:gd name="T16" fmla="*/ 216 w 55"/>
                <a:gd name="T17" fmla="*/ 12 h 68"/>
                <a:gd name="T18" fmla="*/ 208 w 55"/>
                <a:gd name="T19" fmla="*/ 0 h 68"/>
                <a:gd name="T20" fmla="*/ 133 w 55"/>
                <a:gd name="T21" fmla="*/ 151 h 68"/>
                <a:gd name="T22" fmla="*/ 109 w 55"/>
                <a:gd name="T23" fmla="*/ 155 h 68"/>
                <a:gd name="T24" fmla="*/ 99 w 55"/>
                <a:gd name="T25" fmla="*/ 151 h 68"/>
                <a:gd name="T26" fmla="*/ 44 w 55"/>
                <a:gd name="T27" fmla="*/ 85 h 68"/>
                <a:gd name="T28" fmla="*/ 59 w 55"/>
                <a:gd name="T29" fmla="*/ 69 h 68"/>
                <a:gd name="T30" fmla="*/ 71 w 55"/>
                <a:gd name="T31" fmla="*/ 85 h 68"/>
                <a:gd name="T32" fmla="*/ 109 w 55"/>
                <a:gd name="T33" fmla="*/ 125 h 68"/>
                <a:gd name="T34" fmla="*/ 109 w 55"/>
                <a:gd name="T35" fmla="*/ 125 h 68"/>
                <a:gd name="T36" fmla="*/ 133 w 55"/>
                <a:gd name="T37" fmla="*/ 113 h 68"/>
                <a:gd name="T38" fmla="*/ 149 w 55"/>
                <a:gd name="T39" fmla="*/ 85 h 68"/>
                <a:gd name="T40" fmla="*/ 161 w 55"/>
                <a:gd name="T41" fmla="*/ 69 h 68"/>
                <a:gd name="T42" fmla="*/ 176 w 55"/>
                <a:gd name="T43" fmla="*/ 85 h 68"/>
                <a:gd name="T44" fmla="*/ 133 w 55"/>
                <a:gd name="T45" fmla="*/ 151 h 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5" h="68">
                  <a:moveTo>
                    <a:pt x="53" y="0"/>
                  </a:moveTo>
                  <a:cubicBezTo>
                    <a:pt x="3" y="0"/>
                    <a:pt x="3" y="0"/>
                    <a:pt x="3" y="0"/>
                  </a:cubicBezTo>
                  <a:cubicBezTo>
                    <a:pt x="1" y="0"/>
                    <a:pt x="0" y="1"/>
                    <a:pt x="0" y="3"/>
                  </a:cubicBezTo>
                  <a:cubicBezTo>
                    <a:pt x="0" y="66"/>
                    <a:pt x="0" y="66"/>
                    <a:pt x="0" y="66"/>
                  </a:cubicBezTo>
                  <a:cubicBezTo>
                    <a:pt x="0" y="67"/>
                    <a:pt x="1" y="68"/>
                    <a:pt x="3" y="68"/>
                  </a:cubicBezTo>
                  <a:cubicBezTo>
                    <a:pt x="53" y="68"/>
                    <a:pt x="53" y="68"/>
                    <a:pt x="53" y="68"/>
                  </a:cubicBezTo>
                  <a:cubicBezTo>
                    <a:pt x="53" y="68"/>
                    <a:pt x="53" y="68"/>
                    <a:pt x="53" y="68"/>
                  </a:cubicBezTo>
                  <a:cubicBezTo>
                    <a:pt x="55" y="68"/>
                    <a:pt x="55" y="67"/>
                    <a:pt x="55" y="66"/>
                  </a:cubicBezTo>
                  <a:cubicBezTo>
                    <a:pt x="55" y="3"/>
                    <a:pt x="55" y="3"/>
                    <a:pt x="55" y="3"/>
                  </a:cubicBezTo>
                  <a:cubicBezTo>
                    <a:pt x="55" y="1"/>
                    <a:pt x="54" y="0"/>
                    <a:pt x="53" y="0"/>
                  </a:cubicBezTo>
                  <a:close/>
                  <a:moveTo>
                    <a:pt x="34" y="37"/>
                  </a:moveTo>
                  <a:cubicBezTo>
                    <a:pt x="32" y="37"/>
                    <a:pt x="30" y="38"/>
                    <a:pt x="28" y="38"/>
                  </a:cubicBezTo>
                  <a:cubicBezTo>
                    <a:pt x="27" y="38"/>
                    <a:pt x="26" y="38"/>
                    <a:pt x="25" y="37"/>
                  </a:cubicBezTo>
                  <a:cubicBezTo>
                    <a:pt x="17" y="36"/>
                    <a:pt x="11" y="29"/>
                    <a:pt x="11" y="21"/>
                  </a:cubicBezTo>
                  <a:cubicBezTo>
                    <a:pt x="11" y="19"/>
                    <a:pt x="13" y="17"/>
                    <a:pt x="15" y="17"/>
                  </a:cubicBezTo>
                  <a:cubicBezTo>
                    <a:pt x="16" y="17"/>
                    <a:pt x="18" y="19"/>
                    <a:pt x="18" y="21"/>
                  </a:cubicBezTo>
                  <a:cubicBezTo>
                    <a:pt x="18" y="26"/>
                    <a:pt x="22" y="31"/>
                    <a:pt x="28" y="31"/>
                  </a:cubicBezTo>
                  <a:cubicBezTo>
                    <a:pt x="28" y="31"/>
                    <a:pt x="28" y="31"/>
                    <a:pt x="28" y="31"/>
                  </a:cubicBezTo>
                  <a:cubicBezTo>
                    <a:pt x="31" y="31"/>
                    <a:pt x="33" y="30"/>
                    <a:pt x="34" y="28"/>
                  </a:cubicBezTo>
                  <a:cubicBezTo>
                    <a:pt x="36" y="26"/>
                    <a:pt x="38" y="24"/>
                    <a:pt x="38" y="21"/>
                  </a:cubicBezTo>
                  <a:cubicBezTo>
                    <a:pt x="38" y="19"/>
                    <a:pt x="39" y="17"/>
                    <a:pt x="41" y="17"/>
                  </a:cubicBezTo>
                  <a:cubicBezTo>
                    <a:pt x="43" y="17"/>
                    <a:pt x="45" y="19"/>
                    <a:pt x="45" y="21"/>
                  </a:cubicBezTo>
                  <a:cubicBezTo>
                    <a:pt x="45" y="28"/>
                    <a:pt x="40" y="34"/>
                    <a:pt x="34"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0" name="Freeform 17"/>
            <p:cNvSpPr/>
            <p:nvPr/>
          </p:nvSpPr>
          <p:spPr bwMode="auto">
            <a:xfrm>
              <a:off x="125" y="44"/>
              <a:ext cx="27" cy="93"/>
            </a:xfrm>
            <a:custGeom>
              <a:avLst/>
              <a:gdLst>
                <a:gd name="T0" fmla="*/ 0 w 13"/>
                <a:gd name="T1" fmla="*/ 12 h 46"/>
                <a:gd name="T2" fmla="*/ 8 w 13"/>
                <a:gd name="T3" fmla="*/ 0 h 46"/>
                <a:gd name="T4" fmla="*/ 48 w 13"/>
                <a:gd name="T5" fmla="*/ 0 h 46"/>
                <a:gd name="T6" fmla="*/ 56 w 13"/>
                <a:gd name="T7" fmla="*/ 12 h 46"/>
                <a:gd name="T8" fmla="*/ 56 w 13"/>
                <a:gd name="T9" fmla="*/ 180 h 46"/>
                <a:gd name="T10" fmla="*/ 48 w 13"/>
                <a:gd name="T11" fmla="*/ 188 h 46"/>
                <a:gd name="T12" fmla="*/ 8 w 13"/>
                <a:gd name="T13" fmla="*/ 188 h 46"/>
                <a:gd name="T14" fmla="*/ 0 w 13"/>
                <a:gd name="T15" fmla="*/ 180 h 46"/>
                <a:gd name="T16" fmla="*/ 0 w 13"/>
                <a:gd name="T17" fmla="*/ 1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46">
                  <a:moveTo>
                    <a:pt x="0" y="3"/>
                  </a:moveTo>
                  <a:cubicBezTo>
                    <a:pt x="0" y="1"/>
                    <a:pt x="1" y="0"/>
                    <a:pt x="2" y="0"/>
                  </a:cubicBezTo>
                  <a:cubicBezTo>
                    <a:pt x="11" y="0"/>
                    <a:pt x="11" y="0"/>
                    <a:pt x="11" y="0"/>
                  </a:cubicBezTo>
                  <a:cubicBezTo>
                    <a:pt x="12" y="0"/>
                    <a:pt x="13" y="1"/>
                    <a:pt x="13" y="3"/>
                  </a:cubicBezTo>
                  <a:cubicBezTo>
                    <a:pt x="13" y="44"/>
                    <a:pt x="13" y="44"/>
                    <a:pt x="13" y="44"/>
                  </a:cubicBezTo>
                  <a:cubicBezTo>
                    <a:pt x="13" y="45"/>
                    <a:pt x="12" y="46"/>
                    <a:pt x="11" y="46"/>
                  </a:cubicBezTo>
                  <a:cubicBezTo>
                    <a:pt x="2" y="46"/>
                    <a:pt x="2" y="46"/>
                    <a:pt x="2" y="46"/>
                  </a:cubicBezTo>
                  <a:cubicBezTo>
                    <a:pt x="1" y="46"/>
                    <a:pt x="0" y="45"/>
                    <a:pt x="0" y="44"/>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5616" name="Freeform 18"/>
          <p:cNvSpPr>
            <a:spLocks noEditPoints="1"/>
          </p:cNvSpPr>
          <p:nvPr/>
        </p:nvSpPr>
        <p:spPr bwMode="auto">
          <a:xfrm>
            <a:off x="5403850" y="2408238"/>
            <a:ext cx="184150" cy="239712"/>
          </a:xfrm>
          <a:custGeom>
            <a:avLst/>
            <a:gdLst>
              <a:gd name="T0" fmla="*/ 564515000 w 58"/>
              <a:gd name="T1" fmla="*/ 298450902 h 76"/>
              <a:gd name="T2" fmla="*/ 463708750 w 58"/>
              <a:gd name="T3" fmla="*/ 298450902 h 76"/>
              <a:gd name="T4" fmla="*/ 463708750 w 58"/>
              <a:gd name="T5" fmla="*/ 169123124 h 76"/>
              <a:gd name="T6" fmla="*/ 292338125 w 58"/>
              <a:gd name="T7" fmla="*/ 0 h 76"/>
              <a:gd name="T8" fmla="*/ 120967500 w 58"/>
              <a:gd name="T9" fmla="*/ 169123124 h 76"/>
              <a:gd name="T10" fmla="*/ 120967500 w 58"/>
              <a:gd name="T11" fmla="*/ 298450902 h 76"/>
              <a:gd name="T12" fmla="*/ 20161250 w 58"/>
              <a:gd name="T13" fmla="*/ 298450902 h 76"/>
              <a:gd name="T14" fmla="*/ 0 w 58"/>
              <a:gd name="T15" fmla="*/ 318346998 h 76"/>
              <a:gd name="T16" fmla="*/ 0 w 58"/>
              <a:gd name="T17" fmla="*/ 736180785 h 76"/>
              <a:gd name="T18" fmla="*/ 20161250 w 58"/>
              <a:gd name="T19" fmla="*/ 756076881 h 76"/>
              <a:gd name="T20" fmla="*/ 564515000 w 58"/>
              <a:gd name="T21" fmla="*/ 756076881 h 76"/>
              <a:gd name="T22" fmla="*/ 584676250 w 58"/>
              <a:gd name="T23" fmla="*/ 736180785 h 76"/>
              <a:gd name="T24" fmla="*/ 584676250 w 58"/>
              <a:gd name="T25" fmla="*/ 318346998 h 76"/>
              <a:gd name="T26" fmla="*/ 564515000 w 58"/>
              <a:gd name="T27" fmla="*/ 298450902 h 76"/>
              <a:gd name="T28" fmla="*/ 332660625 w 58"/>
              <a:gd name="T29" fmla="*/ 557109613 h 76"/>
              <a:gd name="T30" fmla="*/ 322580000 w 58"/>
              <a:gd name="T31" fmla="*/ 557109613 h 76"/>
              <a:gd name="T32" fmla="*/ 322580000 w 58"/>
              <a:gd name="T33" fmla="*/ 586953757 h 76"/>
              <a:gd name="T34" fmla="*/ 272176875 w 58"/>
              <a:gd name="T35" fmla="*/ 586953757 h 76"/>
              <a:gd name="T36" fmla="*/ 272176875 w 58"/>
              <a:gd name="T37" fmla="*/ 557109613 h 76"/>
              <a:gd name="T38" fmla="*/ 252015625 w 58"/>
              <a:gd name="T39" fmla="*/ 557109613 h 76"/>
              <a:gd name="T40" fmla="*/ 252015625 w 58"/>
              <a:gd name="T41" fmla="*/ 477522075 h 76"/>
              <a:gd name="T42" fmla="*/ 332660625 w 58"/>
              <a:gd name="T43" fmla="*/ 477522075 h 76"/>
              <a:gd name="T44" fmla="*/ 332660625 w 58"/>
              <a:gd name="T45" fmla="*/ 557109613 h 76"/>
              <a:gd name="T46" fmla="*/ 372983125 w 58"/>
              <a:gd name="T47" fmla="*/ 298450902 h 76"/>
              <a:gd name="T48" fmla="*/ 211693125 w 58"/>
              <a:gd name="T49" fmla="*/ 298450902 h 76"/>
              <a:gd name="T50" fmla="*/ 211693125 w 58"/>
              <a:gd name="T51" fmla="*/ 169123124 h 76"/>
              <a:gd name="T52" fmla="*/ 292338125 w 58"/>
              <a:gd name="T53" fmla="*/ 89535586 h 76"/>
              <a:gd name="T54" fmla="*/ 372983125 w 58"/>
              <a:gd name="T55" fmla="*/ 169123124 h 76"/>
              <a:gd name="T56" fmla="*/ 372983125 w 58"/>
              <a:gd name="T57" fmla="*/ 298450902 h 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8" h="76">
                <a:moveTo>
                  <a:pt x="56" y="30"/>
                </a:moveTo>
                <a:cubicBezTo>
                  <a:pt x="46" y="30"/>
                  <a:pt x="46" y="30"/>
                  <a:pt x="46" y="30"/>
                </a:cubicBezTo>
                <a:cubicBezTo>
                  <a:pt x="46" y="17"/>
                  <a:pt x="46" y="17"/>
                  <a:pt x="46" y="17"/>
                </a:cubicBezTo>
                <a:cubicBezTo>
                  <a:pt x="46" y="8"/>
                  <a:pt x="38" y="0"/>
                  <a:pt x="29" y="0"/>
                </a:cubicBezTo>
                <a:cubicBezTo>
                  <a:pt x="20" y="0"/>
                  <a:pt x="12" y="8"/>
                  <a:pt x="12" y="17"/>
                </a:cubicBezTo>
                <a:cubicBezTo>
                  <a:pt x="12" y="30"/>
                  <a:pt x="12" y="30"/>
                  <a:pt x="12" y="30"/>
                </a:cubicBezTo>
                <a:cubicBezTo>
                  <a:pt x="2" y="30"/>
                  <a:pt x="2" y="30"/>
                  <a:pt x="2" y="30"/>
                </a:cubicBezTo>
                <a:cubicBezTo>
                  <a:pt x="1" y="30"/>
                  <a:pt x="0" y="31"/>
                  <a:pt x="0" y="32"/>
                </a:cubicBezTo>
                <a:cubicBezTo>
                  <a:pt x="0" y="74"/>
                  <a:pt x="0" y="74"/>
                  <a:pt x="0" y="74"/>
                </a:cubicBezTo>
                <a:cubicBezTo>
                  <a:pt x="0" y="75"/>
                  <a:pt x="1" y="76"/>
                  <a:pt x="2" y="76"/>
                </a:cubicBezTo>
                <a:cubicBezTo>
                  <a:pt x="56" y="76"/>
                  <a:pt x="56" y="76"/>
                  <a:pt x="56" y="76"/>
                </a:cubicBezTo>
                <a:cubicBezTo>
                  <a:pt x="57" y="76"/>
                  <a:pt x="58" y="75"/>
                  <a:pt x="58" y="74"/>
                </a:cubicBezTo>
                <a:cubicBezTo>
                  <a:pt x="58" y="32"/>
                  <a:pt x="58" y="32"/>
                  <a:pt x="58" y="32"/>
                </a:cubicBezTo>
                <a:cubicBezTo>
                  <a:pt x="58" y="31"/>
                  <a:pt x="57" y="30"/>
                  <a:pt x="56" y="30"/>
                </a:cubicBezTo>
                <a:close/>
                <a:moveTo>
                  <a:pt x="33" y="56"/>
                </a:moveTo>
                <a:cubicBezTo>
                  <a:pt x="32" y="56"/>
                  <a:pt x="32" y="56"/>
                  <a:pt x="32" y="56"/>
                </a:cubicBezTo>
                <a:cubicBezTo>
                  <a:pt x="32" y="59"/>
                  <a:pt x="32" y="59"/>
                  <a:pt x="32" y="59"/>
                </a:cubicBezTo>
                <a:cubicBezTo>
                  <a:pt x="27" y="59"/>
                  <a:pt x="27" y="59"/>
                  <a:pt x="27" y="59"/>
                </a:cubicBezTo>
                <a:cubicBezTo>
                  <a:pt x="27" y="56"/>
                  <a:pt x="27" y="56"/>
                  <a:pt x="27" y="56"/>
                </a:cubicBezTo>
                <a:cubicBezTo>
                  <a:pt x="25" y="56"/>
                  <a:pt x="25" y="56"/>
                  <a:pt x="25" y="56"/>
                </a:cubicBezTo>
                <a:cubicBezTo>
                  <a:pt x="25" y="48"/>
                  <a:pt x="25" y="48"/>
                  <a:pt x="25" y="48"/>
                </a:cubicBezTo>
                <a:cubicBezTo>
                  <a:pt x="33" y="48"/>
                  <a:pt x="33" y="48"/>
                  <a:pt x="33" y="48"/>
                </a:cubicBezTo>
                <a:lnTo>
                  <a:pt x="33" y="56"/>
                </a:lnTo>
                <a:close/>
                <a:moveTo>
                  <a:pt x="37" y="30"/>
                </a:moveTo>
                <a:cubicBezTo>
                  <a:pt x="21" y="30"/>
                  <a:pt x="21" y="30"/>
                  <a:pt x="21" y="30"/>
                </a:cubicBezTo>
                <a:cubicBezTo>
                  <a:pt x="21" y="17"/>
                  <a:pt x="21" y="17"/>
                  <a:pt x="21" y="17"/>
                </a:cubicBezTo>
                <a:cubicBezTo>
                  <a:pt x="21" y="12"/>
                  <a:pt x="25" y="9"/>
                  <a:pt x="29" y="9"/>
                </a:cubicBezTo>
                <a:cubicBezTo>
                  <a:pt x="34" y="9"/>
                  <a:pt x="37" y="12"/>
                  <a:pt x="37" y="17"/>
                </a:cubicBezTo>
                <a:lnTo>
                  <a:pt x="37"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7" name="Freeform 19"/>
          <p:cNvSpPr/>
          <p:nvPr/>
        </p:nvSpPr>
        <p:spPr bwMode="auto">
          <a:xfrm>
            <a:off x="3495675" y="2408238"/>
            <a:ext cx="201613" cy="239712"/>
          </a:xfrm>
          <a:custGeom>
            <a:avLst/>
            <a:gdLst>
              <a:gd name="T0" fmla="*/ 409652014 w 63"/>
              <a:gd name="T1" fmla="*/ 507366219 h 76"/>
              <a:gd name="T2" fmla="*/ 378930033 w 63"/>
              <a:gd name="T3" fmla="*/ 487470123 h 76"/>
              <a:gd name="T4" fmla="*/ 256032509 w 63"/>
              <a:gd name="T5" fmla="*/ 487470123 h 76"/>
              <a:gd name="T6" fmla="*/ 235551188 w 63"/>
              <a:gd name="T7" fmla="*/ 507366219 h 76"/>
              <a:gd name="T8" fmla="*/ 235551188 w 63"/>
              <a:gd name="T9" fmla="*/ 736180785 h 76"/>
              <a:gd name="T10" fmla="*/ 204826007 w 63"/>
              <a:gd name="T11" fmla="*/ 756076881 h 76"/>
              <a:gd name="T12" fmla="*/ 20481321 w 63"/>
              <a:gd name="T13" fmla="*/ 756076881 h 76"/>
              <a:gd name="T14" fmla="*/ 0 w 63"/>
              <a:gd name="T15" fmla="*/ 736180785 h 76"/>
              <a:gd name="T16" fmla="*/ 0 w 63"/>
              <a:gd name="T17" fmla="*/ 328295046 h 76"/>
              <a:gd name="T18" fmla="*/ 10240660 w 63"/>
              <a:gd name="T19" fmla="*/ 288502854 h 76"/>
              <a:gd name="T20" fmla="*/ 296998350 w 63"/>
              <a:gd name="T21" fmla="*/ 9948048 h 76"/>
              <a:gd name="T22" fmla="*/ 337964192 w 63"/>
              <a:gd name="T23" fmla="*/ 9948048 h 76"/>
              <a:gd name="T24" fmla="*/ 624721882 w 63"/>
              <a:gd name="T25" fmla="*/ 288502854 h 76"/>
              <a:gd name="T26" fmla="*/ 645203203 w 63"/>
              <a:gd name="T27" fmla="*/ 328295046 h 76"/>
              <a:gd name="T28" fmla="*/ 645203203 w 63"/>
              <a:gd name="T29" fmla="*/ 736180785 h 76"/>
              <a:gd name="T30" fmla="*/ 614478022 w 63"/>
              <a:gd name="T31" fmla="*/ 756076881 h 76"/>
              <a:gd name="T32" fmla="*/ 430136535 w 63"/>
              <a:gd name="T33" fmla="*/ 756076881 h 76"/>
              <a:gd name="T34" fmla="*/ 409652014 w 63"/>
              <a:gd name="T35" fmla="*/ 736180785 h 76"/>
              <a:gd name="T36" fmla="*/ 409652014 w 63"/>
              <a:gd name="T37" fmla="*/ 507366219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3" h="76">
                <a:moveTo>
                  <a:pt x="40" y="51"/>
                </a:moveTo>
                <a:cubicBezTo>
                  <a:pt x="40" y="50"/>
                  <a:pt x="39" y="49"/>
                  <a:pt x="37" y="49"/>
                </a:cubicBezTo>
                <a:cubicBezTo>
                  <a:pt x="25" y="49"/>
                  <a:pt x="25" y="49"/>
                  <a:pt x="25" y="49"/>
                </a:cubicBezTo>
                <a:cubicBezTo>
                  <a:pt x="24" y="49"/>
                  <a:pt x="23" y="50"/>
                  <a:pt x="23" y="51"/>
                </a:cubicBezTo>
                <a:cubicBezTo>
                  <a:pt x="23" y="74"/>
                  <a:pt x="23" y="74"/>
                  <a:pt x="23" y="74"/>
                </a:cubicBezTo>
                <a:cubicBezTo>
                  <a:pt x="23" y="75"/>
                  <a:pt x="22" y="76"/>
                  <a:pt x="20" y="76"/>
                </a:cubicBezTo>
                <a:cubicBezTo>
                  <a:pt x="2" y="76"/>
                  <a:pt x="2" y="76"/>
                  <a:pt x="2" y="76"/>
                </a:cubicBezTo>
                <a:cubicBezTo>
                  <a:pt x="1" y="76"/>
                  <a:pt x="0" y="75"/>
                  <a:pt x="0" y="74"/>
                </a:cubicBezTo>
                <a:cubicBezTo>
                  <a:pt x="0" y="33"/>
                  <a:pt x="0" y="33"/>
                  <a:pt x="0" y="33"/>
                </a:cubicBezTo>
                <a:cubicBezTo>
                  <a:pt x="0" y="32"/>
                  <a:pt x="0" y="30"/>
                  <a:pt x="1" y="29"/>
                </a:cubicBezTo>
                <a:cubicBezTo>
                  <a:pt x="29" y="1"/>
                  <a:pt x="29" y="1"/>
                  <a:pt x="29" y="1"/>
                </a:cubicBezTo>
                <a:cubicBezTo>
                  <a:pt x="30" y="0"/>
                  <a:pt x="32" y="0"/>
                  <a:pt x="33" y="1"/>
                </a:cubicBezTo>
                <a:cubicBezTo>
                  <a:pt x="61" y="29"/>
                  <a:pt x="61" y="29"/>
                  <a:pt x="61" y="29"/>
                </a:cubicBezTo>
                <a:cubicBezTo>
                  <a:pt x="62" y="30"/>
                  <a:pt x="63" y="32"/>
                  <a:pt x="63" y="33"/>
                </a:cubicBezTo>
                <a:cubicBezTo>
                  <a:pt x="63" y="74"/>
                  <a:pt x="63" y="74"/>
                  <a:pt x="63" y="74"/>
                </a:cubicBezTo>
                <a:cubicBezTo>
                  <a:pt x="63" y="75"/>
                  <a:pt x="62" y="76"/>
                  <a:pt x="60" y="76"/>
                </a:cubicBezTo>
                <a:cubicBezTo>
                  <a:pt x="42" y="76"/>
                  <a:pt x="42" y="76"/>
                  <a:pt x="42" y="76"/>
                </a:cubicBezTo>
                <a:cubicBezTo>
                  <a:pt x="41" y="76"/>
                  <a:pt x="40" y="75"/>
                  <a:pt x="40" y="74"/>
                </a:cubicBezTo>
                <a:lnTo>
                  <a:pt x="40" y="5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8" name="Freeform 20"/>
          <p:cNvSpPr/>
          <p:nvPr/>
        </p:nvSpPr>
        <p:spPr bwMode="auto">
          <a:xfrm>
            <a:off x="1603375" y="2408238"/>
            <a:ext cx="177800" cy="239712"/>
          </a:xfrm>
          <a:custGeom>
            <a:avLst/>
            <a:gdLst>
              <a:gd name="T0" fmla="*/ 554434375 w 56"/>
              <a:gd name="T1" fmla="*/ 626749103 h 76"/>
              <a:gd name="T2" fmla="*/ 352821875 w 56"/>
              <a:gd name="T3" fmla="*/ 507366219 h 76"/>
              <a:gd name="T4" fmla="*/ 352821875 w 56"/>
              <a:gd name="T5" fmla="*/ 447677931 h 76"/>
              <a:gd name="T6" fmla="*/ 433466875 w 56"/>
              <a:gd name="T7" fmla="*/ 348194296 h 76"/>
              <a:gd name="T8" fmla="*/ 473789375 w 56"/>
              <a:gd name="T9" fmla="*/ 308398950 h 76"/>
              <a:gd name="T10" fmla="*/ 473789375 w 56"/>
              <a:gd name="T11" fmla="*/ 298450902 h 76"/>
              <a:gd name="T12" fmla="*/ 463708750 w 56"/>
              <a:gd name="T13" fmla="*/ 208915316 h 76"/>
              <a:gd name="T14" fmla="*/ 443547500 w 56"/>
              <a:gd name="T15" fmla="*/ 198967268 h 76"/>
              <a:gd name="T16" fmla="*/ 443547500 w 56"/>
              <a:gd name="T17" fmla="*/ 159175076 h 76"/>
              <a:gd name="T18" fmla="*/ 282257500 w 56"/>
              <a:gd name="T19" fmla="*/ 0 h 76"/>
              <a:gd name="T20" fmla="*/ 120967500 w 56"/>
              <a:gd name="T21" fmla="*/ 159175076 h 76"/>
              <a:gd name="T22" fmla="*/ 120967500 w 56"/>
              <a:gd name="T23" fmla="*/ 198967268 h 76"/>
              <a:gd name="T24" fmla="*/ 100806250 w 56"/>
              <a:gd name="T25" fmla="*/ 208915316 h 76"/>
              <a:gd name="T26" fmla="*/ 90725625 w 56"/>
              <a:gd name="T27" fmla="*/ 298450902 h 76"/>
              <a:gd name="T28" fmla="*/ 90725625 w 56"/>
              <a:gd name="T29" fmla="*/ 308398950 h 76"/>
              <a:gd name="T30" fmla="*/ 131048125 w 56"/>
              <a:gd name="T31" fmla="*/ 348194296 h 76"/>
              <a:gd name="T32" fmla="*/ 211693125 w 56"/>
              <a:gd name="T33" fmla="*/ 447677931 h 76"/>
              <a:gd name="T34" fmla="*/ 211693125 w 56"/>
              <a:gd name="T35" fmla="*/ 507366219 h 76"/>
              <a:gd name="T36" fmla="*/ 10080625 w 56"/>
              <a:gd name="T37" fmla="*/ 616801055 h 76"/>
              <a:gd name="T38" fmla="*/ 10080625 w 56"/>
              <a:gd name="T39" fmla="*/ 696385439 h 76"/>
              <a:gd name="T40" fmla="*/ 10080625 w 56"/>
              <a:gd name="T41" fmla="*/ 706333487 h 76"/>
              <a:gd name="T42" fmla="*/ 20161250 w 56"/>
              <a:gd name="T43" fmla="*/ 706333487 h 76"/>
              <a:gd name="T44" fmla="*/ 282257500 w 56"/>
              <a:gd name="T45" fmla="*/ 756076881 h 76"/>
              <a:gd name="T46" fmla="*/ 544353750 w 56"/>
              <a:gd name="T47" fmla="*/ 706333487 h 76"/>
              <a:gd name="T48" fmla="*/ 554434375 w 56"/>
              <a:gd name="T49" fmla="*/ 706333487 h 76"/>
              <a:gd name="T50" fmla="*/ 554434375 w 56"/>
              <a:gd name="T51" fmla="*/ 696385439 h 76"/>
              <a:gd name="T52" fmla="*/ 554434375 w 56"/>
              <a:gd name="T53" fmla="*/ 626749103 h 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76">
                <a:moveTo>
                  <a:pt x="55" y="63"/>
                </a:moveTo>
                <a:cubicBezTo>
                  <a:pt x="54" y="56"/>
                  <a:pt x="39" y="52"/>
                  <a:pt x="35" y="51"/>
                </a:cubicBezTo>
                <a:cubicBezTo>
                  <a:pt x="35" y="45"/>
                  <a:pt x="35" y="45"/>
                  <a:pt x="35" y="45"/>
                </a:cubicBezTo>
                <a:cubicBezTo>
                  <a:pt x="39" y="43"/>
                  <a:pt x="42" y="39"/>
                  <a:pt x="43" y="35"/>
                </a:cubicBezTo>
                <a:cubicBezTo>
                  <a:pt x="45" y="34"/>
                  <a:pt x="47" y="34"/>
                  <a:pt x="47" y="31"/>
                </a:cubicBezTo>
                <a:cubicBezTo>
                  <a:pt x="47" y="31"/>
                  <a:pt x="47" y="31"/>
                  <a:pt x="47" y="30"/>
                </a:cubicBezTo>
                <a:cubicBezTo>
                  <a:pt x="48" y="26"/>
                  <a:pt x="48" y="22"/>
                  <a:pt x="46" y="21"/>
                </a:cubicBezTo>
                <a:cubicBezTo>
                  <a:pt x="46" y="20"/>
                  <a:pt x="45" y="20"/>
                  <a:pt x="44" y="20"/>
                </a:cubicBezTo>
                <a:cubicBezTo>
                  <a:pt x="44" y="16"/>
                  <a:pt x="44" y="16"/>
                  <a:pt x="44" y="16"/>
                </a:cubicBezTo>
                <a:cubicBezTo>
                  <a:pt x="44" y="7"/>
                  <a:pt x="37" y="0"/>
                  <a:pt x="28" y="0"/>
                </a:cubicBezTo>
                <a:cubicBezTo>
                  <a:pt x="19" y="0"/>
                  <a:pt x="12" y="7"/>
                  <a:pt x="12" y="16"/>
                </a:cubicBezTo>
                <a:cubicBezTo>
                  <a:pt x="12" y="20"/>
                  <a:pt x="12" y="20"/>
                  <a:pt x="12" y="20"/>
                </a:cubicBezTo>
                <a:cubicBezTo>
                  <a:pt x="11" y="20"/>
                  <a:pt x="10" y="20"/>
                  <a:pt x="10" y="21"/>
                </a:cubicBezTo>
                <a:cubicBezTo>
                  <a:pt x="8" y="22"/>
                  <a:pt x="8" y="26"/>
                  <a:pt x="9" y="30"/>
                </a:cubicBezTo>
                <a:cubicBezTo>
                  <a:pt x="9" y="31"/>
                  <a:pt x="9" y="31"/>
                  <a:pt x="9" y="31"/>
                </a:cubicBezTo>
                <a:cubicBezTo>
                  <a:pt x="9" y="34"/>
                  <a:pt x="11" y="34"/>
                  <a:pt x="13" y="35"/>
                </a:cubicBezTo>
                <a:cubicBezTo>
                  <a:pt x="14" y="39"/>
                  <a:pt x="17" y="43"/>
                  <a:pt x="21" y="45"/>
                </a:cubicBezTo>
                <a:cubicBezTo>
                  <a:pt x="21" y="51"/>
                  <a:pt x="21" y="51"/>
                  <a:pt x="21" y="51"/>
                </a:cubicBezTo>
                <a:cubicBezTo>
                  <a:pt x="17" y="52"/>
                  <a:pt x="2" y="56"/>
                  <a:pt x="1" y="62"/>
                </a:cubicBezTo>
                <a:cubicBezTo>
                  <a:pt x="1" y="63"/>
                  <a:pt x="0" y="65"/>
                  <a:pt x="1" y="70"/>
                </a:cubicBezTo>
                <a:cubicBezTo>
                  <a:pt x="1" y="71"/>
                  <a:pt x="1" y="71"/>
                  <a:pt x="1" y="71"/>
                </a:cubicBezTo>
                <a:cubicBezTo>
                  <a:pt x="2" y="71"/>
                  <a:pt x="2" y="71"/>
                  <a:pt x="2" y="71"/>
                </a:cubicBezTo>
                <a:cubicBezTo>
                  <a:pt x="2" y="71"/>
                  <a:pt x="13" y="76"/>
                  <a:pt x="28" y="76"/>
                </a:cubicBezTo>
                <a:cubicBezTo>
                  <a:pt x="43" y="76"/>
                  <a:pt x="54" y="71"/>
                  <a:pt x="54" y="71"/>
                </a:cubicBezTo>
                <a:cubicBezTo>
                  <a:pt x="55" y="71"/>
                  <a:pt x="55" y="71"/>
                  <a:pt x="55" y="71"/>
                </a:cubicBezTo>
                <a:cubicBezTo>
                  <a:pt x="55" y="70"/>
                  <a:pt x="55" y="70"/>
                  <a:pt x="55" y="70"/>
                </a:cubicBezTo>
                <a:cubicBezTo>
                  <a:pt x="56" y="65"/>
                  <a:pt x="55" y="63"/>
                  <a:pt x="5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9" name="Rectangle 21"/>
          <p:cNvSpPr>
            <a:spLocks noChangeArrowheads="1"/>
          </p:cNvSpPr>
          <p:nvPr/>
        </p:nvSpPr>
        <p:spPr bwMode="auto">
          <a:xfrm>
            <a:off x="395288" y="1203325"/>
            <a:ext cx="83534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5620" name="Rectangle 22"/>
          <p:cNvSpPr>
            <a:spLocks noChangeArrowheads="1"/>
          </p:cNvSpPr>
          <p:nvPr/>
        </p:nvSpPr>
        <p:spPr bwMode="auto">
          <a:xfrm>
            <a:off x="6704013" y="3651250"/>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5621" name="Rectangle 23"/>
          <p:cNvSpPr>
            <a:spLocks noChangeArrowheads="1"/>
          </p:cNvSpPr>
          <p:nvPr/>
        </p:nvSpPr>
        <p:spPr bwMode="auto">
          <a:xfrm>
            <a:off x="4830763" y="3651250"/>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5622" name="Rectangle 24"/>
          <p:cNvSpPr>
            <a:spLocks noChangeArrowheads="1"/>
          </p:cNvSpPr>
          <p:nvPr/>
        </p:nvSpPr>
        <p:spPr bwMode="auto">
          <a:xfrm>
            <a:off x="1014413" y="3651250"/>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5623" name="Rectangle 25"/>
          <p:cNvSpPr>
            <a:spLocks noChangeArrowheads="1"/>
          </p:cNvSpPr>
          <p:nvPr/>
        </p:nvSpPr>
        <p:spPr bwMode="auto">
          <a:xfrm>
            <a:off x="2887663" y="3651250"/>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962025" y="1343025"/>
            <a:ext cx="1206500" cy="1206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795" name="Rectangle 3"/>
          <p:cNvSpPr>
            <a:spLocks noChangeArrowheads="1"/>
          </p:cNvSpPr>
          <p:nvPr/>
        </p:nvSpPr>
        <p:spPr bwMode="auto">
          <a:xfrm>
            <a:off x="2307908" y="1362075"/>
            <a:ext cx="1863725" cy="18669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32774" name="Rectangle 4"/>
          <p:cNvSpPr>
            <a:spLocks noChangeArrowheads="1"/>
          </p:cNvSpPr>
          <p:nvPr/>
        </p:nvSpPr>
        <p:spPr bwMode="auto">
          <a:xfrm>
            <a:off x="4279900" y="1343025"/>
            <a:ext cx="1868488" cy="1206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2775" name="Rectangle 5"/>
          <p:cNvSpPr>
            <a:spLocks noChangeArrowheads="1"/>
          </p:cNvSpPr>
          <p:nvPr/>
        </p:nvSpPr>
        <p:spPr bwMode="auto">
          <a:xfrm>
            <a:off x="6272213" y="1343025"/>
            <a:ext cx="1225550" cy="120650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zh-CN" sz="1800"/>
          </a:p>
        </p:txBody>
      </p:sp>
      <p:sp>
        <p:nvSpPr>
          <p:cNvPr id="32776" name="Rectangle 6"/>
          <p:cNvSpPr>
            <a:spLocks noChangeArrowheads="1"/>
          </p:cNvSpPr>
          <p:nvPr/>
        </p:nvSpPr>
        <p:spPr bwMode="auto">
          <a:xfrm>
            <a:off x="6950075" y="2667000"/>
            <a:ext cx="1230313" cy="1206500"/>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2777" name="Rectangle 7"/>
          <p:cNvSpPr>
            <a:spLocks noChangeArrowheads="1"/>
          </p:cNvSpPr>
          <p:nvPr/>
        </p:nvSpPr>
        <p:spPr bwMode="auto">
          <a:xfrm>
            <a:off x="2297113" y="3336925"/>
            <a:ext cx="1863725" cy="1223963"/>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800" name="Rectangle 8"/>
          <p:cNvSpPr>
            <a:spLocks noChangeArrowheads="1"/>
          </p:cNvSpPr>
          <p:nvPr/>
        </p:nvSpPr>
        <p:spPr bwMode="auto">
          <a:xfrm>
            <a:off x="4279900" y="2667000"/>
            <a:ext cx="2559050" cy="189388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32781" name="Rectangle 9"/>
          <p:cNvSpPr>
            <a:spLocks noChangeArrowheads="1"/>
          </p:cNvSpPr>
          <p:nvPr/>
        </p:nvSpPr>
        <p:spPr bwMode="auto">
          <a:xfrm>
            <a:off x="962025" y="2667000"/>
            <a:ext cx="1206500" cy="120650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32782" name="Group 10"/>
          <p:cNvGrpSpPr/>
          <p:nvPr/>
        </p:nvGrpSpPr>
        <p:grpSpPr bwMode="auto">
          <a:xfrm>
            <a:off x="7385050" y="3041650"/>
            <a:ext cx="357188" cy="460375"/>
            <a:chOff x="0" y="0"/>
            <a:chExt cx="225" cy="290"/>
          </a:xfrm>
        </p:grpSpPr>
        <p:sp>
          <p:nvSpPr>
            <p:cNvPr id="32799" name="Freeform 11"/>
            <p:cNvSpPr/>
            <p:nvPr/>
          </p:nvSpPr>
          <p:spPr bwMode="auto">
            <a:xfrm>
              <a:off x="0" y="0"/>
              <a:ext cx="225" cy="290"/>
            </a:xfrm>
            <a:custGeom>
              <a:avLst/>
              <a:gdLst>
                <a:gd name="T0" fmla="*/ 118 w 95"/>
                <a:gd name="T1" fmla="*/ 622 h 123"/>
                <a:gd name="T2" fmla="*/ 62 w 95"/>
                <a:gd name="T3" fmla="*/ 622 h 123"/>
                <a:gd name="T4" fmla="*/ 62 w 95"/>
                <a:gd name="T5" fmla="*/ 57 h 123"/>
                <a:gd name="T6" fmla="*/ 504 w 95"/>
                <a:gd name="T7" fmla="*/ 57 h 123"/>
                <a:gd name="T8" fmla="*/ 533 w 95"/>
                <a:gd name="T9" fmla="*/ 28 h 123"/>
                <a:gd name="T10" fmla="*/ 504 w 95"/>
                <a:gd name="T11" fmla="*/ 0 h 123"/>
                <a:gd name="T12" fmla="*/ 28 w 95"/>
                <a:gd name="T13" fmla="*/ 0 h 123"/>
                <a:gd name="T14" fmla="*/ 0 w 95"/>
                <a:gd name="T15" fmla="*/ 28 h 123"/>
                <a:gd name="T16" fmla="*/ 0 w 95"/>
                <a:gd name="T17" fmla="*/ 655 h 123"/>
                <a:gd name="T18" fmla="*/ 28 w 95"/>
                <a:gd name="T19" fmla="*/ 684 h 123"/>
                <a:gd name="T20" fmla="*/ 118 w 95"/>
                <a:gd name="T21" fmla="*/ 684 h 123"/>
                <a:gd name="T22" fmla="*/ 147 w 95"/>
                <a:gd name="T23" fmla="*/ 655 h 123"/>
                <a:gd name="T24" fmla="*/ 118 w 95"/>
                <a:gd name="T25" fmla="*/ 622 h 1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0" name="Freeform 12"/>
            <p:cNvSpPr/>
            <p:nvPr/>
          </p:nvSpPr>
          <p:spPr bwMode="auto">
            <a:xfrm>
              <a:off x="142" y="170"/>
              <a:ext cx="83" cy="120"/>
            </a:xfrm>
            <a:custGeom>
              <a:avLst/>
              <a:gdLst>
                <a:gd name="T0" fmla="*/ 168 w 35"/>
                <a:gd name="T1" fmla="*/ 0 h 51"/>
                <a:gd name="T2" fmla="*/ 140 w 35"/>
                <a:gd name="T3" fmla="*/ 28 h 51"/>
                <a:gd name="T4" fmla="*/ 140 w 35"/>
                <a:gd name="T5" fmla="*/ 221 h 51"/>
                <a:gd name="T6" fmla="*/ 28 w 35"/>
                <a:gd name="T7" fmla="*/ 221 h 51"/>
                <a:gd name="T8" fmla="*/ 0 w 35"/>
                <a:gd name="T9" fmla="*/ 254 h 51"/>
                <a:gd name="T10" fmla="*/ 28 w 35"/>
                <a:gd name="T11" fmla="*/ 282 h 51"/>
                <a:gd name="T12" fmla="*/ 168 w 35"/>
                <a:gd name="T13" fmla="*/ 282 h 51"/>
                <a:gd name="T14" fmla="*/ 192 w 35"/>
                <a:gd name="T15" fmla="*/ 271 h 51"/>
                <a:gd name="T16" fmla="*/ 197 w 35"/>
                <a:gd name="T17" fmla="*/ 254 h 51"/>
                <a:gd name="T18" fmla="*/ 197 w 35"/>
                <a:gd name="T19" fmla="*/ 28 h 51"/>
                <a:gd name="T20" fmla="*/ 168 w 35"/>
                <a:gd name="T21" fmla="*/ 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1" name="Freeform 13"/>
            <p:cNvSpPr>
              <a:spLocks noEditPoints="1"/>
            </p:cNvSpPr>
            <p:nvPr/>
          </p:nvSpPr>
          <p:spPr bwMode="auto">
            <a:xfrm>
              <a:off x="81" y="59"/>
              <a:ext cx="141" cy="205"/>
            </a:xfrm>
            <a:custGeom>
              <a:avLst/>
              <a:gdLst>
                <a:gd name="T0" fmla="*/ 287 w 60"/>
                <a:gd name="T1" fmla="*/ 12 h 87"/>
                <a:gd name="T2" fmla="*/ 254 w 60"/>
                <a:gd name="T3" fmla="*/ 0 h 87"/>
                <a:gd name="T4" fmla="*/ 193 w 60"/>
                <a:gd name="T5" fmla="*/ 38 h 87"/>
                <a:gd name="T6" fmla="*/ 5 w 60"/>
                <a:gd name="T7" fmla="*/ 368 h 87"/>
                <a:gd name="T8" fmla="*/ 0 w 60"/>
                <a:gd name="T9" fmla="*/ 384 h 87"/>
                <a:gd name="T10" fmla="*/ 0 w 60"/>
                <a:gd name="T11" fmla="*/ 455 h 87"/>
                <a:gd name="T12" fmla="*/ 16 w 60"/>
                <a:gd name="T13" fmla="*/ 483 h 87"/>
                <a:gd name="T14" fmla="*/ 33 w 60"/>
                <a:gd name="T15" fmla="*/ 483 h 87"/>
                <a:gd name="T16" fmla="*/ 45 w 60"/>
                <a:gd name="T17" fmla="*/ 483 h 87"/>
                <a:gd name="T18" fmla="*/ 110 w 60"/>
                <a:gd name="T19" fmla="*/ 445 h 87"/>
                <a:gd name="T20" fmla="*/ 122 w 60"/>
                <a:gd name="T21" fmla="*/ 434 h 87"/>
                <a:gd name="T22" fmla="*/ 310 w 60"/>
                <a:gd name="T23" fmla="*/ 106 h 87"/>
                <a:gd name="T24" fmla="*/ 287 w 60"/>
                <a:gd name="T25" fmla="*/ 12 h 87"/>
                <a:gd name="T26" fmla="*/ 259 w 60"/>
                <a:gd name="T27" fmla="*/ 78 h 87"/>
                <a:gd name="T28" fmla="*/ 78 w 60"/>
                <a:gd name="T29" fmla="*/ 401 h 87"/>
                <a:gd name="T30" fmla="*/ 61 w 60"/>
                <a:gd name="T31" fmla="*/ 405 h 87"/>
                <a:gd name="T32" fmla="*/ 61 w 60"/>
                <a:gd name="T33" fmla="*/ 389 h 87"/>
                <a:gd name="T34" fmla="*/ 242 w 60"/>
                <a:gd name="T35" fmla="*/ 66 h 87"/>
                <a:gd name="T36" fmla="*/ 259 w 60"/>
                <a:gd name="T37" fmla="*/ 61 h 87"/>
                <a:gd name="T38" fmla="*/ 259 w 60"/>
                <a:gd name="T39" fmla="*/ 78 h 8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2" name="Freeform 14"/>
            <p:cNvSpPr/>
            <p:nvPr/>
          </p:nvSpPr>
          <p:spPr bwMode="auto">
            <a:xfrm>
              <a:off x="41" y="83"/>
              <a:ext cx="89" cy="23"/>
            </a:xfrm>
            <a:custGeom>
              <a:avLst/>
              <a:gdLst>
                <a:gd name="T0" fmla="*/ 208 w 38"/>
                <a:gd name="T1" fmla="*/ 28 h 10"/>
                <a:gd name="T2" fmla="*/ 176 w 38"/>
                <a:gd name="T3" fmla="*/ 0 h 10"/>
                <a:gd name="T4" fmla="*/ 33 w 38"/>
                <a:gd name="T5" fmla="*/ 0 h 10"/>
                <a:gd name="T6" fmla="*/ 0 w 38"/>
                <a:gd name="T7" fmla="*/ 28 h 10"/>
                <a:gd name="T8" fmla="*/ 33 w 38"/>
                <a:gd name="T9" fmla="*/ 53 h 10"/>
                <a:gd name="T10" fmla="*/ 176 w 38"/>
                <a:gd name="T11" fmla="*/ 53 h 10"/>
                <a:gd name="T12" fmla="*/ 208 w 38"/>
                <a:gd name="T13" fmla="*/ 28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803" name="Freeform 15"/>
            <p:cNvSpPr/>
            <p:nvPr/>
          </p:nvSpPr>
          <p:spPr bwMode="auto">
            <a:xfrm>
              <a:off x="41" y="132"/>
              <a:ext cx="56" cy="24"/>
            </a:xfrm>
            <a:custGeom>
              <a:avLst/>
              <a:gdLst>
                <a:gd name="T0" fmla="*/ 33 w 24"/>
                <a:gd name="T1" fmla="*/ 0 h 10"/>
                <a:gd name="T2" fmla="*/ 0 w 24"/>
                <a:gd name="T3" fmla="*/ 29 h 10"/>
                <a:gd name="T4" fmla="*/ 33 w 24"/>
                <a:gd name="T5" fmla="*/ 58 h 10"/>
                <a:gd name="T6" fmla="*/ 103 w 24"/>
                <a:gd name="T7" fmla="*/ 58 h 10"/>
                <a:gd name="T8" fmla="*/ 131 w 24"/>
                <a:gd name="T9" fmla="*/ 29 h 10"/>
                <a:gd name="T10" fmla="*/ 103 w 24"/>
                <a:gd name="T11" fmla="*/ 0 h 10"/>
                <a:gd name="T12" fmla="*/ 33 w 24"/>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2783" name="Group 16"/>
          <p:cNvGrpSpPr/>
          <p:nvPr/>
        </p:nvGrpSpPr>
        <p:grpSpPr bwMode="auto">
          <a:xfrm>
            <a:off x="6661150" y="1687513"/>
            <a:ext cx="442913" cy="442912"/>
            <a:chOff x="0" y="0"/>
            <a:chExt cx="279" cy="279"/>
          </a:xfrm>
        </p:grpSpPr>
        <p:sp>
          <p:nvSpPr>
            <p:cNvPr id="32797" name="Freeform 17"/>
            <p:cNvSpPr>
              <a:spLocks noEditPoints="1"/>
            </p:cNvSpPr>
            <p:nvPr/>
          </p:nvSpPr>
          <p:spPr bwMode="auto">
            <a:xfrm>
              <a:off x="0" y="0"/>
              <a:ext cx="279" cy="279"/>
            </a:xfrm>
            <a:custGeom>
              <a:avLst/>
              <a:gdLst>
                <a:gd name="T0" fmla="*/ 638 w 118"/>
                <a:gd name="T1" fmla="*/ 258 h 118"/>
                <a:gd name="T2" fmla="*/ 577 w 118"/>
                <a:gd name="T3" fmla="*/ 213 h 118"/>
                <a:gd name="T4" fmla="*/ 598 w 118"/>
                <a:gd name="T5" fmla="*/ 135 h 118"/>
                <a:gd name="T6" fmla="*/ 497 w 118"/>
                <a:gd name="T7" fmla="*/ 61 h 118"/>
                <a:gd name="T8" fmla="*/ 426 w 118"/>
                <a:gd name="T9" fmla="*/ 73 h 118"/>
                <a:gd name="T10" fmla="*/ 381 w 118"/>
                <a:gd name="T11" fmla="*/ 5 h 118"/>
                <a:gd name="T12" fmla="*/ 258 w 118"/>
                <a:gd name="T13" fmla="*/ 21 h 118"/>
                <a:gd name="T14" fmla="*/ 218 w 118"/>
                <a:gd name="T15" fmla="*/ 83 h 118"/>
                <a:gd name="T16" fmla="*/ 135 w 118"/>
                <a:gd name="T17" fmla="*/ 61 h 118"/>
                <a:gd name="T18" fmla="*/ 61 w 118"/>
                <a:gd name="T19" fmla="*/ 163 h 118"/>
                <a:gd name="T20" fmla="*/ 78 w 118"/>
                <a:gd name="T21" fmla="*/ 241 h 118"/>
                <a:gd name="T22" fmla="*/ 5 w 118"/>
                <a:gd name="T23" fmla="*/ 279 h 118"/>
                <a:gd name="T24" fmla="*/ 5 w 118"/>
                <a:gd name="T25" fmla="*/ 381 h 118"/>
                <a:gd name="T26" fmla="*/ 78 w 118"/>
                <a:gd name="T27" fmla="*/ 419 h 118"/>
                <a:gd name="T28" fmla="*/ 61 w 118"/>
                <a:gd name="T29" fmla="*/ 497 h 118"/>
                <a:gd name="T30" fmla="*/ 135 w 118"/>
                <a:gd name="T31" fmla="*/ 593 h 118"/>
                <a:gd name="T32" fmla="*/ 218 w 118"/>
                <a:gd name="T33" fmla="*/ 577 h 118"/>
                <a:gd name="T34" fmla="*/ 258 w 118"/>
                <a:gd name="T35" fmla="*/ 638 h 118"/>
                <a:gd name="T36" fmla="*/ 331 w 118"/>
                <a:gd name="T37" fmla="*/ 660 h 118"/>
                <a:gd name="T38" fmla="*/ 402 w 118"/>
                <a:gd name="T39" fmla="*/ 638 h 118"/>
                <a:gd name="T40" fmla="*/ 447 w 118"/>
                <a:gd name="T41" fmla="*/ 577 h 118"/>
                <a:gd name="T42" fmla="*/ 525 w 118"/>
                <a:gd name="T43" fmla="*/ 593 h 118"/>
                <a:gd name="T44" fmla="*/ 598 w 118"/>
                <a:gd name="T45" fmla="*/ 497 h 118"/>
                <a:gd name="T46" fmla="*/ 586 w 118"/>
                <a:gd name="T47" fmla="*/ 419 h 118"/>
                <a:gd name="T48" fmla="*/ 660 w 118"/>
                <a:gd name="T49" fmla="*/ 381 h 118"/>
                <a:gd name="T50" fmla="*/ 660 w 118"/>
                <a:gd name="T51" fmla="*/ 279 h 118"/>
                <a:gd name="T52" fmla="*/ 553 w 118"/>
                <a:gd name="T53" fmla="*/ 369 h 118"/>
                <a:gd name="T54" fmla="*/ 520 w 118"/>
                <a:gd name="T55" fmla="*/ 430 h 118"/>
                <a:gd name="T56" fmla="*/ 541 w 118"/>
                <a:gd name="T57" fmla="*/ 504 h 118"/>
                <a:gd name="T58" fmla="*/ 459 w 118"/>
                <a:gd name="T59" fmla="*/ 515 h 118"/>
                <a:gd name="T60" fmla="*/ 392 w 118"/>
                <a:gd name="T61" fmla="*/ 537 h 118"/>
                <a:gd name="T62" fmla="*/ 357 w 118"/>
                <a:gd name="T63" fmla="*/ 598 h 118"/>
                <a:gd name="T64" fmla="*/ 291 w 118"/>
                <a:gd name="T65" fmla="*/ 553 h 118"/>
                <a:gd name="T66" fmla="*/ 229 w 118"/>
                <a:gd name="T67" fmla="*/ 520 h 118"/>
                <a:gd name="T68" fmla="*/ 156 w 118"/>
                <a:gd name="T69" fmla="*/ 537 h 118"/>
                <a:gd name="T70" fmla="*/ 144 w 118"/>
                <a:gd name="T71" fmla="*/ 459 h 118"/>
                <a:gd name="T72" fmla="*/ 128 w 118"/>
                <a:gd name="T73" fmla="*/ 392 h 118"/>
                <a:gd name="T74" fmla="*/ 61 w 118"/>
                <a:gd name="T75" fmla="*/ 352 h 118"/>
                <a:gd name="T76" fmla="*/ 61 w 118"/>
                <a:gd name="T77" fmla="*/ 303 h 118"/>
                <a:gd name="T78" fmla="*/ 128 w 118"/>
                <a:gd name="T79" fmla="*/ 267 h 118"/>
                <a:gd name="T80" fmla="*/ 144 w 118"/>
                <a:gd name="T81" fmla="*/ 201 h 118"/>
                <a:gd name="T82" fmla="*/ 156 w 118"/>
                <a:gd name="T83" fmla="*/ 118 h 118"/>
                <a:gd name="T84" fmla="*/ 229 w 118"/>
                <a:gd name="T85" fmla="*/ 140 h 118"/>
                <a:gd name="T86" fmla="*/ 291 w 118"/>
                <a:gd name="T87" fmla="*/ 106 h 118"/>
                <a:gd name="T88" fmla="*/ 357 w 118"/>
                <a:gd name="T89" fmla="*/ 57 h 118"/>
                <a:gd name="T90" fmla="*/ 392 w 118"/>
                <a:gd name="T91" fmla="*/ 123 h 118"/>
                <a:gd name="T92" fmla="*/ 459 w 118"/>
                <a:gd name="T93" fmla="*/ 140 h 118"/>
                <a:gd name="T94" fmla="*/ 541 w 118"/>
                <a:gd name="T95" fmla="*/ 156 h 118"/>
                <a:gd name="T96" fmla="*/ 520 w 118"/>
                <a:gd name="T97" fmla="*/ 229 h 118"/>
                <a:gd name="T98" fmla="*/ 553 w 118"/>
                <a:gd name="T99" fmla="*/ 286 h 118"/>
                <a:gd name="T100" fmla="*/ 603 w 118"/>
                <a:gd name="T101" fmla="*/ 331 h 11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798" name="Freeform 18"/>
            <p:cNvSpPr>
              <a:spLocks noEditPoints="1"/>
            </p:cNvSpPr>
            <p:nvPr/>
          </p:nvSpPr>
          <p:spPr bwMode="auto">
            <a:xfrm>
              <a:off x="86" y="80"/>
              <a:ext cx="111" cy="111"/>
            </a:xfrm>
            <a:custGeom>
              <a:avLst/>
              <a:gdLst>
                <a:gd name="T0" fmla="*/ 128 w 47"/>
                <a:gd name="T1" fmla="*/ 0 h 47"/>
                <a:gd name="T2" fmla="*/ 0 w 47"/>
                <a:gd name="T3" fmla="*/ 135 h 47"/>
                <a:gd name="T4" fmla="*/ 128 w 47"/>
                <a:gd name="T5" fmla="*/ 262 h 47"/>
                <a:gd name="T6" fmla="*/ 262 w 47"/>
                <a:gd name="T7" fmla="*/ 135 h 47"/>
                <a:gd name="T8" fmla="*/ 128 w 47"/>
                <a:gd name="T9" fmla="*/ 0 h 47"/>
                <a:gd name="T10" fmla="*/ 128 w 47"/>
                <a:gd name="T11" fmla="*/ 205 h 47"/>
                <a:gd name="T12" fmla="*/ 57 w 47"/>
                <a:gd name="T13" fmla="*/ 135 h 47"/>
                <a:gd name="T14" fmla="*/ 128 w 47"/>
                <a:gd name="T15" fmla="*/ 57 h 47"/>
                <a:gd name="T16" fmla="*/ 205 w 47"/>
                <a:gd name="T17" fmla="*/ 135 h 47"/>
                <a:gd name="T18" fmla="*/ 128 w 47"/>
                <a:gd name="T19" fmla="*/ 205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2784" name="Group 19"/>
          <p:cNvGrpSpPr/>
          <p:nvPr/>
        </p:nvGrpSpPr>
        <p:grpSpPr bwMode="auto">
          <a:xfrm>
            <a:off x="1344613" y="3044825"/>
            <a:ext cx="446087" cy="450850"/>
            <a:chOff x="0" y="0"/>
            <a:chExt cx="281" cy="284"/>
          </a:xfrm>
        </p:grpSpPr>
        <p:sp>
          <p:nvSpPr>
            <p:cNvPr id="32795" name="Freeform 20"/>
            <p:cNvSpPr/>
            <p:nvPr/>
          </p:nvSpPr>
          <p:spPr bwMode="auto">
            <a:xfrm>
              <a:off x="0" y="0"/>
              <a:ext cx="281" cy="206"/>
            </a:xfrm>
            <a:custGeom>
              <a:avLst/>
              <a:gdLst>
                <a:gd name="T0" fmla="*/ 508 w 119"/>
                <a:gd name="T1" fmla="*/ 180 h 87"/>
                <a:gd name="T2" fmla="*/ 479 w 119"/>
                <a:gd name="T3" fmla="*/ 180 h 87"/>
                <a:gd name="T4" fmla="*/ 479 w 119"/>
                <a:gd name="T5" fmla="*/ 168 h 87"/>
                <a:gd name="T6" fmla="*/ 312 w 119"/>
                <a:gd name="T7" fmla="*/ 0 h 87"/>
                <a:gd name="T8" fmla="*/ 151 w 119"/>
                <a:gd name="T9" fmla="*/ 140 h 87"/>
                <a:gd name="T10" fmla="*/ 106 w 119"/>
                <a:gd name="T11" fmla="*/ 147 h 87"/>
                <a:gd name="T12" fmla="*/ 106 w 119"/>
                <a:gd name="T13" fmla="*/ 147 h 87"/>
                <a:gd name="T14" fmla="*/ 40 w 119"/>
                <a:gd name="T15" fmla="*/ 242 h 87"/>
                <a:gd name="T16" fmla="*/ 50 w 119"/>
                <a:gd name="T17" fmla="*/ 291 h 87"/>
                <a:gd name="T18" fmla="*/ 0 w 119"/>
                <a:gd name="T19" fmla="*/ 381 h 87"/>
                <a:gd name="T20" fmla="*/ 106 w 119"/>
                <a:gd name="T21" fmla="*/ 488 h 87"/>
                <a:gd name="T22" fmla="*/ 217 w 119"/>
                <a:gd name="T23" fmla="*/ 488 h 87"/>
                <a:gd name="T24" fmla="*/ 246 w 119"/>
                <a:gd name="T25" fmla="*/ 455 h 87"/>
                <a:gd name="T26" fmla="*/ 217 w 119"/>
                <a:gd name="T27" fmla="*/ 426 h 87"/>
                <a:gd name="T28" fmla="*/ 106 w 119"/>
                <a:gd name="T29" fmla="*/ 426 h 87"/>
                <a:gd name="T30" fmla="*/ 57 w 119"/>
                <a:gd name="T31" fmla="*/ 381 h 87"/>
                <a:gd name="T32" fmla="*/ 102 w 119"/>
                <a:gd name="T33" fmla="*/ 331 h 87"/>
                <a:gd name="T34" fmla="*/ 123 w 119"/>
                <a:gd name="T35" fmla="*/ 308 h 87"/>
                <a:gd name="T36" fmla="*/ 111 w 119"/>
                <a:gd name="T37" fmla="*/ 279 h 87"/>
                <a:gd name="T38" fmla="*/ 94 w 119"/>
                <a:gd name="T39" fmla="*/ 242 h 87"/>
                <a:gd name="T40" fmla="*/ 123 w 119"/>
                <a:gd name="T41" fmla="*/ 197 h 87"/>
                <a:gd name="T42" fmla="*/ 123 w 119"/>
                <a:gd name="T43" fmla="*/ 197 h 87"/>
                <a:gd name="T44" fmla="*/ 168 w 119"/>
                <a:gd name="T45" fmla="*/ 201 h 87"/>
                <a:gd name="T46" fmla="*/ 196 w 119"/>
                <a:gd name="T47" fmla="*/ 201 h 87"/>
                <a:gd name="T48" fmla="*/ 205 w 119"/>
                <a:gd name="T49" fmla="*/ 173 h 87"/>
                <a:gd name="T50" fmla="*/ 205 w 119"/>
                <a:gd name="T51" fmla="*/ 168 h 87"/>
                <a:gd name="T52" fmla="*/ 205 w 119"/>
                <a:gd name="T53" fmla="*/ 168 h 87"/>
                <a:gd name="T54" fmla="*/ 312 w 119"/>
                <a:gd name="T55" fmla="*/ 62 h 87"/>
                <a:gd name="T56" fmla="*/ 418 w 119"/>
                <a:gd name="T57" fmla="*/ 168 h 87"/>
                <a:gd name="T58" fmla="*/ 406 w 119"/>
                <a:gd name="T59" fmla="*/ 225 h 87"/>
                <a:gd name="T60" fmla="*/ 413 w 119"/>
                <a:gd name="T61" fmla="*/ 258 h 87"/>
                <a:gd name="T62" fmla="*/ 446 w 119"/>
                <a:gd name="T63" fmla="*/ 258 h 87"/>
                <a:gd name="T64" fmla="*/ 508 w 119"/>
                <a:gd name="T65" fmla="*/ 234 h 87"/>
                <a:gd name="T66" fmla="*/ 602 w 119"/>
                <a:gd name="T67" fmla="*/ 331 h 87"/>
                <a:gd name="T68" fmla="*/ 508 w 119"/>
                <a:gd name="T69" fmla="*/ 426 h 87"/>
                <a:gd name="T70" fmla="*/ 446 w 119"/>
                <a:gd name="T71" fmla="*/ 426 h 87"/>
                <a:gd name="T72" fmla="*/ 418 w 119"/>
                <a:gd name="T73" fmla="*/ 455 h 87"/>
                <a:gd name="T74" fmla="*/ 446 w 119"/>
                <a:gd name="T75" fmla="*/ 488 h 87"/>
                <a:gd name="T76" fmla="*/ 508 w 119"/>
                <a:gd name="T77" fmla="*/ 488 h 87"/>
                <a:gd name="T78" fmla="*/ 664 w 119"/>
                <a:gd name="T79" fmla="*/ 331 h 87"/>
                <a:gd name="T80" fmla="*/ 508 w 119"/>
                <a:gd name="T81" fmla="*/ 180 h 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796" name="Freeform 21"/>
            <p:cNvSpPr/>
            <p:nvPr/>
          </p:nvSpPr>
          <p:spPr bwMode="auto">
            <a:xfrm>
              <a:off x="85" y="116"/>
              <a:ext cx="108" cy="168"/>
            </a:xfrm>
            <a:custGeom>
              <a:avLst/>
              <a:gdLst>
                <a:gd name="T0" fmla="*/ 204 w 46"/>
                <a:gd name="T1" fmla="*/ 251 h 71"/>
                <a:gd name="T2" fmla="*/ 155 w 46"/>
                <a:gd name="T3" fmla="*/ 303 h 71"/>
                <a:gd name="T4" fmla="*/ 155 w 46"/>
                <a:gd name="T5" fmla="*/ 28 h 71"/>
                <a:gd name="T6" fmla="*/ 127 w 46"/>
                <a:gd name="T7" fmla="*/ 0 h 71"/>
                <a:gd name="T8" fmla="*/ 99 w 46"/>
                <a:gd name="T9" fmla="*/ 28 h 71"/>
                <a:gd name="T10" fmla="*/ 99 w 46"/>
                <a:gd name="T11" fmla="*/ 303 h 71"/>
                <a:gd name="T12" fmla="*/ 49 w 46"/>
                <a:gd name="T13" fmla="*/ 251 h 71"/>
                <a:gd name="T14" fmla="*/ 12 w 46"/>
                <a:gd name="T15" fmla="*/ 251 h 71"/>
                <a:gd name="T16" fmla="*/ 12 w 46"/>
                <a:gd name="T17" fmla="*/ 291 h 71"/>
                <a:gd name="T18" fmla="*/ 110 w 46"/>
                <a:gd name="T19" fmla="*/ 393 h 71"/>
                <a:gd name="T20" fmla="*/ 127 w 46"/>
                <a:gd name="T21" fmla="*/ 398 h 71"/>
                <a:gd name="T22" fmla="*/ 148 w 46"/>
                <a:gd name="T23" fmla="*/ 393 h 71"/>
                <a:gd name="T24" fmla="*/ 242 w 46"/>
                <a:gd name="T25" fmla="*/ 291 h 71"/>
                <a:gd name="T26" fmla="*/ 242 w 46"/>
                <a:gd name="T27" fmla="*/ 251 h 71"/>
                <a:gd name="T28" fmla="*/ 204 w 46"/>
                <a:gd name="T29" fmla="*/ 251 h 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2785" name="Group 22"/>
          <p:cNvGrpSpPr/>
          <p:nvPr/>
        </p:nvGrpSpPr>
        <p:grpSpPr bwMode="auto">
          <a:xfrm>
            <a:off x="1362075" y="1736725"/>
            <a:ext cx="406400" cy="400050"/>
            <a:chOff x="0" y="0"/>
            <a:chExt cx="256" cy="252"/>
          </a:xfrm>
        </p:grpSpPr>
        <p:sp>
          <p:nvSpPr>
            <p:cNvPr id="32793" name="Freeform 23"/>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794" name="Freeform 24"/>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2786" name="Rectangle 25"/>
          <p:cNvSpPr>
            <a:spLocks noChangeArrowheads="1"/>
          </p:cNvSpPr>
          <p:nvPr/>
        </p:nvSpPr>
        <p:spPr bwMode="auto">
          <a:xfrm>
            <a:off x="4572000" y="1635125"/>
            <a:ext cx="1368425" cy="6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bg1"/>
                </a:solidFill>
              </a:rPr>
              <a:t>单击此处添加标题</a:t>
            </a:r>
          </a:p>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32787" name="Rectangle 26"/>
          <p:cNvSpPr>
            <a:spLocks noChangeArrowheads="1"/>
          </p:cNvSpPr>
          <p:nvPr/>
        </p:nvSpPr>
        <p:spPr bwMode="auto">
          <a:xfrm>
            <a:off x="2555875" y="3651250"/>
            <a:ext cx="1368425" cy="6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bg1"/>
                </a:solidFill>
              </a:rPr>
              <a:t>单击此处添加标题</a:t>
            </a:r>
          </a:p>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0"/>
            <a:ext cx="9144000" cy="3146425"/>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23" name="Oval 3"/>
          <p:cNvSpPr>
            <a:spLocks noChangeArrowheads="1"/>
          </p:cNvSpPr>
          <p:nvPr/>
        </p:nvSpPr>
        <p:spPr bwMode="auto">
          <a:xfrm>
            <a:off x="5130800" y="2730500"/>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24" name="Oval 4"/>
          <p:cNvSpPr>
            <a:spLocks noChangeArrowheads="1"/>
          </p:cNvSpPr>
          <p:nvPr/>
        </p:nvSpPr>
        <p:spPr bwMode="auto">
          <a:xfrm>
            <a:off x="7127875" y="2730500"/>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25" name="Oval 5"/>
          <p:cNvSpPr>
            <a:spLocks noChangeArrowheads="1"/>
          </p:cNvSpPr>
          <p:nvPr/>
        </p:nvSpPr>
        <p:spPr bwMode="auto">
          <a:xfrm>
            <a:off x="3059113" y="2730500"/>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26" name="Text Box 6"/>
          <p:cNvSpPr txBox="1">
            <a:spLocks noChangeArrowheads="1"/>
          </p:cNvSpPr>
          <p:nvPr/>
        </p:nvSpPr>
        <p:spPr bwMode="auto">
          <a:xfrm>
            <a:off x="3782061" y="3821113"/>
            <a:ext cx="1579880" cy="701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目 录</a:t>
            </a:r>
          </a:p>
          <a:p>
            <a:pPr algn="ctr" eaLnBrk="1" hangingPunct="1">
              <a:spcBef>
                <a:spcPct val="0"/>
              </a:spcBef>
              <a:buFontTx/>
              <a:buNone/>
            </a:pPr>
            <a:r>
              <a:rPr lang="zh-CN" altLang="zh-CN" sz="2000" b="1">
                <a:solidFill>
                  <a:srgbClr val="007457"/>
                </a:solidFill>
              </a:rPr>
              <a:t>CONTENTS</a:t>
            </a:r>
          </a:p>
        </p:txBody>
      </p:sp>
      <p:sp>
        <p:nvSpPr>
          <p:cNvPr id="5127" name="Text Box 7"/>
          <p:cNvSpPr txBox="1">
            <a:spLocks noChangeArrowheads="1"/>
          </p:cNvSpPr>
          <p:nvPr/>
        </p:nvSpPr>
        <p:spPr bwMode="auto">
          <a:xfrm>
            <a:off x="3589338" y="4385310"/>
            <a:ext cx="19637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rPr>
              <a:t>This is a good space for a short subtitle</a:t>
            </a:r>
          </a:p>
        </p:txBody>
      </p:sp>
      <p:sp>
        <p:nvSpPr>
          <p:cNvPr id="5128" name="Oval 8"/>
          <p:cNvSpPr>
            <a:spLocks noChangeArrowheads="1"/>
          </p:cNvSpPr>
          <p:nvPr/>
        </p:nvSpPr>
        <p:spPr bwMode="auto">
          <a:xfrm>
            <a:off x="1165225" y="2728913"/>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29" name="Rectangle 9"/>
          <p:cNvSpPr>
            <a:spLocks noChangeArrowheads="1"/>
          </p:cNvSpPr>
          <p:nvPr/>
        </p:nvSpPr>
        <p:spPr bwMode="auto">
          <a:xfrm>
            <a:off x="944563" y="917575"/>
            <a:ext cx="1296987" cy="13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000">
                <a:solidFill>
                  <a:schemeClr val="bg1"/>
                </a:solidFill>
              </a:rPr>
              <a:t>01</a:t>
            </a:r>
            <a:r>
              <a:rPr lang="zh-CN" altLang="en-US" sz="1000" b="1">
                <a:solidFill>
                  <a:schemeClr val="bg1"/>
                </a:solidFill>
              </a:rPr>
              <a:t> </a:t>
            </a:r>
          </a:p>
          <a:p>
            <a:pPr algn="ctr" eaLnBrk="1" hangingPunct="1">
              <a:spcBef>
                <a:spcPct val="0"/>
              </a:spcBef>
              <a:buFontTx/>
              <a:buNone/>
            </a:pPr>
            <a:endParaRPr lang="zh-CN" altLang="en-US" sz="1000" b="1">
              <a:solidFill>
                <a:schemeClr val="bg1"/>
              </a:solidFill>
            </a:endParaRPr>
          </a:p>
          <a:p>
            <a:pPr algn="ctr" eaLnBrk="1" hangingPunct="1">
              <a:spcBef>
                <a:spcPct val="0"/>
              </a:spcBef>
              <a:buFontTx/>
              <a:buNone/>
            </a:pPr>
            <a:r>
              <a:rPr lang="zh-CN" altLang="en-US" sz="1200" b="1">
                <a:solidFill>
                  <a:schemeClr val="bg1"/>
                </a:solidFill>
                <a:ea typeface="微软雅黑" panose="020B0503020204020204" pitchFamily="34" charset="-122"/>
              </a:rPr>
              <a:t>添加标题</a:t>
            </a:r>
          </a:p>
          <a:p>
            <a:pPr algn="ctr" eaLnBrk="1" hangingPunct="1">
              <a:spcBef>
                <a:spcPct val="0"/>
              </a:spcBef>
              <a:buFontTx/>
              <a:buNone/>
            </a:pPr>
            <a:r>
              <a:rPr lang="en-US" altLang="zh-CN" sz="800">
                <a:solidFill>
                  <a:schemeClr val="bg1"/>
                </a:solidFill>
              </a:rPr>
              <a:t>We have many PowerPoint </a:t>
            </a:r>
            <a:r>
              <a:rPr lang="zh-CN" altLang="en-US" sz="800">
                <a:solidFill>
                  <a:schemeClr val="bg1"/>
                </a:solidFill>
              </a:rPr>
              <a:t>templates</a:t>
            </a:r>
            <a:r>
              <a:rPr lang="en-US" altLang="zh-CN" sz="800">
                <a:solidFill>
                  <a:schemeClr val="bg1"/>
                </a:solidFill>
              </a:rPr>
              <a:t> that has been specifically designed</a:t>
            </a:r>
            <a:r>
              <a:rPr lang="zh-CN" altLang="en-US" sz="800">
                <a:solidFill>
                  <a:schemeClr val="bg1"/>
                </a:solidFill>
              </a:rPr>
              <a:t>.</a:t>
            </a:r>
          </a:p>
        </p:txBody>
      </p:sp>
      <p:sp>
        <p:nvSpPr>
          <p:cNvPr id="5130" name="Rectangle 10"/>
          <p:cNvSpPr>
            <a:spLocks noChangeArrowheads="1"/>
          </p:cNvSpPr>
          <p:nvPr/>
        </p:nvSpPr>
        <p:spPr bwMode="auto">
          <a:xfrm>
            <a:off x="2833688" y="917575"/>
            <a:ext cx="1296987" cy="13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000">
                <a:solidFill>
                  <a:schemeClr val="bg1"/>
                </a:solidFill>
              </a:rPr>
              <a:t>02</a:t>
            </a:r>
            <a:r>
              <a:rPr lang="zh-CN" altLang="en-US" sz="1000" b="1">
                <a:solidFill>
                  <a:schemeClr val="bg1"/>
                </a:solidFill>
              </a:rPr>
              <a:t> </a:t>
            </a:r>
          </a:p>
          <a:p>
            <a:pPr algn="ctr" eaLnBrk="1" hangingPunct="1">
              <a:spcBef>
                <a:spcPct val="0"/>
              </a:spcBef>
              <a:buFontTx/>
              <a:buNone/>
            </a:pPr>
            <a:endParaRPr lang="zh-CN" altLang="en-US" sz="1000" b="1">
              <a:solidFill>
                <a:schemeClr val="bg1"/>
              </a:solidFill>
            </a:endParaRPr>
          </a:p>
          <a:p>
            <a:pPr algn="ctr" eaLnBrk="1" hangingPunct="1">
              <a:spcBef>
                <a:spcPct val="0"/>
              </a:spcBef>
              <a:buFontTx/>
              <a:buNone/>
            </a:pPr>
            <a:r>
              <a:rPr lang="zh-CN" altLang="en-US" sz="1200" b="1">
                <a:solidFill>
                  <a:schemeClr val="bg1"/>
                </a:solidFill>
                <a:ea typeface="微软雅黑" panose="020B0503020204020204" pitchFamily="34" charset="-122"/>
              </a:rPr>
              <a:t>添加标题</a:t>
            </a:r>
          </a:p>
          <a:p>
            <a:pPr algn="ctr" eaLnBrk="1" hangingPunct="1">
              <a:spcBef>
                <a:spcPct val="0"/>
              </a:spcBef>
              <a:buFontTx/>
              <a:buNone/>
            </a:pPr>
            <a:r>
              <a:rPr lang="en-US" altLang="zh-CN" sz="800">
                <a:solidFill>
                  <a:schemeClr val="bg1"/>
                </a:solidFill>
              </a:rPr>
              <a:t>We have many PowerPoint </a:t>
            </a:r>
            <a:r>
              <a:rPr lang="zh-CN" altLang="en-US" sz="800">
                <a:solidFill>
                  <a:schemeClr val="bg1"/>
                </a:solidFill>
              </a:rPr>
              <a:t>templates</a:t>
            </a:r>
            <a:r>
              <a:rPr lang="en-US" altLang="zh-CN" sz="800">
                <a:solidFill>
                  <a:schemeClr val="bg1"/>
                </a:solidFill>
              </a:rPr>
              <a:t> that has been specifically designed</a:t>
            </a:r>
            <a:r>
              <a:rPr lang="zh-CN" altLang="en-US" sz="800">
                <a:solidFill>
                  <a:schemeClr val="bg1"/>
                </a:solidFill>
              </a:rPr>
              <a:t>.</a:t>
            </a:r>
          </a:p>
        </p:txBody>
      </p:sp>
      <p:sp>
        <p:nvSpPr>
          <p:cNvPr id="5131" name="Rectangle 11"/>
          <p:cNvSpPr>
            <a:spLocks noChangeArrowheads="1"/>
          </p:cNvSpPr>
          <p:nvPr/>
        </p:nvSpPr>
        <p:spPr bwMode="auto">
          <a:xfrm>
            <a:off x="4868863" y="917575"/>
            <a:ext cx="1296987" cy="13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000">
                <a:solidFill>
                  <a:schemeClr val="bg1"/>
                </a:solidFill>
              </a:rPr>
              <a:t>03</a:t>
            </a:r>
            <a:endParaRPr lang="zh-CN" altLang="en-US" sz="1000" b="1">
              <a:solidFill>
                <a:schemeClr val="bg1"/>
              </a:solidFill>
            </a:endParaRPr>
          </a:p>
          <a:p>
            <a:pPr algn="ctr" eaLnBrk="1" hangingPunct="1">
              <a:spcBef>
                <a:spcPct val="0"/>
              </a:spcBef>
              <a:buFontTx/>
              <a:buNone/>
            </a:pPr>
            <a:endParaRPr lang="zh-CN" altLang="en-US" sz="1000" b="1">
              <a:solidFill>
                <a:schemeClr val="bg1"/>
              </a:solidFill>
            </a:endParaRPr>
          </a:p>
          <a:p>
            <a:pPr algn="ctr" eaLnBrk="1" hangingPunct="1">
              <a:spcBef>
                <a:spcPct val="0"/>
              </a:spcBef>
              <a:buFontTx/>
              <a:buNone/>
            </a:pPr>
            <a:r>
              <a:rPr lang="zh-CN" altLang="en-US" sz="1200" b="1">
                <a:solidFill>
                  <a:schemeClr val="bg1"/>
                </a:solidFill>
                <a:ea typeface="微软雅黑" panose="020B0503020204020204" pitchFamily="34" charset="-122"/>
              </a:rPr>
              <a:t>添加标题</a:t>
            </a:r>
          </a:p>
          <a:p>
            <a:pPr algn="ctr" eaLnBrk="1" hangingPunct="1">
              <a:spcBef>
                <a:spcPct val="0"/>
              </a:spcBef>
              <a:buFontTx/>
              <a:buNone/>
            </a:pPr>
            <a:r>
              <a:rPr lang="en-US" altLang="zh-CN" sz="800">
                <a:solidFill>
                  <a:schemeClr val="bg1"/>
                </a:solidFill>
              </a:rPr>
              <a:t>We have many PowerPoint </a:t>
            </a:r>
            <a:r>
              <a:rPr lang="zh-CN" altLang="en-US" sz="800">
                <a:solidFill>
                  <a:schemeClr val="bg1"/>
                </a:solidFill>
              </a:rPr>
              <a:t>templates</a:t>
            </a:r>
            <a:r>
              <a:rPr lang="en-US" altLang="zh-CN" sz="800">
                <a:solidFill>
                  <a:schemeClr val="bg1"/>
                </a:solidFill>
              </a:rPr>
              <a:t> that has been specifically designed</a:t>
            </a:r>
            <a:r>
              <a:rPr lang="zh-CN" altLang="en-US" sz="800">
                <a:solidFill>
                  <a:schemeClr val="bg1"/>
                </a:solidFill>
              </a:rPr>
              <a:t>.</a:t>
            </a:r>
          </a:p>
        </p:txBody>
      </p:sp>
      <p:sp>
        <p:nvSpPr>
          <p:cNvPr id="5132" name="Rectangle 12"/>
          <p:cNvSpPr>
            <a:spLocks noChangeArrowheads="1"/>
          </p:cNvSpPr>
          <p:nvPr/>
        </p:nvSpPr>
        <p:spPr bwMode="auto">
          <a:xfrm>
            <a:off x="6865938" y="917575"/>
            <a:ext cx="1296987" cy="131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000">
                <a:solidFill>
                  <a:schemeClr val="bg1"/>
                </a:solidFill>
              </a:rPr>
              <a:t>04</a:t>
            </a:r>
            <a:r>
              <a:rPr lang="zh-CN" altLang="en-US" sz="1000" b="1">
                <a:solidFill>
                  <a:schemeClr val="bg1"/>
                </a:solidFill>
              </a:rPr>
              <a:t> </a:t>
            </a:r>
          </a:p>
          <a:p>
            <a:pPr algn="ctr" eaLnBrk="1" hangingPunct="1">
              <a:spcBef>
                <a:spcPct val="0"/>
              </a:spcBef>
              <a:buFontTx/>
              <a:buNone/>
            </a:pPr>
            <a:endParaRPr lang="zh-CN" altLang="en-US" sz="1000" b="1">
              <a:solidFill>
                <a:schemeClr val="bg1"/>
              </a:solidFill>
            </a:endParaRPr>
          </a:p>
          <a:p>
            <a:pPr algn="ctr" eaLnBrk="1" hangingPunct="1">
              <a:spcBef>
                <a:spcPct val="0"/>
              </a:spcBef>
              <a:buFontTx/>
              <a:buNone/>
            </a:pPr>
            <a:r>
              <a:rPr lang="zh-CN" altLang="en-US" sz="1200" b="1">
                <a:solidFill>
                  <a:schemeClr val="bg1"/>
                </a:solidFill>
                <a:ea typeface="微软雅黑" panose="020B0503020204020204" pitchFamily="34" charset="-122"/>
              </a:rPr>
              <a:t>添加标题</a:t>
            </a:r>
          </a:p>
          <a:p>
            <a:pPr algn="ctr" eaLnBrk="1" hangingPunct="1">
              <a:spcBef>
                <a:spcPct val="0"/>
              </a:spcBef>
              <a:buFontTx/>
              <a:buNone/>
            </a:pPr>
            <a:r>
              <a:rPr lang="en-US" altLang="zh-CN" sz="800">
                <a:solidFill>
                  <a:schemeClr val="bg1"/>
                </a:solidFill>
              </a:rPr>
              <a:t>We have many PowerPoint </a:t>
            </a:r>
            <a:r>
              <a:rPr lang="zh-CN" altLang="en-US" sz="800">
                <a:solidFill>
                  <a:schemeClr val="bg1"/>
                </a:solidFill>
              </a:rPr>
              <a:t>templates</a:t>
            </a:r>
            <a:r>
              <a:rPr lang="en-US" altLang="zh-CN" sz="800">
                <a:solidFill>
                  <a:schemeClr val="bg1"/>
                </a:solidFill>
              </a:rPr>
              <a:t> that has been specifically designed</a:t>
            </a:r>
            <a:r>
              <a:rPr lang="zh-CN" altLang="en-US" sz="800">
                <a:solidFill>
                  <a:schemeClr val="bg1"/>
                </a:solidFill>
              </a:rPr>
              <a:t>.</a:t>
            </a:r>
          </a:p>
        </p:txBody>
      </p:sp>
      <p:sp>
        <p:nvSpPr>
          <p:cNvPr id="5133" name="Line 13"/>
          <p:cNvSpPr>
            <a:spLocks noChangeShapeType="1"/>
          </p:cNvSpPr>
          <p:nvPr/>
        </p:nvSpPr>
        <p:spPr bwMode="auto">
          <a:xfrm>
            <a:off x="1225550" y="1566863"/>
            <a:ext cx="720725"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34" name="Line 14"/>
          <p:cNvSpPr>
            <a:spLocks noChangeShapeType="1"/>
          </p:cNvSpPr>
          <p:nvPr/>
        </p:nvSpPr>
        <p:spPr bwMode="auto">
          <a:xfrm>
            <a:off x="3130550" y="1566863"/>
            <a:ext cx="720725"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35" name="Line 15"/>
          <p:cNvSpPr>
            <a:spLocks noChangeShapeType="1"/>
          </p:cNvSpPr>
          <p:nvPr/>
        </p:nvSpPr>
        <p:spPr bwMode="auto">
          <a:xfrm>
            <a:off x="5157788" y="1566863"/>
            <a:ext cx="720725"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36" name="Line 16"/>
          <p:cNvSpPr>
            <a:spLocks noChangeShapeType="1"/>
          </p:cNvSpPr>
          <p:nvPr/>
        </p:nvSpPr>
        <p:spPr bwMode="auto">
          <a:xfrm>
            <a:off x="7153275" y="1566863"/>
            <a:ext cx="720725"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137" name="Group 17"/>
          <p:cNvGrpSpPr/>
          <p:nvPr/>
        </p:nvGrpSpPr>
        <p:grpSpPr bwMode="auto">
          <a:xfrm>
            <a:off x="3282950" y="2876550"/>
            <a:ext cx="365125" cy="520700"/>
            <a:chOff x="0" y="0"/>
            <a:chExt cx="365" cy="524"/>
          </a:xfrm>
        </p:grpSpPr>
        <p:sp>
          <p:nvSpPr>
            <p:cNvPr id="5180" name="Freeform 18"/>
            <p:cNvSpPr/>
            <p:nvPr/>
          </p:nvSpPr>
          <p:spPr bwMode="auto">
            <a:xfrm>
              <a:off x="131" y="287"/>
              <a:ext cx="66" cy="48"/>
            </a:xfrm>
            <a:custGeom>
              <a:avLst/>
              <a:gdLst>
                <a:gd name="T0" fmla="*/ 112 w 33"/>
                <a:gd name="T1" fmla="*/ 96 h 24"/>
                <a:gd name="T2" fmla="*/ 4 w 33"/>
                <a:gd name="T3" fmla="*/ 48 h 24"/>
                <a:gd name="T4" fmla="*/ 20 w 33"/>
                <a:gd name="T5" fmla="*/ 16 h 24"/>
                <a:gd name="T6" fmla="*/ 48 w 33"/>
                <a:gd name="T7" fmla="*/ 4 h 24"/>
                <a:gd name="T8" fmla="*/ 116 w 33"/>
                <a:gd name="T9" fmla="*/ 36 h 24"/>
                <a:gd name="T10" fmla="*/ 128 w 33"/>
                <a:gd name="T11" fmla="*/ 64 h 24"/>
                <a:gd name="T12" fmla="*/ 112 w 33"/>
                <a:gd name="T13" fmla="*/ 96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 h="24">
                  <a:moveTo>
                    <a:pt x="28" y="24"/>
                  </a:moveTo>
                  <a:cubicBezTo>
                    <a:pt x="28" y="24"/>
                    <a:pt x="0" y="11"/>
                    <a:pt x="1" y="12"/>
                  </a:cubicBezTo>
                  <a:cubicBezTo>
                    <a:pt x="2" y="13"/>
                    <a:pt x="5" y="4"/>
                    <a:pt x="5" y="4"/>
                  </a:cubicBezTo>
                  <a:cubicBezTo>
                    <a:pt x="6" y="1"/>
                    <a:pt x="9" y="0"/>
                    <a:pt x="12" y="1"/>
                  </a:cubicBezTo>
                  <a:cubicBezTo>
                    <a:pt x="29" y="9"/>
                    <a:pt x="29" y="9"/>
                    <a:pt x="29" y="9"/>
                  </a:cubicBezTo>
                  <a:cubicBezTo>
                    <a:pt x="32" y="10"/>
                    <a:pt x="33" y="13"/>
                    <a:pt x="32" y="16"/>
                  </a:cubicBezTo>
                  <a:lnTo>
                    <a:pt x="28" y="24"/>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81" name="Freeform 19"/>
            <p:cNvSpPr/>
            <p:nvPr/>
          </p:nvSpPr>
          <p:spPr bwMode="auto">
            <a:xfrm>
              <a:off x="235" y="0"/>
              <a:ext cx="96" cy="102"/>
            </a:xfrm>
            <a:custGeom>
              <a:avLst/>
              <a:gdLst>
                <a:gd name="T0" fmla="*/ 132 w 48"/>
                <a:gd name="T1" fmla="*/ 188 h 51"/>
                <a:gd name="T2" fmla="*/ 108 w 48"/>
                <a:gd name="T3" fmla="*/ 200 h 51"/>
                <a:gd name="T4" fmla="*/ 12 w 48"/>
                <a:gd name="T5" fmla="*/ 156 h 51"/>
                <a:gd name="T6" fmla="*/ 4 w 48"/>
                <a:gd name="T7" fmla="*/ 132 h 51"/>
                <a:gd name="T8" fmla="*/ 60 w 48"/>
                <a:gd name="T9" fmla="*/ 0 h 51"/>
                <a:gd name="T10" fmla="*/ 192 w 48"/>
                <a:gd name="T11" fmla="*/ 56 h 51"/>
                <a:gd name="T12" fmla="*/ 132 w 48"/>
                <a:gd name="T13" fmla="*/ 188 h 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51">
                  <a:moveTo>
                    <a:pt x="33" y="47"/>
                  </a:moveTo>
                  <a:cubicBezTo>
                    <a:pt x="32" y="50"/>
                    <a:pt x="29" y="51"/>
                    <a:pt x="27" y="50"/>
                  </a:cubicBezTo>
                  <a:cubicBezTo>
                    <a:pt x="3" y="39"/>
                    <a:pt x="3" y="39"/>
                    <a:pt x="3" y="39"/>
                  </a:cubicBezTo>
                  <a:cubicBezTo>
                    <a:pt x="1" y="38"/>
                    <a:pt x="0" y="35"/>
                    <a:pt x="1" y="33"/>
                  </a:cubicBezTo>
                  <a:cubicBezTo>
                    <a:pt x="15" y="0"/>
                    <a:pt x="15" y="0"/>
                    <a:pt x="15" y="0"/>
                  </a:cubicBezTo>
                  <a:cubicBezTo>
                    <a:pt x="48" y="14"/>
                    <a:pt x="48" y="14"/>
                    <a:pt x="48" y="14"/>
                  </a:cubicBezTo>
                  <a:lnTo>
                    <a:pt x="33" y="47"/>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82" name="Freeform 20"/>
            <p:cNvSpPr/>
            <p:nvPr/>
          </p:nvSpPr>
          <p:spPr bwMode="auto">
            <a:xfrm>
              <a:off x="137" y="46"/>
              <a:ext cx="186" cy="241"/>
            </a:xfrm>
            <a:custGeom>
              <a:avLst/>
              <a:gdLst>
                <a:gd name="T0" fmla="*/ 208 w 93"/>
                <a:gd name="T1" fmla="*/ 468 h 120"/>
                <a:gd name="T2" fmla="*/ 180 w 93"/>
                <a:gd name="T3" fmla="*/ 480 h 120"/>
                <a:gd name="T4" fmla="*/ 16 w 93"/>
                <a:gd name="T5" fmla="*/ 408 h 120"/>
                <a:gd name="T6" fmla="*/ 4 w 93"/>
                <a:gd name="T7" fmla="*/ 376 h 120"/>
                <a:gd name="T8" fmla="*/ 164 w 93"/>
                <a:gd name="T9" fmla="*/ 16 h 120"/>
                <a:gd name="T10" fmla="*/ 192 w 93"/>
                <a:gd name="T11" fmla="*/ 4 h 120"/>
                <a:gd name="T12" fmla="*/ 356 w 93"/>
                <a:gd name="T13" fmla="*/ 80 h 120"/>
                <a:gd name="T14" fmla="*/ 368 w 93"/>
                <a:gd name="T15" fmla="*/ 108 h 120"/>
                <a:gd name="T16" fmla="*/ 208 w 93"/>
                <a:gd name="T17" fmla="*/ 468 h 1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3" h="120">
                  <a:moveTo>
                    <a:pt x="52" y="116"/>
                  </a:moveTo>
                  <a:cubicBezTo>
                    <a:pt x="51" y="119"/>
                    <a:pt x="48" y="120"/>
                    <a:pt x="45" y="119"/>
                  </a:cubicBezTo>
                  <a:cubicBezTo>
                    <a:pt x="4" y="101"/>
                    <a:pt x="4" y="101"/>
                    <a:pt x="4" y="101"/>
                  </a:cubicBezTo>
                  <a:cubicBezTo>
                    <a:pt x="1" y="99"/>
                    <a:pt x="0" y="96"/>
                    <a:pt x="1" y="93"/>
                  </a:cubicBezTo>
                  <a:cubicBezTo>
                    <a:pt x="41" y="4"/>
                    <a:pt x="41" y="4"/>
                    <a:pt x="41" y="4"/>
                  </a:cubicBezTo>
                  <a:cubicBezTo>
                    <a:pt x="42" y="1"/>
                    <a:pt x="45" y="0"/>
                    <a:pt x="48" y="1"/>
                  </a:cubicBezTo>
                  <a:cubicBezTo>
                    <a:pt x="89" y="20"/>
                    <a:pt x="89" y="20"/>
                    <a:pt x="89" y="20"/>
                  </a:cubicBezTo>
                  <a:cubicBezTo>
                    <a:pt x="92" y="21"/>
                    <a:pt x="93" y="24"/>
                    <a:pt x="92" y="27"/>
                  </a:cubicBezTo>
                  <a:lnTo>
                    <a:pt x="52" y="1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83" name="Freeform 21"/>
            <p:cNvSpPr/>
            <p:nvPr/>
          </p:nvSpPr>
          <p:spPr bwMode="auto">
            <a:xfrm>
              <a:off x="116" y="233"/>
              <a:ext cx="125" cy="96"/>
            </a:xfrm>
            <a:custGeom>
              <a:avLst/>
              <a:gdLst>
                <a:gd name="T0" fmla="*/ 216 w 62"/>
                <a:gd name="T1" fmla="*/ 176 h 48"/>
                <a:gd name="T2" fmla="*/ 183 w 62"/>
                <a:gd name="T3" fmla="*/ 188 h 48"/>
                <a:gd name="T4" fmla="*/ 16 w 62"/>
                <a:gd name="T5" fmla="*/ 116 h 48"/>
                <a:gd name="T6" fmla="*/ 4 w 62"/>
                <a:gd name="T7" fmla="*/ 84 h 48"/>
                <a:gd name="T8" fmla="*/ 44 w 62"/>
                <a:gd name="T9" fmla="*/ 0 h 48"/>
                <a:gd name="T10" fmla="*/ 252 w 62"/>
                <a:gd name="T11" fmla="*/ 92 h 48"/>
                <a:gd name="T12" fmla="*/ 216 w 62"/>
                <a:gd name="T13" fmla="*/ 17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 h="48">
                  <a:moveTo>
                    <a:pt x="53" y="44"/>
                  </a:moveTo>
                  <a:cubicBezTo>
                    <a:pt x="51" y="47"/>
                    <a:pt x="48" y="48"/>
                    <a:pt x="45" y="47"/>
                  </a:cubicBezTo>
                  <a:cubicBezTo>
                    <a:pt x="4" y="29"/>
                    <a:pt x="4" y="29"/>
                    <a:pt x="4" y="29"/>
                  </a:cubicBezTo>
                  <a:cubicBezTo>
                    <a:pt x="1" y="28"/>
                    <a:pt x="0" y="24"/>
                    <a:pt x="1" y="21"/>
                  </a:cubicBezTo>
                  <a:cubicBezTo>
                    <a:pt x="11" y="0"/>
                    <a:pt x="11" y="0"/>
                    <a:pt x="11" y="0"/>
                  </a:cubicBezTo>
                  <a:cubicBezTo>
                    <a:pt x="62" y="23"/>
                    <a:pt x="62" y="23"/>
                    <a:pt x="62" y="23"/>
                  </a:cubicBezTo>
                  <a:lnTo>
                    <a:pt x="53" y="44"/>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84" name="Freeform 22"/>
            <p:cNvSpPr/>
            <p:nvPr/>
          </p:nvSpPr>
          <p:spPr bwMode="auto">
            <a:xfrm>
              <a:off x="58" y="170"/>
              <a:ext cx="307" cy="288"/>
            </a:xfrm>
            <a:custGeom>
              <a:avLst/>
              <a:gdLst>
                <a:gd name="T0" fmla="*/ 616 w 153"/>
                <a:gd name="T1" fmla="*/ 260 h 143"/>
                <a:gd name="T2" fmla="*/ 371 w 153"/>
                <a:gd name="T3" fmla="*/ 4 h 143"/>
                <a:gd name="T4" fmla="*/ 351 w 153"/>
                <a:gd name="T5" fmla="*/ 20 h 143"/>
                <a:gd name="T6" fmla="*/ 351 w 153"/>
                <a:gd name="T7" fmla="*/ 64 h 143"/>
                <a:gd name="T8" fmla="*/ 371 w 153"/>
                <a:gd name="T9" fmla="*/ 97 h 143"/>
                <a:gd name="T10" fmla="*/ 524 w 153"/>
                <a:gd name="T11" fmla="*/ 264 h 143"/>
                <a:gd name="T12" fmla="*/ 331 w 153"/>
                <a:gd name="T13" fmla="*/ 483 h 143"/>
                <a:gd name="T14" fmla="*/ 0 w 153"/>
                <a:gd name="T15" fmla="*/ 483 h 143"/>
                <a:gd name="T16" fmla="*/ 0 w 153"/>
                <a:gd name="T17" fmla="*/ 580 h 143"/>
                <a:gd name="T18" fmla="*/ 331 w 153"/>
                <a:gd name="T19" fmla="*/ 580 h 143"/>
                <a:gd name="T20" fmla="*/ 616 w 153"/>
                <a:gd name="T21" fmla="*/ 260 h 1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3" h="143">
                  <a:moveTo>
                    <a:pt x="153" y="64"/>
                  </a:moveTo>
                  <a:cubicBezTo>
                    <a:pt x="153" y="16"/>
                    <a:pt x="92" y="1"/>
                    <a:pt x="92" y="1"/>
                  </a:cubicBezTo>
                  <a:cubicBezTo>
                    <a:pt x="89" y="0"/>
                    <a:pt x="87" y="1"/>
                    <a:pt x="87" y="5"/>
                  </a:cubicBezTo>
                  <a:cubicBezTo>
                    <a:pt x="87" y="16"/>
                    <a:pt x="87" y="16"/>
                    <a:pt x="87" y="16"/>
                  </a:cubicBezTo>
                  <a:cubicBezTo>
                    <a:pt x="87" y="20"/>
                    <a:pt x="89" y="23"/>
                    <a:pt x="92" y="24"/>
                  </a:cubicBezTo>
                  <a:cubicBezTo>
                    <a:pt x="92" y="24"/>
                    <a:pt x="130" y="35"/>
                    <a:pt x="130" y="65"/>
                  </a:cubicBezTo>
                  <a:cubicBezTo>
                    <a:pt x="130" y="94"/>
                    <a:pt x="101" y="119"/>
                    <a:pt x="82" y="119"/>
                  </a:cubicBezTo>
                  <a:cubicBezTo>
                    <a:pt x="71" y="119"/>
                    <a:pt x="0" y="119"/>
                    <a:pt x="0" y="119"/>
                  </a:cubicBezTo>
                  <a:cubicBezTo>
                    <a:pt x="0" y="143"/>
                    <a:pt x="0" y="143"/>
                    <a:pt x="0" y="143"/>
                  </a:cubicBezTo>
                  <a:cubicBezTo>
                    <a:pt x="0" y="143"/>
                    <a:pt x="52" y="143"/>
                    <a:pt x="82" y="143"/>
                  </a:cubicBezTo>
                  <a:cubicBezTo>
                    <a:pt x="115" y="143"/>
                    <a:pt x="153" y="113"/>
                    <a:pt x="153" y="64"/>
                  </a:cubicBez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85" name="Freeform 23"/>
            <p:cNvSpPr/>
            <p:nvPr/>
          </p:nvSpPr>
          <p:spPr bwMode="auto">
            <a:xfrm>
              <a:off x="0" y="498"/>
              <a:ext cx="299" cy="26"/>
            </a:xfrm>
            <a:custGeom>
              <a:avLst/>
              <a:gdLst>
                <a:gd name="T0" fmla="*/ 600 w 149"/>
                <a:gd name="T1" fmla="*/ 32 h 13"/>
                <a:gd name="T2" fmla="*/ 580 w 149"/>
                <a:gd name="T3" fmla="*/ 52 h 13"/>
                <a:gd name="T4" fmla="*/ 0 w 149"/>
                <a:gd name="T5" fmla="*/ 52 h 13"/>
                <a:gd name="T6" fmla="*/ 0 w 149"/>
                <a:gd name="T7" fmla="*/ 0 h 13"/>
                <a:gd name="T8" fmla="*/ 580 w 149"/>
                <a:gd name="T9" fmla="*/ 0 h 13"/>
                <a:gd name="T10" fmla="*/ 600 w 149"/>
                <a:gd name="T11" fmla="*/ 24 h 13"/>
                <a:gd name="T12" fmla="*/ 600 w 149"/>
                <a:gd name="T13" fmla="*/ 32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9" h="13">
                  <a:moveTo>
                    <a:pt x="149" y="8"/>
                  </a:moveTo>
                  <a:cubicBezTo>
                    <a:pt x="149" y="11"/>
                    <a:pt x="147" y="13"/>
                    <a:pt x="144" y="13"/>
                  </a:cubicBezTo>
                  <a:cubicBezTo>
                    <a:pt x="0" y="13"/>
                    <a:pt x="0" y="13"/>
                    <a:pt x="0" y="13"/>
                  </a:cubicBezTo>
                  <a:cubicBezTo>
                    <a:pt x="0" y="0"/>
                    <a:pt x="0" y="0"/>
                    <a:pt x="0" y="0"/>
                  </a:cubicBezTo>
                  <a:cubicBezTo>
                    <a:pt x="144" y="0"/>
                    <a:pt x="144" y="0"/>
                    <a:pt x="144" y="0"/>
                  </a:cubicBezTo>
                  <a:cubicBezTo>
                    <a:pt x="147" y="0"/>
                    <a:pt x="149" y="3"/>
                    <a:pt x="149" y="6"/>
                  </a:cubicBezTo>
                  <a:lnTo>
                    <a:pt x="149" y="8"/>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86" name="Oval 24"/>
            <p:cNvSpPr>
              <a:spLocks noChangeArrowheads="1"/>
            </p:cNvSpPr>
            <p:nvPr/>
          </p:nvSpPr>
          <p:spPr bwMode="auto">
            <a:xfrm>
              <a:off x="197" y="136"/>
              <a:ext cx="102" cy="103"/>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87" name="Oval 25"/>
            <p:cNvSpPr>
              <a:spLocks noChangeArrowheads="1"/>
            </p:cNvSpPr>
            <p:nvPr/>
          </p:nvSpPr>
          <p:spPr bwMode="auto">
            <a:xfrm>
              <a:off x="213" y="152"/>
              <a:ext cx="72" cy="71"/>
            </a:xfrm>
            <a:prstGeom prst="ellipse">
              <a:avLst/>
            </a:pr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88" name="Freeform 26"/>
            <p:cNvSpPr/>
            <p:nvPr/>
          </p:nvSpPr>
          <p:spPr bwMode="auto">
            <a:xfrm>
              <a:off x="143" y="409"/>
              <a:ext cx="180" cy="115"/>
            </a:xfrm>
            <a:custGeom>
              <a:avLst/>
              <a:gdLst>
                <a:gd name="T0" fmla="*/ 344 w 90"/>
                <a:gd name="T1" fmla="*/ 232 h 57"/>
                <a:gd name="T2" fmla="*/ 0 w 90"/>
                <a:gd name="T3" fmla="*/ 232 h 57"/>
                <a:gd name="T4" fmla="*/ 0 w 90"/>
                <a:gd name="T5" fmla="*/ 0 h 57"/>
                <a:gd name="T6" fmla="*/ 172 w 90"/>
                <a:gd name="T7" fmla="*/ 0 h 57"/>
                <a:gd name="T8" fmla="*/ 348 w 90"/>
                <a:gd name="T9" fmla="*/ 220 h 57"/>
                <a:gd name="T10" fmla="*/ 344 w 90"/>
                <a:gd name="T11" fmla="*/ 232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0" h="57">
                  <a:moveTo>
                    <a:pt x="86" y="57"/>
                  </a:moveTo>
                  <a:cubicBezTo>
                    <a:pt x="81" y="57"/>
                    <a:pt x="0" y="57"/>
                    <a:pt x="0" y="57"/>
                  </a:cubicBezTo>
                  <a:cubicBezTo>
                    <a:pt x="0" y="0"/>
                    <a:pt x="0" y="0"/>
                    <a:pt x="0" y="0"/>
                  </a:cubicBezTo>
                  <a:cubicBezTo>
                    <a:pt x="43" y="0"/>
                    <a:pt x="43" y="0"/>
                    <a:pt x="43" y="0"/>
                  </a:cubicBezTo>
                  <a:cubicBezTo>
                    <a:pt x="87" y="54"/>
                    <a:pt x="87" y="54"/>
                    <a:pt x="87" y="54"/>
                  </a:cubicBezTo>
                  <a:cubicBezTo>
                    <a:pt x="87" y="54"/>
                    <a:pt x="90" y="57"/>
                    <a:pt x="86"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89" name="Oval 27"/>
            <p:cNvSpPr>
              <a:spLocks noChangeArrowheads="1"/>
            </p:cNvSpPr>
            <p:nvPr/>
          </p:nvSpPr>
          <p:spPr bwMode="auto">
            <a:xfrm>
              <a:off x="231" y="168"/>
              <a:ext cx="36" cy="39"/>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90" name="Oval 28"/>
            <p:cNvSpPr>
              <a:spLocks noChangeArrowheads="1"/>
            </p:cNvSpPr>
            <p:nvPr/>
          </p:nvSpPr>
          <p:spPr bwMode="auto">
            <a:xfrm>
              <a:off x="163" y="425"/>
              <a:ext cx="22" cy="23"/>
            </a:xfrm>
            <a:prstGeom prst="ellipse">
              <a:avLst/>
            </a:prstGeom>
            <a:solidFill>
              <a:srgbClr val="403833"/>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91" name="Oval 29"/>
            <p:cNvSpPr>
              <a:spLocks noChangeArrowheads="1"/>
            </p:cNvSpPr>
            <p:nvPr/>
          </p:nvSpPr>
          <p:spPr bwMode="auto">
            <a:xfrm>
              <a:off x="159" y="498"/>
              <a:ext cx="22" cy="22"/>
            </a:xfrm>
            <a:prstGeom prst="ellipse">
              <a:avLst/>
            </a:prstGeom>
            <a:solidFill>
              <a:srgbClr val="403833"/>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grpSp>
        <p:nvGrpSpPr>
          <p:cNvPr id="5138" name="Group 30"/>
          <p:cNvGrpSpPr/>
          <p:nvPr/>
        </p:nvGrpSpPr>
        <p:grpSpPr bwMode="auto">
          <a:xfrm>
            <a:off x="1476375" y="2884488"/>
            <a:ext cx="227013" cy="576262"/>
            <a:chOff x="0" y="0"/>
            <a:chExt cx="137" cy="347"/>
          </a:xfrm>
        </p:grpSpPr>
        <p:sp>
          <p:nvSpPr>
            <p:cNvPr id="5157" name="Freeform 31"/>
            <p:cNvSpPr>
              <a:spLocks noEditPoints="1"/>
            </p:cNvSpPr>
            <p:nvPr/>
          </p:nvSpPr>
          <p:spPr bwMode="auto">
            <a:xfrm>
              <a:off x="32" y="0"/>
              <a:ext cx="72" cy="54"/>
            </a:xfrm>
            <a:custGeom>
              <a:avLst/>
              <a:gdLst>
                <a:gd name="T0" fmla="*/ 72 w 72"/>
                <a:gd name="T1" fmla="*/ 54 h 54"/>
                <a:gd name="T2" fmla="*/ 0 w 72"/>
                <a:gd name="T3" fmla="*/ 54 h 54"/>
                <a:gd name="T4" fmla="*/ 0 w 72"/>
                <a:gd name="T5" fmla="*/ 0 h 54"/>
                <a:gd name="T6" fmla="*/ 72 w 72"/>
                <a:gd name="T7" fmla="*/ 0 h 54"/>
                <a:gd name="T8" fmla="*/ 72 w 72"/>
                <a:gd name="T9" fmla="*/ 54 h 54"/>
                <a:gd name="T10" fmla="*/ 12 w 72"/>
                <a:gd name="T11" fmla="*/ 42 h 54"/>
                <a:gd name="T12" fmla="*/ 60 w 72"/>
                <a:gd name="T13" fmla="*/ 42 h 54"/>
                <a:gd name="T14" fmla="*/ 60 w 72"/>
                <a:gd name="T15" fmla="*/ 10 h 54"/>
                <a:gd name="T16" fmla="*/ 12 w 72"/>
                <a:gd name="T17" fmla="*/ 10 h 54"/>
                <a:gd name="T18" fmla="*/ 12 w 72"/>
                <a:gd name="T19" fmla="*/ 42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2" h="54">
                  <a:moveTo>
                    <a:pt x="72" y="54"/>
                  </a:moveTo>
                  <a:lnTo>
                    <a:pt x="0" y="54"/>
                  </a:lnTo>
                  <a:lnTo>
                    <a:pt x="0" y="0"/>
                  </a:lnTo>
                  <a:lnTo>
                    <a:pt x="72" y="0"/>
                  </a:lnTo>
                  <a:lnTo>
                    <a:pt x="72" y="54"/>
                  </a:lnTo>
                  <a:close/>
                  <a:moveTo>
                    <a:pt x="12" y="42"/>
                  </a:moveTo>
                  <a:lnTo>
                    <a:pt x="60" y="42"/>
                  </a:lnTo>
                  <a:lnTo>
                    <a:pt x="60" y="10"/>
                  </a:lnTo>
                  <a:lnTo>
                    <a:pt x="12" y="10"/>
                  </a:lnTo>
                  <a:lnTo>
                    <a:pt x="12" y="42"/>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58" name="Rectangle 32"/>
            <p:cNvSpPr>
              <a:spLocks noChangeArrowheads="1"/>
            </p:cNvSpPr>
            <p:nvPr/>
          </p:nvSpPr>
          <p:spPr bwMode="auto">
            <a:xfrm>
              <a:off x="0" y="32"/>
              <a:ext cx="137" cy="1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59" name="Rectangle 33"/>
            <p:cNvSpPr>
              <a:spLocks noChangeArrowheads="1"/>
            </p:cNvSpPr>
            <p:nvPr/>
          </p:nvSpPr>
          <p:spPr bwMode="auto">
            <a:xfrm>
              <a:off x="12" y="122"/>
              <a:ext cx="115" cy="8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0" name="Rectangle 34"/>
            <p:cNvSpPr>
              <a:spLocks noChangeArrowheads="1"/>
            </p:cNvSpPr>
            <p:nvPr/>
          </p:nvSpPr>
          <p:spPr bwMode="auto">
            <a:xfrm>
              <a:off x="8" y="210"/>
              <a:ext cx="22" cy="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1" name="Rectangle 35"/>
            <p:cNvSpPr>
              <a:spLocks noChangeArrowheads="1"/>
            </p:cNvSpPr>
            <p:nvPr/>
          </p:nvSpPr>
          <p:spPr bwMode="auto">
            <a:xfrm>
              <a:off x="50" y="212"/>
              <a:ext cx="36"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2" name="Rectangle 36"/>
            <p:cNvSpPr>
              <a:spLocks noChangeArrowheads="1"/>
            </p:cNvSpPr>
            <p:nvPr/>
          </p:nvSpPr>
          <p:spPr bwMode="auto">
            <a:xfrm>
              <a:off x="56" y="198"/>
              <a:ext cx="26" cy="37"/>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3" name="Rectangle 37"/>
            <p:cNvSpPr>
              <a:spLocks noChangeArrowheads="1"/>
            </p:cNvSpPr>
            <p:nvPr/>
          </p:nvSpPr>
          <p:spPr bwMode="auto">
            <a:xfrm>
              <a:off x="12" y="200"/>
              <a:ext cx="14" cy="2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4" name="Rectangle 38"/>
            <p:cNvSpPr>
              <a:spLocks noChangeArrowheads="1"/>
            </p:cNvSpPr>
            <p:nvPr/>
          </p:nvSpPr>
          <p:spPr bwMode="auto">
            <a:xfrm>
              <a:off x="64" y="237"/>
              <a:ext cx="8" cy="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5" name="Rectangle 39"/>
            <p:cNvSpPr>
              <a:spLocks noChangeArrowheads="1"/>
            </p:cNvSpPr>
            <p:nvPr/>
          </p:nvSpPr>
          <p:spPr bwMode="auto">
            <a:xfrm>
              <a:off x="108" y="10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6" name="Rectangle 40"/>
            <p:cNvSpPr>
              <a:spLocks noChangeArrowheads="1"/>
            </p:cNvSpPr>
            <p:nvPr/>
          </p:nvSpPr>
          <p:spPr bwMode="auto">
            <a:xfrm>
              <a:off x="108" y="11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7" name="Rectangle 41"/>
            <p:cNvSpPr>
              <a:spLocks noChangeArrowheads="1"/>
            </p:cNvSpPr>
            <p:nvPr/>
          </p:nvSpPr>
          <p:spPr bwMode="auto">
            <a:xfrm>
              <a:off x="108" y="132"/>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8" name="Rectangle 42"/>
            <p:cNvSpPr>
              <a:spLocks noChangeArrowheads="1"/>
            </p:cNvSpPr>
            <p:nvPr/>
          </p:nvSpPr>
          <p:spPr bwMode="auto">
            <a:xfrm>
              <a:off x="108" y="146"/>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69" name="Rectangle 43"/>
            <p:cNvSpPr>
              <a:spLocks noChangeArrowheads="1"/>
            </p:cNvSpPr>
            <p:nvPr/>
          </p:nvSpPr>
          <p:spPr bwMode="auto">
            <a:xfrm>
              <a:off x="108" y="16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0" name="Rectangle 44"/>
            <p:cNvSpPr>
              <a:spLocks noChangeArrowheads="1"/>
            </p:cNvSpPr>
            <p:nvPr/>
          </p:nvSpPr>
          <p:spPr bwMode="auto">
            <a:xfrm>
              <a:off x="108" y="17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1" name="Rectangle 45"/>
            <p:cNvSpPr>
              <a:spLocks noChangeArrowheads="1"/>
            </p:cNvSpPr>
            <p:nvPr/>
          </p:nvSpPr>
          <p:spPr bwMode="auto">
            <a:xfrm>
              <a:off x="108" y="186"/>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2" name="Rectangle 46"/>
            <p:cNvSpPr>
              <a:spLocks noChangeArrowheads="1"/>
            </p:cNvSpPr>
            <p:nvPr/>
          </p:nvSpPr>
          <p:spPr bwMode="auto">
            <a:xfrm>
              <a:off x="108" y="48"/>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3" name="Rectangle 47"/>
            <p:cNvSpPr>
              <a:spLocks noChangeArrowheads="1"/>
            </p:cNvSpPr>
            <p:nvPr/>
          </p:nvSpPr>
          <p:spPr bwMode="auto">
            <a:xfrm>
              <a:off x="108" y="62"/>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4" name="Rectangle 48"/>
            <p:cNvSpPr>
              <a:spLocks noChangeArrowheads="1"/>
            </p:cNvSpPr>
            <p:nvPr/>
          </p:nvSpPr>
          <p:spPr bwMode="auto">
            <a:xfrm>
              <a:off x="108" y="76"/>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5" name="Rectangle 49"/>
            <p:cNvSpPr>
              <a:spLocks noChangeArrowheads="1"/>
            </p:cNvSpPr>
            <p:nvPr/>
          </p:nvSpPr>
          <p:spPr bwMode="auto">
            <a:xfrm>
              <a:off x="108" y="9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6" name="Rectangle 50"/>
            <p:cNvSpPr>
              <a:spLocks noChangeArrowheads="1"/>
            </p:cNvSpPr>
            <p:nvPr/>
          </p:nvSpPr>
          <p:spPr bwMode="auto">
            <a:xfrm>
              <a:off x="108" y="10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7" name="Rectangle 51"/>
            <p:cNvSpPr>
              <a:spLocks noChangeArrowheads="1"/>
            </p:cNvSpPr>
            <p:nvPr/>
          </p:nvSpPr>
          <p:spPr bwMode="auto">
            <a:xfrm>
              <a:off x="108" y="11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8" name="Rectangle 52"/>
            <p:cNvSpPr>
              <a:spLocks noChangeArrowheads="1"/>
            </p:cNvSpPr>
            <p:nvPr/>
          </p:nvSpPr>
          <p:spPr bwMode="auto">
            <a:xfrm>
              <a:off x="108" y="132"/>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79" name="Rectangle 53"/>
            <p:cNvSpPr>
              <a:spLocks noChangeArrowheads="1"/>
            </p:cNvSpPr>
            <p:nvPr/>
          </p:nvSpPr>
          <p:spPr bwMode="auto">
            <a:xfrm>
              <a:off x="48" y="235"/>
              <a:ext cx="40" cy="6"/>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grpSp>
        <p:nvGrpSpPr>
          <p:cNvPr id="5139" name="Group 54"/>
          <p:cNvGrpSpPr/>
          <p:nvPr/>
        </p:nvGrpSpPr>
        <p:grpSpPr bwMode="auto">
          <a:xfrm>
            <a:off x="7375525" y="2882900"/>
            <a:ext cx="354013" cy="525463"/>
            <a:chOff x="0" y="0"/>
            <a:chExt cx="276" cy="410"/>
          </a:xfrm>
        </p:grpSpPr>
        <p:sp>
          <p:nvSpPr>
            <p:cNvPr id="5152" name="Rectangle 55"/>
            <p:cNvSpPr>
              <a:spLocks noChangeArrowheads="1"/>
            </p:cNvSpPr>
            <p:nvPr/>
          </p:nvSpPr>
          <p:spPr bwMode="auto">
            <a:xfrm>
              <a:off x="0" y="42"/>
              <a:ext cx="276" cy="368"/>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53" name="Rectangle 56"/>
            <p:cNvSpPr>
              <a:spLocks noChangeArrowheads="1"/>
            </p:cNvSpPr>
            <p:nvPr/>
          </p:nvSpPr>
          <p:spPr bwMode="auto">
            <a:xfrm>
              <a:off x="24" y="74"/>
              <a:ext cx="228" cy="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54" name="Freeform 57"/>
            <p:cNvSpPr/>
            <p:nvPr/>
          </p:nvSpPr>
          <p:spPr bwMode="auto">
            <a:xfrm>
              <a:off x="56" y="0"/>
              <a:ext cx="162" cy="90"/>
            </a:xfrm>
            <a:custGeom>
              <a:avLst/>
              <a:gdLst>
                <a:gd name="T0" fmla="*/ 134 w 162"/>
                <a:gd name="T1" fmla="*/ 34 h 90"/>
                <a:gd name="T2" fmla="*/ 134 w 162"/>
                <a:gd name="T3" fmla="*/ 0 h 90"/>
                <a:gd name="T4" fmla="*/ 28 w 162"/>
                <a:gd name="T5" fmla="*/ 0 h 90"/>
                <a:gd name="T6" fmla="*/ 28 w 162"/>
                <a:gd name="T7" fmla="*/ 34 h 90"/>
                <a:gd name="T8" fmla="*/ 0 w 162"/>
                <a:gd name="T9" fmla="*/ 34 h 90"/>
                <a:gd name="T10" fmla="*/ 0 w 162"/>
                <a:gd name="T11" fmla="*/ 90 h 90"/>
                <a:gd name="T12" fmla="*/ 162 w 162"/>
                <a:gd name="T13" fmla="*/ 90 h 90"/>
                <a:gd name="T14" fmla="*/ 162 w 162"/>
                <a:gd name="T15" fmla="*/ 34 h 90"/>
                <a:gd name="T16" fmla="*/ 134 w 162"/>
                <a:gd name="T17" fmla="*/ 34 h 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90">
                  <a:moveTo>
                    <a:pt x="134" y="34"/>
                  </a:moveTo>
                  <a:lnTo>
                    <a:pt x="134" y="0"/>
                  </a:lnTo>
                  <a:lnTo>
                    <a:pt x="28" y="0"/>
                  </a:lnTo>
                  <a:lnTo>
                    <a:pt x="28" y="34"/>
                  </a:lnTo>
                  <a:lnTo>
                    <a:pt x="0" y="34"/>
                  </a:lnTo>
                  <a:lnTo>
                    <a:pt x="0" y="90"/>
                  </a:lnTo>
                  <a:lnTo>
                    <a:pt x="162" y="90"/>
                  </a:lnTo>
                  <a:lnTo>
                    <a:pt x="162" y="34"/>
                  </a:lnTo>
                  <a:lnTo>
                    <a:pt x="134" y="34"/>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55" name="Oval 58"/>
            <p:cNvSpPr>
              <a:spLocks noChangeArrowheads="1"/>
            </p:cNvSpPr>
            <p:nvPr/>
          </p:nvSpPr>
          <p:spPr bwMode="auto">
            <a:xfrm>
              <a:off x="54" y="157"/>
              <a:ext cx="168" cy="168"/>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56" name="Freeform 59"/>
            <p:cNvSpPr/>
            <p:nvPr/>
          </p:nvSpPr>
          <p:spPr bwMode="auto">
            <a:xfrm>
              <a:off x="86" y="193"/>
              <a:ext cx="102" cy="100"/>
            </a:xfrm>
            <a:custGeom>
              <a:avLst/>
              <a:gdLst>
                <a:gd name="T0" fmla="*/ 102 w 102"/>
                <a:gd name="T1" fmla="*/ 34 h 100"/>
                <a:gd name="T2" fmla="*/ 66 w 102"/>
                <a:gd name="T3" fmla="*/ 34 h 100"/>
                <a:gd name="T4" fmla="*/ 66 w 102"/>
                <a:gd name="T5" fmla="*/ 0 h 100"/>
                <a:gd name="T6" fmla="*/ 36 w 102"/>
                <a:gd name="T7" fmla="*/ 0 h 100"/>
                <a:gd name="T8" fmla="*/ 36 w 102"/>
                <a:gd name="T9" fmla="*/ 34 h 100"/>
                <a:gd name="T10" fmla="*/ 0 w 102"/>
                <a:gd name="T11" fmla="*/ 34 h 100"/>
                <a:gd name="T12" fmla="*/ 0 w 102"/>
                <a:gd name="T13" fmla="*/ 66 h 100"/>
                <a:gd name="T14" fmla="*/ 36 w 102"/>
                <a:gd name="T15" fmla="*/ 66 h 100"/>
                <a:gd name="T16" fmla="*/ 36 w 102"/>
                <a:gd name="T17" fmla="*/ 100 h 100"/>
                <a:gd name="T18" fmla="*/ 66 w 102"/>
                <a:gd name="T19" fmla="*/ 100 h 100"/>
                <a:gd name="T20" fmla="*/ 66 w 102"/>
                <a:gd name="T21" fmla="*/ 66 h 100"/>
                <a:gd name="T22" fmla="*/ 102 w 102"/>
                <a:gd name="T23" fmla="*/ 66 h 100"/>
                <a:gd name="T24" fmla="*/ 102 w 102"/>
                <a:gd name="T25" fmla="*/ 34 h 1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00">
                  <a:moveTo>
                    <a:pt x="102" y="34"/>
                  </a:moveTo>
                  <a:lnTo>
                    <a:pt x="66" y="34"/>
                  </a:lnTo>
                  <a:lnTo>
                    <a:pt x="66" y="0"/>
                  </a:lnTo>
                  <a:lnTo>
                    <a:pt x="36" y="0"/>
                  </a:lnTo>
                  <a:lnTo>
                    <a:pt x="36" y="34"/>
                  </a:lnTo>
                  <a:lnTo>
                    <a:pt x="0" y="34"/>
                  </a:lnTo>
                  <a:lnTo>
                    <a:pt x="0" y="66"/>
                  </a:lnTo>
                  <a:lnTo>
                    <a:pt x="36" y="66"/>
                  </a:lnTo>
                  <a:lnTo>
                    <a:pt x="36" y="100"/>
                  </a:lnTo>
                  <a:lnTo>
                    <a:pt x="66" y="100"/>
                  </a:lnTo>
                  <a:lnTo>
                    <a:pt x="66" y="66"/>
                  </a:lnTo>
                  <a:lnTo>
                    <a:pt x="102" y="66"/>
                  </a:lnTo>
                  <a:lnTo>
                    <a:pt x="102" y="3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5140" name="Group 60"/>
          <p:cNvGrpSpPr/>
          <p:nvPr/>
        </p:nvGrpSpPr>
        <p:grpSpPr bwMode="auto">
          <a:xfrm>
            <a:off x="5305425" y="2930525"/>
            <a:ext cx="498475" cy="415925"/>
            <a:chOff x="0" y="0"/>
            <a:chExt cx="361" cy="302"/>
          </a:xfrm>
        </p:grpSpPr>
        <p:sp>
          <p:nvSpPr>
            <p:cNvPr id="5141" name="Freeform 61"/>
            <p:cNvSpPr/>
            <p:nvPr/>
          </p:nvSpPr>
          <p:spPr bwMode="auto">
            <a:xfrm>
              <a:off x="12" y="36"/>
              <a:ext cx="349" cy="266"/>
            </a:xfrm>
            <a:custGeom>
              <a:avLst/>
              <a:gdLst>
                <a:gd name="T0" fmla="*/ 680 w 174"/>
                <a:gd name="T1" fmla="*/ 536 h 132"/>
                <a:gd name="T2" fmla="*/ 140 w 174"/>
                <a:gd name="T3" fmla="*/ 536 h 132"/>
                <a:gd name="T4" fmla="*/ 124 w 174"/>
                <a:gd name="T5" fmla="*/ 520 h 132"/>
                <a:gd name="T6" fmla="*/ 140 w 174"/>
                <a:gd name="T7" fmla="*/ 504 h 132"/>
                <a:gd name="T8" fmla="*/ 664 w 174"/>
                <a:gd name="T9" fmla="*/ 504 h 132"/>
                <a:gd name="T10" fmla="*/ 664 w 174"/>
                <a:gd name="T11" fmla="*/ 36 h 132"/>
                <a:gd name="T12" fmla="*/ 16 w 174"/>
                <a:gd name="T13" fmla="*/ 36 h 132"/>
                <a:gd name="T14" fmla="*/ 0 w 174"/>
                <a:gd name="T15" fmla="*/ 16 h 132"/>
                <a:gd name="T16" fmla="*/ 16 w 174"/>
                <a:gd name="T17" fmla="*/ 0 h 132"/>
                <a:gd name="T18" fmla="*/ 680 w 174"/>
                <a:gd name="T19" fmla="*/ 0 h 132"/>
                <a:gd name="T20" fmla="*/ 700 w 174"/>
                <a:gd name="T21" fmla="*/ 16 h 132"/>
                <a:gd name="T22" fmla="*/ 700 w 174"/>
                <a:gd name="T23" fmla="*/ 520 h 132"/>
                <a:gd name="T24" fmla="*/ 680 w 174"/>
                <a:gd name="T25" fmla="*/ 536 h 1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32">
                  <a:moveTo>
                    <a:pt x="169" y="132"/>
                  </a:moveTo>
                  <a:cubicBezTo>
                    <a:pt x="35" y="132"/>
                    <a:pt x="35" y="132"/>
                    <a:pt x="35" y="132"/>
                  </a:cubicBezTo>
                  <a:cubicBezTo>
                    <a:pt x="33" y="132"/>
                    <a:pt x="31" y="130"/>
                    <a:pt x="31" y="128"/>
                  </a:cubicBezTo>
                  <a:cubicBezTo>
                    <a:pt x="31" y="126"/>
                    <a:pt x="33" y="124"/>
                    <a:pt x="35" y="124"/>
                  </a:cubicBezTo>
                  <a:cubicBezTo>
                    <a:pt x="165" y="124"/>
                    <a:pt x="165" y="124"/>
                    <a:pt x="165" y="124"/>
                  </a:cubicBezTo>
                  <a:cubicBezTo>
                    <a:pt x="165" y="9"/>
                    <a:pt x="165" y="9"/>
                    <a:pt x="165" y="9"/>
                  </a:cubicBezTo>
                  <a:cubicBezTo>
                    <a:pt x="4" y="9"/>
                    <a:pt x="4" y="9"/>
                    <a:pt x="4" y="9"/>
                  </a:cubicBezTo>
                  <a:cubicBezTo>
                    <a:pt x="2" y="9"/>
                    <a:pt x="0" y="7"/>
                    <a:pt x="0" y="4"/>
                  </a:cubicBezTo>
                  <a:cubicBezTo>
                    <a:pt x="0" y="2"/>
                    <a:pt x="2" y="0"/>
                    <a:pt x="4" y="0"/>
                  </a:cubicBezTo>
                  <a:cubicBezTo>
                    <a:pt x="169" y="0"/>
                    <a:pt x="169" y="0"/>
                    <a:pt x="169" y="0"/>
                  </a:cubicBezTo>
                  <a:cubicBezTo>
                    <a:pt x="172" y="0"/>
                    <a:pt x="174" y="2"/>
                    <a:pt x="174" y="4"/>
                  </a:cubicBezTo>
                  <a:cubicBezTo>
                    <a:pt x="174" y="128"/>
                    <a:pt x="174" y="128"/>
                    <a:pt x="174" y="128"/>
                  </a:cubicBezTo>
                  <a:cubicBezTo>
                    <a:pt x="174" y="130"/>
                    <a:pt x="172" y="132"/>
                    <a:pt x="169" y="132"/>
                  </a:cubicBezTo>
                  <a:close/>
                </a:path>
              </a:pathLst>
            </a:custGeom>
            <a:solidFill>
              <a:srgbClr val="F1F0E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2" name="Freeform 62"/>
            <p:cNvSpPr/>
            <p:nvPr/>
          </p:nvSpPr>
          <p:spPr bwMode="auto">
            <a:xfrm>
              <a:off x="8" y="6"/>
              <a:ext cx="56" cy="215"/>
            </a:xfrm>
            <a:custGeom>
              <a:avLst/>
              <a:gdLst>
                <a:gd name="T0" fmla="*/ 112 w 28"/>
                <a:gd name="T1" fmla="*/ 113 h 107"/>
                <a:gd name="T2" fmla="*/ 112 w 28"/>
                <a:gd name="T3" fmla="*/ 72 h 107"/>
                <a:gd name="T4" fmla="*/ 112 w 28"/>
                <a:gd name="T5" fmla="*/ 0 h 107"/>
                <a:gd name="T6" fmla="*/ 80 w 28"/>
                <a:gd name="T7" fmla="*/ 0 h 107"/>
                <a:gd name="T8" fmla="*/ 80 w 28"/>
                <a:gd name="T9" fmla="*/ 0 h 107"/>
                <a:gd name="T10" fmla="*/ 0 w 28"/>
                <a:gd name="T11" fmla="*/ 0 h 107"/>
                <a:gd name="T12" fmla="*/ 4 w 28"/>
                <a:gd name="T13" fmla="*/ 72 h 107"/>
                <a:gd name="T14" fmla="*/ 4 w 28"/>
                <a:gd name="T15" fmla="*/ 113 h 107"/>
                <a:gd name="T16" fmla="*/ 4 w 28"/>
                <a:gd name="T17" fmla="*/ 113 h 107"/>
                <a:gd name="T18" fmla="*/ 4 w 28"/>
                <a:gd name="T19" fmla="*/ 352 h 107"/>
                <a:gd name="T20" fmla="*/ 112 w 28"/>
                <a:gd name="T21" fmla="*/ 352 h 107"/>
                <a:gd name="T22" fmla="*/ 112 w 28"/>
                <a:gd name="T23" fmla="*/ 113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 h="107">
                  <a:moveTo>
                    <a:pt x="28" y="28"/>
                  </a:moveTo>
                  <a:cubicBezTo>
                    <a:pt x="28" y="18"/>
                    <a:pt x="28" y="18"/>
                    <a:pt x="28" y="18"/>
                  </a:cubicBezTo>
                  <a:cubicBezTo>
                    <a:pt x="27" y="11"/>
                    <a:pt x="28" y="0"/>
                    <a:pt x="28" y="0"/>
                  </a:cubicBezTo>
                  <a:cubicBezTo>
                    <a:pt x="20" y="0"/>
                    <a:pt x="20" y="0"/>
                    <a:pt x="20" y="0"/>
                  </a:cubicBezTo>
                  <a:cubicBezTo>
                    <a:pt x="20" y="0"/>
                    <a:pt x="20" y="0"/>
                    <a:pt x="20" y="0"/>
                  </a:cubicBezTo>
                  <a:cubicBezTo>
                    <a:pt x="0" y="0"/>
                    <a:pt x="0" y="0"/>
                    <a:pt x="0" y="0"/>
                  </a:cubicBezTo>
                  <a:cubicBezTo>
                    <a:pt x="0" y="0"/>
                    <a:pt x="1" y="11"/>
                    <a:pt x="1" y="18"/>
                  </a:cubicBezTo>
                  <a:cubicBezTo>
                    <a:pt x="1" y="28"/>
                    <a:pt x="1" y="28"/>
                    <a:pt x="1" y="28"/>
                  </a:cubicBezTo>
                  <a:cubicBezTo>
                    <a:pt x="1" y="28"/>
                    <a:pt x="1" y="28"/>
                    <a:pt x="1" y="28"/>
                  </a:cubicBezTo>
                  <a:cubicBezTo>
                    <a:pt x="1" y="28"/>
                    <a:pt x="1" y="66"/>
                    <a:pt x="1" y="87"/>
                  </a:cubicBezTo>
                  <a:cubicBezTo>
                    <a:pt x="1" y="107"/>
                    <a:pt x="28" y="107"/>
                    <a:pt x="28" y="87"/>
                  </a:cubicBezTo>
                  <a:cubicBezTo>
                    <a:pt x="28" y="67"/>
                    <a:pt x="28" y="28"/>
                    <a:pt x="28"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3" name="Freeform 63"/>
            <p:cNvSpPr/>
            <p:nvPr/>
          </p:nvSpPr>
          <p:spPr bwMode="auto">
            <a:xfrm>
              <a:off x="18" y="97"/>
              <a:ext cx="38" cy="112"/>
            </a:xfrm>
            <a:custGeom>
              <a:avLst/>
              <a:gdLst>
                <a:gd name="T0" fmla="*/ 0 w 19"/>
                <a:gd name="T1" fmla="*/ 0 h 56"/>
                <a:gd name="T2" fmla="*/ 0 w 19"/>
                <a:gd name="T3" fmla="*/ 164 h 56"/>
                <a:gd name="T4" fmla="*/ 76 w 19"/>
                <a:gd name="T5" fmla="*/ 164 h 56"/>
                <a:gd name="T6" fmla="*/ 76 w 19"/>
                <a:gd name="T7" fmla="*/ 0 h 56"/>
                <a:gd name="T8" fmla="*/ 0 w 19"/>
                <a:gd name="T9" fmla="*/ 0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FAAB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4" name="Freeform 64"/>
            <p:cNvSpPr/>
            <p:nvPr/>
          </p:nvSpPr>
          <p:spPr bwMode="auto">
            <a:xfrm>
              <a:off x="133" y="6"/>
              <a:ext cx="54" cy="215"/>
            </a:xfrm>
            <a:custGeom>
              <a:avLst/>
              <a:gdLst>
                <a:gd name="T0" fmla="*/ 104 w 27"/>
                <a:gd name="T1" fmla="*/ 113 h 107"/>
                <a:gd name="T2" fmla="*/ 104 w 27"/>
                <a:gd name="T3" fmla="*/ 72 h 107"/>
                <a:gd name="T4" fmla="*/ 108 w 27"/>
                <a:gd name="T5" fmla="*/ 0 h 107"/>
                <a:gd name="T6" fmla="*/ 76 w 27"/>
                <a:gd name="T7" fmla="*/ 0 h 107"/>
                <a:gd name="T8" fmla="*/ 76 w 27"/>
                <a:gd name="T9" fmla="*/ 0 h 107"/>
                <a:gd name="T10" fmla="*/ 0 w 27"/>
                <a:gd name="T11" fmla="*/ 0 h 107"/>
                <a:gd name="T12" fmla="*/ 0 w 27"/>
                <a:gd name="T13" fmla="*/ 72 h 107"/>
                <a:gd name="T14" fmla="*/ 0 w 27"/>
                <a:gd name="T15" fmla="*/ 113 h 107"/>
                <a:gd name="T16" fmla="*/ 0 w 27"/>
                <a:gd name="T17" fmla="*/ 113 h 107"/>
                <a:gd name="T18" fmla="*/ 0 w 27"/>
                <a:gd name="T19" fmla="*/ 352 h 107"/>
                <a:gd name="T20" fmla="*/ 104 w 27"/>
                <a:gd name="T21" fmla="*/ 352 h 107"/>
                <a:gd name="T22" fmla="*/ 104 w 27"/>
                <a:gd name="T23" fmla="*/ 113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07">
                  <a:moveTo>
                    <a:pt x="26" y="28"/>
                  </a:moveTo>
                  <a:cubicBezTo>
                    <a:pt x="26" y="18"/>
                    <a:pt x="26" y="18"/>
                    <a:pt x="26" y="18"/>
                  </a:cubicBezTo>
                  <a:cubicBezTo>
                    <a:pt x="26" y="11"/>
                    <a:pt x="27" y="0"/>
                    <a:pt x="27"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6" y="107"/>
                    <a:pt x="26" y="87"/>
                  </a:cubicBezTo>
                  <a:cubicBezTo>
                    <a:pt x="26" y="67"/>
                    <a:pt x="26"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5" name="Freeform 65"/>
            <p:cNvSpPr/>
            <p:nvPr/>
          </p:nvSpPr>
          <p:spPr bwMode="auto">
            <a:xfrm>
              <a:off x="141" y="97"/>
              <a:ext cx="36" cy="112"/>
            </a:xfrm>
            <a:custGeom>
              <a:avLst/>
              <a:gdLst>
                <a:gd name="T0" fmla="*/ 0 w 18"/>
                <a:gd name="T1" fmla="*/ 0 h 56"/>
                <a:gd name="T2" fmla="*/ 0 w 18"/>
                <a:gd name="T3" fmla="*/ 164 h 56"/>
                <a:gd name="T4" fmla="*/ 72 w 18"/>
                <a:gd name="T5" fmla="*/ 164 h 56"/>
                <a:gd name="T6" fmla="*/ 72 w 18"/>
                <a:gd name="T7" fmla="*/ 0 h 56"/>
                <a:gd name="T8" fmla="*/ 0 w 18"/>
                <a:gd name="T9" fmla="*/ 0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56">
                  <a:moveTo>
                    <a:pt x="0" y="0"/>
                  </a:moveTo>
                  <a:cubicBezTo>
                    <a:pt x="0" y="0"/>
                    <a:pt x="0" y="28"/>
                    <a:pt x="0" y="41"/>
                  </a:cubicBezTo>
                  <a:cubicBezTo>
                    <a:pt x="0" y="56"/>
                    <a:pt x="18" y="55"/>
                    <a:pt x="18" y="41"/>
                  </a:cubicBezTo>
                  <a:cubicBezTo>
                    <a:pt x="18" y="29"/>
                    <a:pt x="18" y="0"/>
                    <a:pt x="18" y="0"/>
                  </a:cubicBezTo>
                  <a:lnTo>
                    <a:pt x="0" y="0"/>
                  </a:ln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6" name="Freeform 66"/>
            <p:cNvSpPr/>
            <p:nvPr/>
          </p:nvSpPr>
          <p:spPr bwMode="auto">
            <a:xfrm>
              <a:off x="255" y="6"/>
              <a:ext cx="54" cy="215"/>
            </a:xfrm>
            <a:custGeom>
              <a:avLst/>
              <a:gdLst>
                <a:gd name="T0" fmla="*/ 108 w 27"/>
                <a:gd name="T1" fmla="*/ 113 h 107"/>
                <a:gd name="T2" fmla="*/ 108 w 27"/>
                <a:gd name="T3" fmla="*/ 72 h 107"/>
                <a:gd name="T4" fmla="*/ 104 w 27"/>
                <a:gd name="T5" fmla="*/ 0 h 107"/>
                <a:gd name="T6" fmla="*/ 76 w 27"/>
                <a:gd name="T7" fmla="*/ 0 h 107"/>
                <a:gd name="T8" fmla="*/ 76 w 27"/>
                <a:gd name="T9" fmla="*/ 0 h 107"/>
                <a:gd name="T10" fmla="*/ 0 w 27"/>
                <a:gd name="T11" fmla="*/ 0 h 107"/>
                <a:gd name="T12" fmla="*/ 0 w 27"/>
                <a:gd name="T13" fmla="*/ 72 h 107"/>
                <a:gd name="T14" fmla="*/ 0 w 27"/>
                <a:gd name="T15" fmla="*/ 113 h 107"/>
                <a:gd name="T16" fmla="*/ 0 w 27"/>
                <a:gd name="T17" fmla="*/ 113 h 107"/>
                <a:gd name="T18" fmla="*/ 0 w 27"/>
                <a:gd name="T19" fmla="*/ 352 h 107"/>
                <a:gd name="T20" fmla="*/ 108 w 27"/>
                <a:gd name="T21" fmla="*/ 352 h 107"/>
                <a:gd name="T22" fmla="*/ 108 w 27"/>
                <a:gd name="T23" fmla="*/ 113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07">
                  <a:moveTo>
                    <a:pt x="27" y="28"/>
                  </a:moveTo>
                  <a:cubicBezTo>
                    <a:pt x="27" y="18"/>
                    <a:pt x="27" y="18"/>
                    <a:pt x="27" y="18"/>
                  </a:cubicBezTo>
                  <a:cubicBezTo>
                    <a:pt x="26" y="11"/>
                    <a:pt x="26" y="0"/>
                    <a:pt x="26"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7" y="107"/>
                    <a:pt x="27" y="87"/>
                  </a:cubicBezTo>
                  <a:cubicBezTo>
                    <a:pt x="27" y="67"/>
                    <a:pt x="27" y="28"/>
                    <a:pt x="27"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7" name="Freeform 67"/>
            <p:cNvSpPr/>
            <p:nvPr/>
          </p:nvSpPr>
          <p:spPr bwMode="auto">
            <a:xfrm>
              <a:off x="263" y="97"/>
              <a:ext cx="38" cy="112"/>
            </a:xfrm>
            <a:custGeom>
              <a:avLst/>
              <a:gdLst>
                <a:gd name="T0" fmla="*/ 0 w 19"/>
                <a:gd name="T1" fmla="*/ 0 h 56"/>
                <a:gd name="T2" fmla="*/ 0 w 19"/>
                <a:gd name="T3" fmla="*/ 164 h 56"/>
                <a:gd name="T4" fmla="*/ 76 w 19"/>
                <a:gd name="T5" fmla="*/ 164 h 56"/>
                <a:gd name="T6" fmla="*/ 76 w 19"/>
                <a:gd name="T7" fmla="*/ 0 h 56"/>
                <a:gd name="T8" fmla="*/ 0 w 19"/>
                <a:gd name="T9" fmla="*/ 0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8" name="Freeform 68"/>
            <p:cNvSpPr/>
            <p:nvPr/>
          </p:nvSpPr>
          <p:spPr bwMode="auto">
            <a:xfrm>
              <a:off x="38" y="261"/>
              <a:ext cx="321" cy="41"/>
            </a:xfrm>
            <a:custGeom>
              <a:avLst/>
              <a:gdLst>
                <a:gd name="T0" fmla="*/ 644 w 160"/>
                <a:gd name="T1" fmla="*/ 84 h 20"/>
                <a:gd name="T2" fmla="*/ 0 w 160"/>
                <a:gd name="T3" fmla="*/ 84 h 20"/>
                <a:gd name="T4" fmla="*/ 0 w 160"/>
                <a:gd name="T5" fmla="*/ 68 h 20"/>
                <a:gd name="T6" fmla="*/ 60 w 160"/>
                <a:gd name="T7" fmla="*/ 0 h 20"/>
                <a:gd name="T8" fmla="*/ 580 w 160"/>
                <a:gd name="T9" fmla="*/ 0 h 20"/>
                <a:gd name="T10" fmla="*/ 644 w 160"/>
                <a:gd name="T11" fmla="*/ 68 h 20"/>
                <a:gd name="T12" fmla="*/ 644 w 160"/>
                <a:gd name="T13" fmla="*/ 84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0" h="20">
                  <a:moveTo>
                    <a:pt x="160" y="20"/>
                  </a:moveTo>
                  <a:cubicBezTo>
                    <a:pt x="101" y="20"/>
                    <a:pt x="32" y="20"/>
                    <a:pt x="0" y="20"/>
                  </a:cubicBezTo>
                  <a:cubicBezTo>
                    <a:pt x="0" y="16"/>
                    <a:pt x="0" y="16"/>
                    <a:pt x="0" y="16"/>
                  </a:cubicBezTo>
                  <a:cubicBezTo>
                    <a:pt x="0" y="7"/>
                    <a:pt x="7" y="0"/>
                    <a:pt x="15" y="0"/>
                  </a:cubicBezTo>
                  <a:cubicBezTo>
                    <a:pt x="144" y="0"/>
                    <a:pt x="144" y="0"/>
                    <a:pt x="144" y="0"/>
                  </a:cubicBezTo>
                  <a:cubicBezTo>
                    <a:pt x="153" y="0"/>
                    <a:pt x="160" y="7"/>
                    <a:pt x="160" y="16"/>
                  </a:cubicBezTo>
                  <a:lnTo>
                    <a:pt x="160"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49" name="Rectangle 69"/>
            <p:cNvSpPr>
              <a:spLocks noChangeArrowheads="1"/>
            </p:cNvSpPr>
            <p:nvPr/>
          </p:nvSpPr>
          <p:spPr bwMode="auto">
            <a:xfrm>
              <a:off x="0" y="0"/>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50" name="Rectangle 70"/>
            <p:cNvSpPr>
              <a:spLocks noChangeArrowheads="1"/>
            </p:cNvSpPr>
            <p:nvPr/>
          </p:nvSpPr>
          <p:spPr bwMode="auto">
            <a:xfrm>
              <a:off x="125" y="0"/>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5151" name="Rectangle 71"/>
            <p:cNvSpPr>
              <a:spLocks noChangeArrowheads="1"/>
            </p:cNvSpPr>
            <p:nvPr/>
          </p:nvSpPr>
          <p:spPr bwMode="auto">
            <a:xfrm>
              <a:off x="247" y="0"/>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7457"/>
        </a:solidFill>
        <a:effectLst/>
      </p:bgPr>
    </p:bg>
    <p:spTree>
      <p:nvGrpSpPr>
        <p:cNvPr id="1" name=""/>
        <p:cNvGrpSpPr/>
        <p:nvPr/>
      </p:nvGrpSpPr>
      <p:grpSpPr>
        <a:xfrm>
          <a:off x="0" y="0"/>
          <a:ext cx="0" cy="0"/>
          <a:chOff x="0" y="0"/>
          <a:chExt cx="0" cy="0"/>
        </a:xfrm>
      </p:grpSpPr>
      <p:sp>
        <p:nvSpPr>
          <p:cNvPr id="27650" name="Oval 2"/>
          <p:cNvSpPr>
            <a:spLocks noChangeArrowheads="1"/>
          </p:cNvSpPr>
          <p:nvPr/>
        </p:nvSpPr>
        <p:spPr bwMode="auto">
          <a:xfrm>
            <a:off x="1868488" y="1727200"/>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7651" name="Rectangle 3"/>
          <p:cNvSpPr>
            <a:spLocks noChangeArrowheads="1"/>
          </p:cNvSpPr>
          <p:nvPr/>
        </p:nvSpPr>
        <p:spPr bwMode="auto">
          <a:xfrm>
            <a:off x="3924300" y="221138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latin typeface="微软雅黑" panose="020B0503020204020204" pitchFamily="34" charset="-122"/>
                <a:ea typeface="微软雅黑" panose="020B0503020204020204" pitchFamily="34" charset="-122"/>
              </a:rPr>
              <a:t>单击此处添加标题</a:t>
            </a:r>
          </a:p>
        </p:txBody>
      </p:sp>
      <p:sp>
        <p:nvSpPr>
          <p:cNvPr id="27652" name="Rectangle 4"/>
          <p:cNvSpPr>
            <a:spLocks noChangeArrowheads="1"/>
          </p:cNvSpPr>
          <p:nvPr/>
        </p:nvSpPr>
        <p:spPr bwMode="auto">
          <a:xfrm>
            <a:off x="3843338" y="251301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
        <p:nvSpPr>
          <p:cNvPr id="27653" name="Text Box 5"/>
          <p:cNvSpPr txBox="1">
            <a:spLocks noChangeArrowheads="1"/>
          </p:cNvSpPr>
          <p:nvPr/>
        </p:nvSpPr>
        <p:spPr bwMode="auto">
          <a:xfrm>
            <a:off x="2124075" y="2020888"/>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rgbClr val="95C1AD"/>
                </a:solidFill>
              </a:rPr>
              <a:t>04</a:t>
            </a:r>
          </a:p>
        </p:txBody>
      </p:sp>
      <p:grpSp>
        <p:nvGrpSpPr>
          <p:cNvPr id="27654" name="Group 6"/>
          <p:cNvGrpSpPr/>
          <p:nvPr/>
        </p:nvGrpSpPr>
        <p:grpSpPr bwMode="auto">
          <a:xfrm>
            <a:off x="2951163" y="1625600"/>
            <a:ext cx="533400" cy="530225"/>
            <a:chOff x="0" y="0"/>
            <a:chExt cx="336" cy="334"/>
          </a:xfrm>
        </p:grpSpPr>
        <p:sp>
          <p:nvSpPr>
            <p:cNvPr id="27655" name="Oval 7"/>
            <p:cNvSpPr>
              <a:spLocks noChangeArrowheads="1"/>
            </p:cNvSpPr>
            <p:nvPr/>
          </p:nvSpPr>
          <p:spPr bwMode="auto">
            <a:xfrm>
              <a:off x="0" y="0"/>
              <a:ext cx="336" cy="334"/>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27656" name="Group 8"/>
            <p:cNvGrpSpPr/>
            <p:nvPr/>
          </p:nvGrpSpPr>
          <p:grpSpPr bwMode="auto">
            <a:xfrm>
              <a:off x="100" y="61"/>
              <a:ext cx="142" cy="211"/>
              <a:chOff x="0" y="0"/>
              <a:chExt cx="276" cy="410"/>
            </a:xfrm>
          </p:grpSpPr>
          <p:sp>
            <p:nvSpPr>
              <p:cNvPr id="27657" name="Rectangle 9"/>
              <p:cNvSpPr>
                <a:spLocks noChangeArrowheads="1"/>
              </p:cNvSpPr>
              <p:nvPr/>
            </p:nvSpPr>
            <p:spPr bwMode="auto">
              <a:xfrm>
                <a:off x="0" y="42"/>
                <a:ext cx="276" cy="368"/>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7658" name="Rectangle 10"/>
              <p:cNvSpPr>
                <a:spLocks noChangeArrowheads="1"/>
              </p:cNvSpPr>
              <p:nvPr/>
            </p:nvSpPr>
            <p:spPr bwMode="auto">
              <a:xfrm>
                <a:off x="24" y="74"/>
                <a:ext cx="228" cy="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7659" name="Freeform 11"/>
              <p:cNvSpPr/>
              <p:nvPr/>
            </p:nvSpPr>
            <p:spPr bwMode="auto">
              <a:xfrm>
                <a:off x="56" y="0"/>
                <a:ext cx="162" cy="90"/>
              </a:xfrm>
              <a:custGeom>
                <a:avLst/>
                <a:gdLst>
                  <a:gd name="T0" fmla="*/ 134 w 162"/>
                  <a:gd name="T1" fmla="*/ 34 h 90"/>
                  <a:gd name="T2" fmla="*/ 134 w 162"/>
                  <a:gd name="T3" fmla="*/ 0 h 90"/>
                  <a:gd name="T4" fmla="*/ 28 w 162"/>
                  <a:gd name="T5" fmla="*/ 0 h 90"/>
                  <a:gd name="T6" fmla="*/ 28 w 162"/>
                  <a:gd name="T7" fmla="*/ 34 h 90"/>
                  <a:gd name="T8" fmla="*/ 0 w 162"/>
                  <a:gd name="T9" fmla="*/ 34 h 90"/>
                  <a:gd name="T10" fmla="*/ 0 w 162"/>
                  <a:gd name="T11" fmla="*/ 90 h 90"/>
                  <a:gd name="T12" fmla="*/ 162 w 162"/>
                  <a:gd name="T13" fmla="*/ 90 h 90"/>
                  <a:gd name="T14" fmla="*/ 162 w 162"/>
                  <a:gd name="T15" fmla="*/ 34 h 90"/>
                  <a:gd name="T16" fmla="*/ 134 w 162"/>
                  <a:gd name="T17" fmla="*/ 34 h 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90">
                    <a:moveTo>
                      <a:pt x="134" y="34"/>
                    </a:moveTo>
                    <a:lnTo>
                      <a:pt x="134" y="0"/>
                    </a:lnTo>
                    <a:lnTo>
                      <a:pt x="28" y="0"/>
                    </a:lnTo>
                    <a:lnTo>
                      <a:pt x="28" y="34"/>
                    </a:lnTo>
                    <a:lnTo>
                      <a:pt x="0" y="34"/>
                    </a:lnTo>
                    <a:lnTo>
                      <a:pt x="0" y="90"/>
                    </a:lnTo>
                    <a:lnTo>
                      <a:pt x="162" y="90"/>
                    </a:lnTo>
                    <a:lnTo>
                      <a:pt x="162" y="34"/>
                    </a:lnTo>
                    <a:lnTo>
                      <a:pt x="134" y="34"/>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60" name="Oval 12"/>
              <p:cNvSpPr>
                <a:spLocks noChangeArrowheads="1"/>
              </p:cNvSpPr>
              <p:nvPr/>
            </p:nvSpPr>
            <p:spPr bwMode="auto">
              <a:xfrm>
                <a:off x="54" y="157"/>
                <a:ext cx="168" cy="168"/>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7661" name="Freeform 13"/>
              <p:cNvSpPr/>
              <p:nvPr/>
            </p:nvSpPr>
            <p:spPr bwMode="auto">
              <a:xfrm>
                <a:off x="86" y="193"/>
                <a:ext cx="102" cy="100"/>
              </a:xfrm>
              <a:custGeom>
                <a:avLst/>
                <a:gdLst>
                  <a:gd name="T0" fmla="*/ 102 w 102"/>
                  <a:gd name="T1" fmla="*/ 34 h 100"/>
                  <a:gd name="T2" fmla="*/ 66 w 102"/>
                  <a:gd name="T3" fmla="*/ 34 h 100"/>
                  <a:gd name="T4" fmla="*/ 66 w 102"/>
                  <a:gd name="T5" fmla="*/ 0 h 100"/>
                  <a:gd name="T6" fmla="*/ 36 w 102"/>
                  <a:gd name="T7" fmla="*/ 0 h 100"/>
                  <a:gd name="T8" fmla="*/ 36 w 102"/>
                  <a:gd name="T9" fmla="*/ 34 h 100"/>
                  <a:gd name="T10" fmla="*/ 0 w 102"/>
                  <a:gd name="T11" fmla="*/ 34 h 100"/>
                  <a:gd name="T12" fmla="*/ 0 w 102"/>
                  <a:gd name="T13" fmla="*/ 66 h 100"/>
                  <a:gd name="T14" fmla="*/ 36 w 102"/>
                  <a:gd name="T15" fmla="*/ 66 h 100"/>
                  <a:gd name="T16" fmla="*/ 36 w 102"/>
                  <a:gd name="T17" fmla="*/ 100 h 100"/>
                  <a:gd name="T18" fmla="*/ 66 w 102"/>
                  <a:gd name="T19" fmla="*/ 100 h 100"/>
                  <a:gd name="T20" fmla="*/ 66 w 102"/>
                  <a:gd name="T21" fmla="*/ 66 h 100"/>
                  <a:gd name="T22" fmla="*/ 102 w 102"/>
                  <a:gd name="T23" fmla="*/ 66 h 100"/>
                  <a:gd name="T24" fmla="*/ 102 w 102"/>
                  <a:gd name="T25" fmla="*/ 34 h 1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00">
                    <a:moveTo>
                      <a:pt x="102" y="34"/>
                    </a:moveTo>
                    <a:lnTo>
                      <a:pt x="66" y="34"/>
                    </a:lnTo>
                    <a:lnTo>
                      <a:pt x="66" y="0"/>
                    </a:lnTo>
                    <a:lnTo>
                      <a:pt x="36" y="0"/>
                    </a:lnTo>
                    <a:lnTo>
                      <a:pt x="36" y="34"/>
                    </a:lnTo>
                    <a:lnTo>
                      <a:pt x="0" y="34"/>
                    </a:lnTo>
                    <a:lnTo>
                      <a:pt x="0" y="66"/>
                    </a:lnTo>
                    <a:lnTo>
                      <a:pt x="36" y="66"/>
                    </a:lnTo>
                    <a:lnTo>
                      <a:pt x="36" y="100"/>
                    </a:lnTo>
                    <a:lnTo>
                      <a:pt x="66" y="100"/>
                    </a:lnTo>
                    <a:lnTo>
                      <a:pt x="66" y="66"/>
                    </a:lnTo>
                    <a:lnTo>
                      <a:pt x="102" y="66"/>
                    </a:lnTo>
                    <a:lnTo>
                      <a:pt x="102" y="3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Oval 2"/>
          <p:cNvSpPr>
            <a:spLocks noChangeArrowheads="1"/>
          </p:cNvSpPr>
          <p:nvPr/>
        </p:nvSpPr>
        <p:spPr bwMode="auto">
          <a:xfrm>
            <a:off x="531813" y="2336800"/>
            <a:ext cx="444500" cy="444500"/>
          </a:xfrm>
          <a:prstGeom prst="ellipse">
            <a:avLst/>
          </a:prstGeom>
          <a:solidFill>
            <a:srgbClr val="E34326"/>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795" name="Oval 3"/>
          <p:cNvSpPr>
            <a:spLocks noChangeArrowheads="1"/>
          </p:cNvSpPr>
          <p:nvPr/>
        </p:nvSpPr>
        <p:spPr bwMode="auto">
          <a:xfrm>
            <a:off x="531813" y="2984500"/>
            <a:ext cx="444500" cy="444500"/>
          </a:xfrm>
          <a:prstGeom prst="ellipse">
            <a:avLst/>
          </a:prstGeom>
          <a:solidFill>
            <a:srgbClr val="009658"/>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796" name="Oval 4"/>
          <p:cNvSpPr>
            <a:spLocks noChangeArrowheads="1"/>
          </p:cNvSpPr>
          <p:nvPr/>
        </p:nvSpPr>
        <p:spPr bwMode="auto">
          <a:xfrm>
            <a:off x="531813" y="3668713"/>
            <a:ext cx="444500" cy="444500"/>
          </a:xfrm>
          <a:prstGeom prst="ellipse">
            <a:avLst/>
          </a:prstGeom>
          <a:solidFill>
            <a:srgbClr val="95C1A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797" name="Oval 5"/>
          <p:cNvSpPr>
            <a:spLocks noChangeArrowheads="1"/>
          </p:cNvSpPr>
          <p:nvPr/>
        </p:nvSpPr>
        <p:spPr bwMode="auto">
          <a:xfrm>
            <a:off x="531813" y="1687513"/>
            <a:ext cx="444500" cy="444500"/>
          </a:xfrm>
          <a:prstGeom prst="ellipse">
            <a:avLst/>
          </a:prstGeom>
          <a:solidFill>
            <a:srgbClr val="95C1A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3798" name="Rectangle 6"/>
          <p:cNvSpPr>
            <a:spLocks noChangeArrowheads="1"/>
          </p:cNvSpPr>
          <p:nvPr/>
        </p:nvSpPr>
        <p:spPr bwMode="auto">
          <a:xfrm>
            <a:off x="5684838" y="2051050"/>
            <a:ext cx="3459162" cy="1668463"/>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33799" name="Group 7"/>
          <p:cNvGrpSpPr/>
          <p:nvPr/>
        </p:nvGrpSpPr>
        <p:grpSpPr bwMode="auto">
          <a:xfrm>
            <a:off x="2733040" y="1933258"/>
            <a:ext cx="3675063" cy="2474912"/>
            <a:chOff x="0" y="0"/>
            <a:chExt cx="2724" cy="1835"/>
          </a:xfrm>
        </p:grpSpPr>
        <p:sp>
          <p:nvSpPr>
            <p:cNvPr id="34824" name="Oval 8"/>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p>
          </p:txBody>
        </p:sp>
        <p:grpSp>
          <p:nvGrpSpPr>
            <p:cNvPr id="33826" name="Group 9"/>
            <p:cNvGrpSpPr/>
            <p:nvPr/>
          </p:nvGrpSpPr>
          <p:grpSpPr bwMode="auto">
            <a:xfrm>
              <a:off x="240" y="0"/>
              <a:ext cx="2246" cy="1810"/>
              <a:chOff x="0" y="0"/>
              <a:chExt cx="2556" cy="1958"/>
            </a:xfrm>
          </p:grpSpPr>
          <p:pic>
            <p:nvPicPr>
              <p:cNvPr id="33827" name="Picture 10" descr="apple icon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7" name="Rectangle 11"/>
              <p:cNvSpPr>
                <a:spLocks noChangeArrowheads="1"/>
              </p:cNvSpPr>
              <p:nvPr/>
            </p:nvSpPr>
            <p:spPr bwMode="auto">
              <a:xfrm>
                <a:off x="99" y="100"/>
                <a:ext cx="2358" cy="13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p>
            </p:txBody>
          </p:sp>
        </p:grpSp>
      </p:grpSp>
      <p:sp>
        <p:nvSpPr>
          <p:cNvPr id="33800" name="Rectangle 12"/>
          <p:cNvSpPr>
            <a:spLocks noChangeArrowheads="1"/>
          </p:cNvSpPr>
          <p:nvPr/>
        </p:nvSpPr>
        <p:spPr bwMode="auto">
          <a:xfrm>
            <a:off x="6259513" y="2270125"/>
            <a:ext cx="2560637"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1200" b="1">
                <a:solidFill>
                  <a:schemeClr val="bg1"/>
                </a:solidFill>
              </a:rPr>
              <a:t>单击此处添加标题</a:t>
            </a:r>
          </a:p>
          <a:p>
            <a:pPr eaLnBrk="1" hangingPunct="1">
              <a:lnSpc>
                <a:spcPct val="120000"/>
              </a:lnSpc>
              <a:spcBef>
                <a:spcPct val="0"/>
              </a:spcBef>
              <a:buFontTx/>
              <a:buNone/>
            </a:pPr>
            <a:endParaRPr lang="en-US" altLang="zh-CN" sz="1200" b="1">
              <a:solidFill>
                <a:schemeClr val="bg1"/>
              </a:solidFill>
            </a:endParaRPr>
          </a:p>
          <a:p>
            <a:pP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33801" name="Group 13"/>
          <p:cNvGrpSpPr/>
          <p:nvPr/>
        </p:nvGrpSpPr>
        <p:grpSpPr bwMode="auto">
          <a:xfrm>
            <a:off x="668338" y="1801813"/>
            <a:ext cx="171450" cy="222250"/>
            <a:chOff x="0" y="0"/>
            <a:chExt cx="184" cy="236"/>
          </a:xfrm>
        </p:grpSpPr>
        <p:sp>
          <p:nvSpPr>
            <p:cNvPr id="33820" name="Freeform 14"/>
            <p:cNvSpPr/>
            <p:nvPr/>
          </p:nvSpPr>
          <p:spPr bwMode="auto">
            <a:xfrm>
              <a:off x="0" y="0"/>
              <a:ext cx="184" cy="236"/>
            </a:xfrm>
            <a:custGeom>
              <a:avLst/>
              <a:gdLst>
                <a:gd name="T0" fmla="*/ 92 w 84"/>
                <a:gd name="T1" fmla="*/ 468 h 108"/>
                <a:gd name="T2" fmla="*/ 48 w 84"/>
                <a:gd name="T3" fmla="*/ 468 h 108"/>
                <a:gd name="T4" fmla="*/ 48 w 84"/>
                <a:gd name="T5" fmla="*/ 44 h 108"/>
                <a:gd name="T6" fmla="*/ 379 w 84"/>
                <a:gd name="T7" fmla="*/ 44 h 108"/>
                <a:gd name="T8" fmla="*/ 403 w 84"/>
                <a:gd name="T9" fmla="*/ 24 h 108"/>
                <a:gd name="T10" fmla="*/ 379 w 84"/>
                <a:gd name="T11" fmla="*/ 0 h 108"/>
                <a:gd name="T12" fmla="*/ 24 w 84"/>
                <a:gd name="T13" fmla="*/ 0 h 108"/>
                <a:gd name="T14" fmla="*/ 0 w 84"/>
                <a:gd name="T15" fmla="*/ 24 h 108"/>
                <a:gd name="T16" fmla="*/ 0 w 84"/>
                <a:gd name="T17" fmla="*/ 492 h 108"/>
                <a:gd name="T18" fmla="*/ 24 w 84"/>
                <a:gd name="T19" fmla="*/ 516 h 108"/>
                <a:gd name="T20" fmla="*/ 92 w 84"/>
                <a:gd name="T21" fmla="*/ 516 h 108"/>
                <a:gd name="T22" fmla="*/ 110 w 84"/>
                <a:gd name="T23" fmla="*/ 492 h 108"/>
                <a:gd name="T24" fmla="*/ 92 w 84"/>
                <a:gd name="T25" fmla="*/ 468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4" h="108">
                  <a:moveTo>
                    <a:pt x="19" y="98"/>
                  </a:moveTo>
                  <a:cubicBezTo>
                    <a:pt x="10" y="98"/>
                    <a:pt x="10" y="98"/>
                    <a:pt x="10" y="98"/>
                  </a:cubicBezTo>
                  <a:cubicBezTo>
                    <a:pt x="10" y="9"/>
                    <a:pt x="10" y="9"/>
                    <a:pt x="10" y="9"/>
                  </a:cubicBezTo>
                  <a:cubicBezTo>
                    <a:pt x="79" y="9"/>
                    <a:pt x="79" y="9"/>
                    <a:pt x="79" y="9"/>
                  </a:cubicBezTo>
                  <a:cubicBezTo>
                    <a:pt x="82" y="9"/>
                    <a:pt x="84" y="7"/>
                    <a:pt x="84" y="5"/>
                  </a:cubicBezTo>
                  <a:cubicBezTo>
                    <a:pt x="84" y="2"/>
                    <a:pt x="82" y="0"/>
                    <a:pt x="79" y="0"/>
                  </a:cubicBezTo>
                  <a:cubicBezTo>
                    <a:pt x="5" y="0"/>
                    <a:pt x="5" y="0"/>
                    <a:pt x="5" y="0"/>
                  </a:cubicBezTo>
                  <a:cubicBezTo>
                    <a:pt x="3" y="0"/>
                    <a:pt x="0" y="2"/>
                    <a:pt x="0" y="5"/>
                  </a:cubicBezTo>
                  <a:cubicBezTo>
                    <a:pt x="0" y="103"/>
                    <a:pt x="0" y="103"/>
                    <a:pt x="0" y="103"/>
                  </a:cubicBezTo>
                  <a:cubicBezTo>
                    <a:pt x="0" y="106"/>
                    <a:pt x="3" y="108"/>
                    <a:pt x="5" y="108"/>
                  </a:cubicBezTo>
                  <a:cubicBezTo>
                    <a:pt x="19" y="108"/>
                    <a:pt x="19" y="108"/>
                    <a:pt x="19" y="108"/>
                  </a:cubicBezTo>
                  <a:cubicBezTo>
                    <a:pt x="21" y="108"/>
                    <a:pt x="23" y="106"/>
                    <a:pt x="23" y="103"/>
                  </a:cubicBezTo>
                  <a:cubicBezTo>
                    <a:pt x="23" y="100"/>
                    <a:pt x="21" y="98"/>
                    <a:pt x="19" y="9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821" name="Freeform 15"/>
            <p:cNvSpPr/>
            <p:nvPr/>
          </p:nvSpPr>
          <p:spPr bwMode="auto">
            <a:xfrm>
              <a:off x="116" y="138"/>
              <a:ext cx="68" cy="98"/>
            </a:xfrm>
            <a:custGeom>
              <a:avLst/>
              <a:gdLst>
                <a:gd name="T0" fmla="*/ 125 w 31"/>
                <a:gd name="T1" fmla="*/ 0 h 45"/>
                <a:gd name="T2" fmla="*/ 101 w 31"/>
                <a:gd name="T3" fmla="*/ 24 h 45"/>
                <a:gd name="T4" fmla="*/ 101 w 31"/>
                <a:gd name="T5" fmla="*/ 166 h 45"/>
                <a:gd name="T6" fmla="*/ 20 w 31"/>
                <a:gd name="T7" fmla="*/ 166 h 45"/>
                <a:gd name="T8" fmla="*/ 0 w 31"/>
                <a:gd name="T9" fmla="*/ 189 h 45"/>
                <a:gd name="T10" fmla="*/ 20 w 31"/>
                <a:gd name="T11" fmla="*/ 213 h 45"/>
                <a:gd name="T12" fmla="*/ 125 w 31"/>
                <a:gd name="T13" fmla="*/ 213 h 45"/>
                <a:gd name="T14" fmla="*/ 140 w 31"/>
                <a:gd name="T15" fmla="*/ 205 h 45"/>
                <a:gd name="T16" fmla="*/ 149 w 31"/>
                <a:gd name="T17" fmla="*/ 189 h 45"/>
                <a:gd name="T18" fmla="*/ 149 w 31"/>
                <a:gd name="T19" fmla="*/ 24 h 45"/>
                <a:gd name="T20" fmla="*/ 125 w 31"/>
                <a:gd name="T21" fmla="*/ 0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1" h="45">
                  <a:moveTo>
                    <a:pt x="26" y="0"/>
                  </a:moveTo>
                  <a:cubicBezTo>
                    <a:pt x="23" y="0"/>
                    <a:pt x="21" y="2"/>
                    <a:pt x="21" y="5"/>
                  </a:cubicBezTo>
                  <a:cubicBezTo>
                    <a:pt x="21" y="35"/>
                    <a:pt x="21" y="35"/>
                    <a:pt x="21" y="35"/>
                  </a:cubicBezTo>
                  <a:cubicBezTo>
                    <a:pt x="4" y="35"/>
                    <a:pt x="4" y="35"/>
                    <a:pt x="4" y="35"/>
                  </a:cubicBezTo>
                  <a:cubicBezTo>
                    <a:pt x="2" y="35"/>
                    <a:pt x="0" y="37"/>
                    <a:pt x="0" y="40"/>
                  </a:cubicBezTo>
                  <a:cubicBezTo>
                    <a:pt x="0" y="43"/>
                    <a:pt x="2" y="45"/>
                    <a:pt x="4" y="45"/>
                  </a:cubicBezTo>
                  <a:cubicBezTo>
                    <a:pt x="26" y="45"/>
                    <a:pt x="26" y="45"/>
                    <a:pt x="26" y="45"/>
                  </a:cubicBezTo>
                  <a:cubicBezTo>
                    <a:pt x="27" y="45"/>
                    <a:pt x="28" y="44"/>
                    <a:pt x="29" y="43"/>
                  </a:cubicBezTo>
                  <a:cubicBezTo>
                    <a:pt x="30" y="42"/>
                    <a:pt x="31" y="41"/>
                    <a:pt x="31" y="40"/>
                  </a:cubicBezTo>
                  <a:cubicBezTo>
                    <a:pt x="31" y="5"/>
                    <a:pt x="31" y="5"/>
                    <a:pt x="31" y="5"/>
                  </a:cubicBezTo>
                  <a:cubicBezTo>
                    <a:pt x="31" y="2"/>
                    <a:pt x="29" y="0"/>
                    <a:pt x="2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822" name="Freeform 16"/>
            <p:cNvSpPr>
              <a:spLocks noEditPoints="1"/>
            </p:cNvSpPr>
            <p:nvPr/>
          </p:nvSpPr>
          <p:spPr bwMode="auto">
            <a:xfrm>
              <a:off x="66" y="51"/>
              <a:ext cx="113" cy="163"/>
            </a:xfrm>
            <a:custGeom>
              <a:avLst/>
              <a:gdLst>
                <a:gd name="T0" fmla="*/ 213 w 52"/>
                <a:gd name="T1" fmla="*/ 4 h 75"/>
                <a:gd name="T2" fmla="*/ 189 w 52"/>
                <a:gd name="T3" fmla="*/ 0 h 75"/>
                <a:gd name="T4" fmla="*/ 141 w 52"/>
                <a:gd name="T5" fmla="*/ 24 h 75"/>
                <a:gd name="T6" fmla="*/ 4 w 52"/>
                <a:gd name="T7" fmla="*/ 269 h 75"/>
                <a:gd name="T8" fmla="*/ 0 w 52"/>
                <a:gd name="T9" fmla="*/ 278 h 75"/>
                <a:gd name="T10" fmla="*/ 0 w 52"/>
                <a:gd name="T11" fmla="*/ 335 h 75"/>
                <a:gd name="T12" fmla="*/ 15 w 52"/>
                <a:gd name="T13" fmla="*/ 354 h 75"/>
                <a:gd name="T14" fmla="*/ 24 w 52"/>
                <a:gd name="T15" fmla="*/ 354 h 75"/>
                <a:gd name="T16" fmla="*/ 33 w 52"/>
                <a:gd name="T17" fmla="*/ 354 h 75"/>
                <a:gd name="T18" fmla="*/ 85 w 52"/>
                <a:gd name="T19" fmla="*/ 326 h 75"/>
                <a:gd name="T20" fmla="*/ 89 w 52"/>
                <a:gd name="T21" fmla="*/ 317 h 75"/>
                <a:gd name="T22" fmla="*/ 230 w 52"/>
                <a:gd name="T23" fmla="*/ 76 h 75"/>
                <a:gd name="T24" fmla="*/ 213 w 52"/>
                <a:gd name="T25" fmla="*/ 4 h 75"/>
                <a:gd name="T26" fmla="*/ 193 w 52"/>
                <a:gd name="T27" fmla="*/ 52 h 75"/>
                <a:gd name="T28" fmla="*/ 56 w 52"/>
                <a:gd name="T29" fmla="*/ 293 h 75"/>
                <a:gd name="T30" fmla="*/ 43 w 52"/>
                <a:gd name="T31" fmla="*/ 298 h 75"/>
                <a:gd name="T32" fmla="*/ 43 w 52"/>
                <a:gd name="T33" fmla="*/ 283 h 75"/>
                <a:gd name="T34" fmla="*/ 180 w 52"/>
                <a:gd name="T35" fmla="*/ 48 h 75"/>
                <a:gd name="T36" fmla="*/ 193 w 52"/>
                <a:gd name="T37" fmla="*/ 43 h 75"/>
                <a:gd name="T38" fmla="*/ 193 w 52"/>
                <a:gd name="T39" fmla="*/ 52 h 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2" h="75">
                  <a:moveTo>
                    <a:pt x="45" y="1"/>
                  </a:moveTo>
                  <a:cubicBezTo>
                    <a:pt x="44" y="0"/>
                    <a:pt x="42" y="0"/>
                    <a:pt x="40" y="0"/>
                  </a:cubicBezTo>
                  <a:cubicBezTo>
                    <a:pt x="36" y="0"/>
                    <a:pt x="32" y="2"/>
                    <a:pt x="30" y="5"/>
                  </a:cubicBezTo>
                  <a:cubicBezTo>
                    <a:pt x="1" y="57"/>
                    <a:pt x="1" y="57"/>
                    <a:pt x="1" y="57"/>
                  </a:cubicBezTo>
                  <a:cubicBezTo>
                    <a:pt x="0" y="57"/>
                    <a:pt x="0" y="58"/>
                    <a:pt x="0" y="59"/>
                  </a:cubicBezTo>
                  <a:cubicBezTo>
                    <a:pt x="0" y="71"/>
                    <a:pt x="0" y="71"/>
                    <a:pt x="0" y="71"/>
                  </a:cubicBezTo>
                  <a:cubicBezTo>
                    <a:pt x="1" y="72"/>
                    <a:pt x="1" y="74"/>
                    <a:pt x="3" y="75"/>
                  </a:cubicBezTo>
                  <a:cubicBezTo>
                    <a:pt x="3" y="75"/>
                    <a:pt x="4" y="75"/>
                    <a:pt x="5" y="75"/>
                  </a:cubicBezTo>
                  <a:cubicBezTo>
                    <a:pt x="6" y="75"/>
                    <a:pt x="7" y="75"/>
                    <a:pt x="7" y="75"/>
                  </a:cubicBezTo>
                  <a:cubicBezTo>
                    <a:pt x="18" y="69"/>
                    <a:pt x="18" y="69"/>
                    <a:pt x="18" y="69"/>
                  </a:cubicBezTo>
                  <a:cubicBezTo>
                    <a:pt x="18" y="69"/>
                    <a:pt x="19" y="68"/>
                    <a:pt x="19" y="67"/>
                  </a:cubicBezTo>
                  <a:cubicBezTo>
                    <a:pt x="49" y="16"/>
                    <a:pt x="49" y="16"/>
                    <a:pt x="49" y="16"/>
                  </a:cubicBezTo>
                  <a:cubicBezTo>
                    <a:pt x="52" y="11"/>
                    <a:pt x="50" y="4"/>
                    <a:pt x="45" y="1"/>
                  </a:cubicBezTo>
                  <a:close/>
                  <a:moveTo>
                    <a:pt x="41" y="11"/>
                  </a:moveTo>
                  <a:cubicBezTo>
                    <a:pt x="12" y="62"/>
                    <a:pt x="12" y="62"/>
                    <a:pt x="12" y="62"/>
                  </a:cubicBezTo>
                  <a:cubicBezTo>
                    <a:pt x="9" y="63"/>
                    <a:pt x="9" y="63"/>
                    <a:pt x="9" y="63"/>
                  </a:cubicBezTo>
                  <a:cubicBezTo>
                    <a:pt x="9" y="60"/>
                    <a:pt x="9" y="60"/>
                    <a:pt x="9" y="60"/>
                  </a:cubicBezTo>
                  <a:cubicBezTo>
                    <a:pt x="38" y="10"/>
                    <a:pt x="38" y="10"/>
                    <a:pt x="38" y="10"/>
                  </a:cubicBezTo>
                  <a:cubicBezTo>
                    <a:pt x="39" y="9"/>
                    <a:pt x="40" y="9"/>
                    <a:pt x="41" y="9"/>
                  </a:cubicBezTo>
                  <a:cubicBezTo>
                    <a:pt x="41" y="10"/>
                    <a:pt x="42" y="11"/>
                    <a:pt x="4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823" name="Freeform 17"/>
            <p:cNvSpPr/>
            <p:nvPr/>
          </p:nvSpPr>
          <p:spPr bwMode="auto">
            <a:xfrm>
              <a:off x="35" y="68"/>
              <a:ext cx="70" cy="20"/>
            </a:xfrm>
            <a:custGeom>
              <a:avLst/>
              <a:gdLst>
                <a:gd name="T0" fmla="*/ 153 w 32"/>
                <a:gd name="T1" fmla="*/ 20 h 9"/>
                <a:gd name="T2" fmla="*/ 133 w 32"/>
                <a:gd name="T3" fmla="*/ 0 h 9"/>
                <a:gd name="T4" fmla="*/ 20 w 32"/>
                <a:gd name="T5" fmla="*/ 0 h 9"/>
                <a:gd name="T6" fmla="*/ 0 w 32"/>
                <a:gd name="T7" fmla="*/ 20 h 9"/>
                <a:gd name="T8" fmla="*/ 20 w 32"/>
                <a:gd name="T9" fmla="*/ 44 h 9"/>
                <a:gd name="T10" fmla="*/ 133 w 32"/>
                <a:gd name="T11" fmla="*/ 44 h 9"/>
                <a:gd name="T12" fmla="*/ 153 w 32"/>
                <a:gd name="T13" fmla="*/ 2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
                  <a:moveTo>
                    <a:pt x="32" y="4"/>
                  </a:moveTo>
                  <a:cubicBezTo>
                    <a:pt x="32" y="2"/>
                    <a:pt x="30" y="0"/>
                    <a:pt x="28" y="0"/>
                  </a:cubicBezTo>
                  <a:cubicBezTo>
                    <a:pt x="4" y="0"/>
                    <a:pt x="4" y="0"/>
                    <a:pt x="4" y="0"/>
                  </a:cubicBezTo>
                  <a:cubicBezTo>
                    <a:pt x="2" y="0"/>
                    <a:pt x="0" y="2"/>
                    <a:pt x="0" y="4"/>
                  </a:cubicBezTo>
                  <a:cubicBezTo>
                    <a:pt x="0" y="7"/>
                    <a:pt x="2" y="9"/>
                    <a:pt x="4" y="9"/>
                  </a:cubicBezTo>
                  <a:cubicBezTo>
                    <a:pt x="28" y="9"/>
                    <a:pt x="28" y="9"/>
                    <a:pt x="28" y="9"/>
                  </a:cubicBezTo>
                  <a:cubicBezTo>
                    <a:pt x="30" y="9"/>
                    <a:pt x="32" y="7"/>
                    <a:pt x="3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824" name="Freeform 18"/>
            <p:cNvSpPr/>
            <p:nvPr/>
          </p:nvSpPr>
          <p:spPr bwMode="auto">
            <a:xfrm>
              <a:off x="35" y="107"/>
              <a:ext cx="46" cy="20"/>
            </a:xfrm>
            <a:custGeom>
              <a:avLst/>
              <a:gdLst>
                <a:gd name="T0" fmla="*/ 20 w 21"/>
                <a:gd name="T1" fmla="*/ 0 h 9"/>
                <a:gd name="T2" fmla="*/ 0 w 21"/>
                <a:gd name="T3" fmla="*/ 20 h 9"/>
                <a:gd name="T4" fmla="*/ 20 w 21"/>
                <a:gd name="T5" fmla="*/ 44 h 9"/>
                <a:gd name="T6" fmla="*/ 77 w 21"/>
                <a:gd name="T7" fmla="*/ 44 h 9"/>
                <a:gd name="T8" fmla="*/ 101 w 21"/>
                <a:gd name="T9" fmla="*/ 20 h 9"/>
                <a:gd name="T10" fmla="*/ 77 w 21"/>
                <a:gd name="T11" fmla="*/ 0 h 9"/>
                <a:gd name="T12" fmla="*/ 20 w 21"/>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9">
                  <a:moveTo>
                    <a:pt x="4" y="0"/>
                  </a:move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3802" name="Group 19"/>
          <p:cNvGrpSpPr/>
          <p:nvPr/>
        </p:nvGrpSpPr>
        <p:grpSpPr bwMode="auto">
          <a:xfrm>
            <a:off x="642938" y="3783013"/>
            <a:ext cx="219075" cy="222250"/>
            <a:chOff x="0" y="0"/>
            <a:chExt cx="233" cy="236"/>
          </a:xfrm>
        </p:grpSpPr>
        <p:sp>
          <p:nvSpPr>
            <p:cNvPr id="33818" name="Freeform 20"/>
            <p:cNvSpPr>
              <a:spLocks noEditPoints="1"/>
            </p:cNvSpPr>
            <p:nvPr/>
          </p:nvSpPr>
          <p:spPr bwMode="auto">
            <a:xfrm>
              <a:off x="0" y="0"/>
              <a:ext cx="233" cy="236"/>
            </a:xfrm>
            <a:custGeom>
              <a:avLst/>
              <a:gdLst>
                <a:gd name="T0" fmla="*/ 488 w 107"/>
                <a:gd name="T1" fmla="*/ 201 h 108"/>
                <a:gd name="T2" fmla="*/ 442 w 107"/>
                <a:gd name="T3" fmla="*/ 166 h 108"/>
                <a:gd name="T4" fmla="*/ 459 w 107"/>
                <a:gd name="T5" fmla="*/ 105 h 108"/>
                <a:gd name="T6" fmla="*/ 379 w 107"/>
                <a:gd name="T7" fmla="*/ 48 h 108"/>
                <a:gd name="T8" fmla="*/ 322 w 107"/>
                <a:gd name="T9" fmla="*/ 57 h 108"/>
                <a:gd name="T10" fmla="*/ 294 w 107"/>
                <a:gd name="T11" fmla="*/ 4 h 108"/>
                <a:gd name="T12" fmla="*/ 198 w 107"/>
                <a:gd name="T13" fmla="*/ 20 h 108"/>
                <a:gd name="T14" fmla="*/ 161 w 107"/>
                <a:gd name="T15" fmla="*/ 68 h 108"/>
                <a:gd name="T16" fmla="*/ 105 w 107"/>
                <a:gd name="T17" fmla="*/ 52 h 108"/>
                <a:gd name="T18" fmla="*/ 48 w 107"/>
                <a:gd name="T19" fmla="*/ 129 h 108"/>
                <a:gd name="T20" fmla="*/ 57 w 107"/>
                <a:gd name="T21" fmla="*/ 186 h 108"/>
                <a:gd name="T22" fmla="*/ 0 w 107"/>
                <a:gd name="T23" fmla="*/ 221 h 108"/>
                <a:gd name="T24" fmla="*/ 0 w 107"/>
                <a:gd name="T25" fmla="*/ 295 h 108"/>
                <a:gd name="T26" fmla="*/ 57 w 107"/>
                <a:gd name="T27" fmla="*/ 330 h 108"/>
                <a:gd name="T28" fmla="*/ 48 w 107"/>
                <a:gd name="T29" fmla="*/ 387 h 108"/>
                <a:gd name="T30" fmla="*/ 105 w 107"/>
                <a:gd name="T31" fmla="*/ 463 h 108"/>
                <a:gd name="T32" fmla="*/ 161 w 107"/>
                <a:gd name="T33" fmla="*/ 448 h 108"/>
                <a:gd name="T34" fmla="*/ 198 w 107"/>
                <a:gd name="T35" fmla="*/ 496 h 108"/>
                <a:gd name="T36" fmla="*/ 250 w 107"/>
                <a:gd name="T37" fmla="*/ 516 h 108"/>
                <a:gd name="T38" fmla="*/ 309 w 107"/>
                <a:gd name="T39" fmla="*/ 496 h 108"/>
                <a:gd name="T40" fmla="*/ 342 w 107"/>
                <a:gd name="T41" fmla="*/ 448 h 108"/>
                <a:gd name="T42" fmla="*/ 403 w 107"/>
                <a:gd name="T43" fmla="*/ 463 h 108"/>
                <a:gd name="T44" fmla="*/ 459 w 107"/>
                <a:gd name="T45" fmla="*/ 387 h 108"/>
                <a:gd name="T46" fmla="*/ 451 w 107"/>
                <a:gd name="T47" fmla="*/ 330 h 108"/>
                <a:gd name="T48" fmla="*/ 503 w 107"/>
                <a:gd name="T49" fmla="*/ 295 h 108"/>
                <a:gd name="T50" fmla="*/ 503 w 107"/>
                <a:gd name="T51" fmla="*/ 221 h 108"/>
                <a:gd name="T52" fmla="*/ 427 w 107"/>
                <a:gd name="T53" fmla="*/ 291 h 108"/>
                <a:gd name="T54" fmla="*/ 398 w 107"/>
                <a:gd name="T55" fmla="*/ 339 h 108"/>
                <a:gd name="T56" fmla="*/ 418 w 107"/>
                <a:gd name="T57" fmla="*/ 391 h 108"/>
                <a:gd name="T58" fmla="*/ 351 w 107"/>
                <a:gd name="T59" fmla="*/ 402 h 108"/>
                <a:gd name="T60" fmla="*/ 298 w 107"/>
                <a:gd name="T61" fmla="*/ 415 h 108"/>
                <a:gd name="T62" fmla="*/ 270 w 107"/>
                <a:gd name="T63" fmla="*/ 468 h 108"/>
                <a:gd name="T64" fmla="*/ 222 w 107"/>
                <a:gd name="T65" fmla="*/ 430 h 108"/>
                <a:gd name="T66" fmla="*/ 176 w 107"/>
                <a:gd name="T67" fmla="*/ 406 h 108"/>
                <a:gd name="T68" fmla="*/ 118 w 107"/>
                <a:gd name="T69" fmla="*/ 420 h 108"/>
                <a:gd name="T70" fmla="*/ 109 w 107"/>
                <a:gd name="T71" fmla="*/ 358 h 108"/>
                <a:gd name="T72" fmla="*/ 96 w 107"/>
                <a:gd name="T73" fmla="*/ 306 h 108"/>
                <a:gd name="T74" fmla="*/ 44 w 107"/>
                <a:gd name="T75" fmla="*/ 278 h 108"/>
                <a:gd name="T76" fmla="*/ 44 w 107"/>
                <a:gd name="T77" fmla="*/ 238 h 108"/>
                <a:gd name="T78" fmla="*/ 96 w 107"/>
                <a:gd name="T79" fmla="*/ 210 h 108"/>
                <a:gd name="T80" fmla="*/ 109 w 107"/>
                <a:gd name="T81" fmla="*/ 157 h 108"/>
                <a:gd name="T82" fmla="*/ 118 w 107"/>
                <a:gd name="T83" fmla="*/ 96 h 108"/>
                <a:gd name="T84" fmla="*/ 176 w 107"/>
                <a:gd name="T85" fmla="*/ 109 h 108"/>
                <a:gd name="T86" fmla="*/ 222 w 107"/>
                <a:gd name="T87" fmla="*/ 85 h 108"/>
                <a:gd name="T88" fmla="*/ 270 w 107"/>
                <a:gd name="T89" fmla="*/ 48 h 108"/>
                <a:gd name="T90" fmla="*/ 298 w 107"/>
                <a:gd name="T91" fmla="*/ 101 h 108"/>
                <a:gd name="T92" fmla="*/ 351 w 107"/>
                <a:gd name="T93" fmla="*/ 109 h 108"/>
                <a:gd name="T94" fmla="*/ 418 w 107"/>
                <a:gd name="T95" fmla="*/ 125 h 108"/>
                <a:gd name="T96" fmla="*/ 398 w 107"/>
                <a:gd name="T97" fmla="*/ 177 h 108"/>
                <a:gd name="T98" fmla="*/ 427 w 107"/>
                <a:gd name="T99" fmla="*/ 225 h 108"/>
                <a:gd name="T100" fmla="*/ 464 w 107"/>
                <a:gd name="T101" fmla="*/ 258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108">
                  <a:moveTo>
                    <a:pt x="106" y="46"/>
                  </a:moveTo>
                  <a:cubicBezTo>
                    <a:pt x="106" y="44"/>
                    <a:pt x="105" y="43"/>
                    <a:pt x="103" y="42"/>
                  </a:cubicBezTo>
                  <a:cubicBezTo>
                    <a:pt x="95" y="39"/>
                    <a:pt x="95" y="39"/>
                    <a:pt x="95" y="39"/>
                  </a:cubicBezTo>
                  <a:cubicBezTo>
                    <a:pt x="94" y="38"/>
                    <a:pt x="94" y="36"/>
                    <a:pt x="93" y="35"/>
                  </a:cubicBezTo>
                  <a:cubicBezTo>
                    <a:pt x="97" y="27"/>
                    <a:pt x="97" y="27"/>
                    <a:pt x="97" y="27"/>
                  </a:cubicBezTo>
                  <a:cubicBezTo>
                    <a:pt x="98" y="25"/>
                    <a:pt x="98" y="24"/>
                    <a:pt x="97" y="22"/>
                  </a:cubicBezTo>
                  <a:cubicBezTo>
                    <a:pt x="93" y="18"/>
                    <a:pt x="89" y="14"/>
                    <a:pt x="85" y="11"/>
                  </a:cubicBezTo>
                  <a:cubicBezTo>
                    <a:pt x="84" y="10"/>
                    <a:pt x="82" y="10"/>
                    <a:pt x="80" y="10"/>
                  </a:cubicBezTo>
                  <a:cubicBezTo>
                    <a:pt x="72" y="14"/>
                    <a:pt x="72" y="14"/>
                    <a:pt x="72" y="14"/>
                  </a:cubicBezTo>
                  <a:cubicBezTo>
                    <a:pt x="71" y="14"/>
                    <a:pt x="70" y="13"/>
                    <a:pt x="68" y="12"/>
                  </a:cubicBezTo>
                  <a:cubicBezTo>
                    <a:pt x="65" y="4"/>
                    <a:pt x="65" y="4"/>
                    <a:pt x="65" y="4"/>
                  </a:cubicBezTo>
                  <a:cubicBezTo>
                    <a:pt x="65" y="2"/>
                    <a:pt x="63" y="1"/>
                    <a:pt x="62" y="1"/>
                  </a:cubicBezTo>
                  <a:cubicBezTo>
                    <a:pt x="56" y="0"/>
                    <a:pt x="51" y="0"/>
                    <a:pt x="45" y="1"/>
                  </a:cubicBezTo>
                  <a:cubicBezTo>
                    <a:pt x="44" y="1"/>
                    <a:pt x="42" y="2"/>
                    <a:pt x="42" y="4"/>
                  </a:cubicBezTo>
                  <a:cubicBezTo>
                    <a:pt x="39" y="12"/>
                    <a:pt x="39" y="12"/>
                    <a:pt x="39" y="12"/>
                  </a:cubicBezTo>
                  <a:cubicBezTo>
                    <a:pt x="37" y="13"/>
                    <a:pt x="36" y="14"/>
                    <a:pt x="34" y="14"/>
                  </a:cubicBezTo>
                  <a:cubicBezTo>
                    <a:pt x="26" y="10"/>
                    <a:pt x="26" y="10"/>
                    <a:pt x="26" y="10"/>
                  </a:cubicBezTo>
                  <a:cubicBezTo>
                    <a:pt x="25" y="10"/>
                    <a:pt x="23" y="10"/>
                    <a:pt x="22" y="11"/>
                  </a:cubicBezTo>
                  <a:cubicBezTo>
                    <a:pt x="17" y="14"/>
                    <a:pt x="13" y="18"/>
                    <a:pt x="10" y="22"/>
                  </a:cubicBezTo>
                  <a:cubicBezTo>
                    <a:pt x="9" y="24"/>
                    <a:pt x="9" y="25"/>
                    <a:pt x="10" y="27"/>
                  </a:cubicBezTo>
                  <a:cubicBezTo>
                    <a:pt x="14" y="35"/>
                    <a:pt x="14" y="35"/>
                    <a:pt x="14" y="35"/>
                  </a:cubicBezTo>
                  <a:cubicBezTo>
                    <a:pt x="13" y="36"/>
                    <a:pt x="12" y="38"/>
                    <a:pt x="12" y="39"/>
                  </a:cubicBezTo>
                  <a:cubicBezTo>
                    <a:pt x="3" y="42"/>
                    <a:pt x="3" y="42"/>
                    <a:pt x="3" y="42"/>
                  </a:cubicBezTo>
                  <a:cubicBezTo>
                    <a:pt x="2" y="43"/>
                    <a:pt x="1" y="44"/>
                    <a:pt x="0" y="46"/>
                  </a:cubicBezTo>
                  <a:cubicBezTo>
                    <a:pt x="0" y="49"/>
                    <a:pt x="0" y="51"/>
                    <a:pt x="0" y="54"/>
                  </a:cubicBezTo>
                  <a:cubicBezTo>
                    <a:pt x="0" y="56"/>
                    <a:pt x="0" y="59"/>
                    <a:pt x="0" y="62"/>
                  </a:cubicBezTo>
                  <a:cubicBezTo>
                    <a:pt x="1" y="64"/>
                    <a:pt x="2" y="65"/>
                    <a:pt x="3" y="66"/>
                  </a:cubicBezTo>
                  <a:cubicBezTo>
                    <a:pt x="12" y="69"/>
                    <a:pt x="12" y="69"/>
                    <a:pt x="12" y="69"/>
                  </a:cubicBezTo>
                  <a:cubicBezTo>
                    <a:pt x="12" y="70"/>
                    <a:pt x="13" y="72"/>
                    <a:pt x="14" y="73"/>
                  </a:cubicBezTo>
                  <a:cubicBezTo>
                    <a:pt x="10" y="81"/>
                    <a:pt x="10" y="81"/>
                    <a:pt x="10" y="81"/>
                  </a:cubicBezTo>
                  <a:cubicBezTo>
                    <a:pt x="9" y="82"/>
                    <a:pt x="9" y="84"/>
                    <a:pt x="10" y="86"/>
                  </a:cubicBezTo>
                  <a:cubicBezTo>
                    <a:pt x="13" y="90"/>
                    <a:pt x="17" y="94"/>
                    <a:pt x="22" y="97"/>
                  </a:cubicBezTo>
                  <a:cubicBezTo>
                    <a:pt x="23" y="98"/>
                    <a:pt x="25" y="98"/>
                    <a:pt x="26" y="98"/>
                  </a:cubicBezTo>
                  <a:cubicBezTo>
                    <a:pt x="34" y="94"/>
                    <a:pt x="34" y="94"/>
                    <a:pt x="34" y="94"/>
                  </a:cubicBezTo>
                  <a:cubicBezTo>
                    <a:pt x="36" y="94"/>
                    <a:pt x="37" y="95"/>
                    <a:pt x="39" y="95"/>
                  </a:cubicBezTo>
                  <a:cubicBezTo>
                    <a:pt x="42" y="104"/>
                    <a:pt x="42" y="104"/>
                    <a:pt x="42" y="104"/>
                  </a:cubicBezTo>
                  <a:cubicBezTo>
                    <a:pt x="42" y="106"/>
                    <a:pt x="44" y="107"/>
                    <a:pt x="45" y="107"/>
                  </a:cubicBezTo>
                  <a:cubicBezTo>
                    <a:pt x="48" y="107"/>
                    <a:pt x="51" y="108"/>
                    <a:pt x="53" y="108"/>
                  </a:cubicBezTo>
                  <a:cubicBezTo>
                    <a:pt x="56" y="108"/>
                    <a:pt x="59" y="107"/>
                    <a:pt x="62" y="107"/>
                  </a:cubicBezTo>
                  <a:cubicBezTo>
                    <a:pt x="63" y="107"/>
                    <a:pt x="65" y="106"/>
                    <a:pt x="65" y="104"/>
                  </a:cubicBezTo>
                  <a:cubicBezTo>
                    <a:pt x="68" y="95"/>
                    <a:pt x="68" y="95"/>
                    <a:pt x="68" y="95"/>
                  </a:cubicBezTo>
                  <a:cubicBezTo>
                    <a:pt x="70" y="95"/>
                    <a:pt x="71" y="94"/>
                    <a:pt x="72" y="94"/>
                  </a:cubicBezTo>
                  <a:cubicBezTo>
                    <a:pt x="80" y="98"/>
                    <a:pt x="80" y="98"/>
                    <a:pt x="80" y="98"/>
                  </a:cubicBezTo>
                  <a:cubicBezTo>
                    <a:pt x="82" y="98"/>
                    <a:pt x="84" y="98"/>
                    <a:pt x="85" y="97"/>
                  </a:cubicBezTo>
                  <a:cubicBezTo>
                    <a:pt x="89" y="94"/>
                    <a:pt x="93" y="90"/>
                    <a:pt x="97" y="86"/>
                  </a:cubicBezTo>
                  <a:cubicBezTo>
                    <a:pt x="98" y="84"/>
                    <a:pt x="98" y="82"/>
                    <a:pt x="97" y="81"/>
                  </a:cubicBezTo>
                  <a:cubicBezTo>
                    <a:pt x="93" y="73"/>
                    <a:pt x="93" y="73"/>
                    <a:pt x="93" y="73"/>
                  </a:cubicBezTo>
                  <a:cubicBezTo>
                    <a:pt x="94" y="72"/>
                    <a:pt x="94" y="70"/>
                    <a:pt x="95" y="69"/>
                  </a:cubicBezTo>
                  <a:cubicBezTo>
                    <a:pt x="103" y="66"/>
                    <a:pt x="103" y="66"/>
                    <a:pt x="103" y="66"/>
                  </a:cubicBezTo>
                  <a:cubicBezTo>
                    <a:pt x="105" y="65"/>
                    <a:pt x="106" y="64"/>
                    <a:pt x="106" y="62"/>
                  </a:cubicBezTo>
                  <a:cubicBezTo>
                    <a:pt x="107" y="59"/>
                    <a:pt x="107" y="56"/>
                    <a:pt x="107" y="54"/>
                  </a:cubicBezTo>
                  <a:cubicBezTo>
                    <a:pt x="107" y="51"/>
                    <a:pt x="107" y="49"/>
                    <a:pt x="106" y="46"/>
                  </a:cubicBezTo>
                  <a:close/>
                  <a:moveTo>
                    <a:pt x="98" y="58"/>
                  </a:moveTo>
                  <a:cubicBezTo>
                    <a:pt x="90" y="61"/>
                    <a:pt x="90" y="61"/>
                    <a:pt x="90" y="61"/>
                  </a:cubicBezTo>
                  <a:cubicBezTo>
                    <a:pt x="88" y="61"/>
                    <a:pt x="87" y="62"/>
                    <a:pt x="87" y="64"/>
                  </a:cubicBezTo>
                  <a:cubicBezTo>
                    <a:pt x="86" y="66"/>
                    <a:pt x="85" y="69"/>
                    <a:pt x="84" y="71"/>
                  </a:cubicBezTo>
                  <a:cubicBezTo>
                    <a:pt x="83" y="72"/>
                    <a:pt x="83" y="73"/>
                    <a:pt x="84" y="75"/>
                  </a:cubicBezTo>
                  <a:cubicBezTo>
                    <a:pt x="88" y="82"/>
                    <a:pt x="88" y="82"/>
                    <a:pt x="88" y="82"/>
                  </a:cubicBezTo>
                  <a:cubicBezTo>
                    <a:pt x="86" y="84"/>
                    <a:pt x="84" y="86"/>
                    <a:pt x="82" y="88"/>
                  </a:cubicBezTo>
                  <a:cubicBezTo>
                    <a:pt x="74" y="84"/>
                    <a:pt x="74" y="84"/>
                    <a:pt x="74" y="84"/>
                  </a:cubicBezTo>
                  <a:cubicBezTo>
                    <a:pt x="73" y="84"/>
                    <a:pt x="71" y="84"/>
                    <a:pt x="70" y="85"/>
                  </a:cubicBezTo>
                  <a:cubicBezTo>
                    <a:pt x="68" y="86"/>
                    <a:pt x="66" y="87"/>
                    <a:pt x="63" y="87"/>
                  </a:cubicBezTo>
                  <a:cubicBezTo>
                    <a:pt x="62" y="88"/>
                    <a:pt x="61" y="89"/>
                    <a:pt x="60" y="90"/>
                  </a:cubicBezTo>
                  <a:cubicBezTo>
                    <a:pt x="57" y="98"/>
                    <a:pt x="57" y="98"/>
                    <a:pt x="57" y="98"/>
                  </a:cubicBezTo>
                  <a:cubicBezTo>
                    <a:pt x="55" y="98"/>
                    <a:pt x="52" y="98"/>
                    <a:pt x="49" y="98"/>
                  </a:cubicBezTo>
                  <a:cubicBezTo>
                    <a:pt x="47" y="90"/>
                    <a:pt x="47" y="90"/>
                    <a:pt x="47" y="90"/>
                  </a:cubicBezTo>
                  <a:cubicBezTo>
                    <a:pt x="46" y="89"/>
                    <a:pt x="45" y="88"/>
                    <a:pt x="43" y="87"/>
                  </a:cubicBezTo>
                  <a:cubicBezTo>
                    <a:pt x="41" y="87"/>
                    <a:pt x="39" y="86"/>
                    <a:pt x="37" y="85"/>
                  </a:cubicBezTo>
                  <a:cubicBezTo>
                    <a:pt x="35" y="84"/>
                    <a:pt x="34" y="84"/>
                    <a:pt x="33" y="84"/>
                  </a:cubicBezTo>
                  <a:cubicBezTo>
                    <a:pt x="25" y="88"/>
                    <a:pt x="25" y="88"/>
                    <a:pt x="25" y="88"/>
                  </a:cubicBezTo>
                  <a:cubicBezTo>
                    <a:pt x="23" y="86"/>
                    <a:pt x="21" y="84"/>
                    <a:pt x="19" y="82"/>
                  </a:cubicBezTo>
                  <a:cubicBezTo>
                    <a:pt x="23" y="75"/>
                    <a:pt x="23" y="75"/>
                    <a:pt x="23" y="75"/>
                  </a:cubicBezTo>
                  <a:cubicBezTo>
                    <a:pt x="23" y="73"/>
                    <a:pt x="23" y="72"/>
                    <a:pt x="23" y="71"/>
                  </a:cubicBezTo>
                  <a:cubicBezTo>
                    <a:pt x="22" y="69"/>
                    <a:pt x="21" y="66"/>
                    <a:pt x="20" y="64"/>
                  </a:cubicBezTo>
                  <a:cubicBezTo>
                    <a:pt x="20" y="62"/>
                    <a:pt x="18" y="61"/>
                    <a:pt x="17" y="61"/>
                  </a:cubicBezTo>
                  <a:cubicBezTo>
                    <a:pt x="9" y="58"/>
                    <a:pt x="9" y="58"/>
                    <a:pt x="9" y="58"/>
                  </a:cubicBezTo>
                  <a:cubicBezTo>
                    <a:pt x="9" y="57"/>
                    <a:pt x="9" y="55"/>
                    <a:pt x="9" y="54"/>
                  </a:cubicBezTo>
                  <a:cubicBezTo>
                    <a:pt x="9" y="53"/>
                    <a:pt x="9" y="51"/>
                    <a:pt x="9" y="50"/>
                  </a:cubicBezTo>
                  <a:cubicBezTo>
                    <a:pt x="17" y="47"/>
                    <a:pt x="17" y="47"/>
                    <a:pt x="17" y="47"/>
                  </a:cubicBezTo>
                  <a:cubicBezTo>
                    <a:pt x="18" y="47"/>
                    <a:pt x="20" y="45"/>
                    <a:pt x="20" y="44"/>
                  </a:cubicBezTo>
                  <a:cubicBezTo>
                    <a:pt x="21" y="42"/>
                    <a:pt x="22" y="39"/>
                    <a:pt x="23" y="37"/>
                  </a:cubicBezTo>
                  <a:cubicBezTo>
                    <a:pt x="23" y="36"/>
                    <a:pt x="23" y="34"/>
                    <a:pt x="23" y="33"/>
                  </a:cubicBezTo>
                  <a:cubicBezTo>
                    <a:pt x="19" y="26"/>
                    <a:pt x="19" y="26"/>
                    <a:pt x="19" y="26"/>
                  </a:cubicBezTo>
                  <a:cubicBezTo>
                    <a:pt x="21" y="23"/>
                    <a:pt x="23" y="22"/>
                    <a:pt x="25" y="20"/>
                  </a:cubicBezTo>
                  <a:cubicBezTo>
                    <a:pt x="33" y="23"/>
                    <a:pt x="33" y="23"/>
                    <a:pt x="33" y="23"/>
                  </a:cubicBezTo>
                  <a:cubicBezTo>
                    <a:pt x="34" y="24"/>
                    <a:pt x="35" y="24"/>
                    <a:pt x="37" y="23"/>
                  </a:cubicBezTo>
                  <a:cubicBezTo>
                    <a:pt x="39" y="22"/>
                    <a:pt x="41" y="21"/>
                    <a:pt x="43" y="21"/>
                  </a:cubicBezTo>
                  <a:cubicBezTo>
                    <a:pt x="45" y="20"/>
                    <a:pt x="46" y="19"/>
                    <a:pt x="47" y="18"/>
                  </a:cubicBezTo>
                  <a:cubicBezTo>
                    <a:pt x="49" y="10"/>
                    <a:pt x="49" y="10"/>
                    <a:pt x="49" y="10"/>
                  </a:cubicBezTo>
                  <a:cubicBezTo>
                    <a:pt x="52" y="9"/>
                    <a:pt x="55" y="9"/>
                    <a:pt x="57" y="10"/>
                  </a:cubicBezTo>
                  <a:cubicBezTo>
                    <a:pt x="60" y="18"/>
                    <a:pt x="60" y="18"/>
                    <a:pt x="60" y="18"/>
                  </a:cubicBezTo>
                  <a:cubicBezTo>
                    <a:pt x="61" y="19"/>
                    <a:pt x="62" y="20"/>
                    <a:pt x="63" y="21"/>
                  </a:cubicBezTo>
                  <a:cubicBezTo>
                    <a:pt x="66" y="21"/>
                    <a:pt x="68" y="22"/>
                    <a:pt x="70" y="23"/>
                  </a:cubicBezTo>
                  <a:cubicBezTo>
                    <a:pt x="71" y="24"/>
                    <a:pt x="73" y="24"/>
                    <a:pt x="74" y="23"/>
                  </a:cubicBezTo>
                  <a:cubicBezTo>
                    <a:pt x="82" y="20"/>
                    <a:pt x="82" y="20"/>
                    <a:pt x="82" y="20"/>
                  </a:cubicBezTo>
                  <a:cubicBezTo>
                    <a:pt x="84" y="22"/>
                    <a:pt x="86" y="23"/>
                    <a:pt x="88" y="26"/>
                  </a:cubicBezTo>
                  <a:cubicBezTo>
                    <a:pt x="84" y="33"/>
                    <a:pt x="84" y="33"/>
                    <a:pt x="84" y="33"/>
                  </a:cubicBezTo>
                  <a:cubicBezTo>
                    <a:pt x="83" y="34"/>
                    <a:pt x="83" y="36"/>
                    <a:pt x="84" y="37"/>
                  </a:cubicBezTo>
                  <a:cubicBezTo>
                    <a:pt x="85" y="39"/>
                    <a:pt x="86" y="42"/>
                    <a:pt x="87" y="44"/>
                  </a:cubicBezTo>
                  <a:cubicBezTo>
                    <a:pt x="87" y="45"/>
                    <a:pt x="88" y="47"/>
                    <a:pt x="90" y="47"/>
                  </a:cubicBezTo>
                  <a:cubicBezTo>
                    <a:pt x="98" y="50"/>
                    <a:pt x="98" y="50"/>
                    <a:pt x="98" y="50"/>
                  </a:cubicBezTo>
                  <a:cubicBezTo>
                    <a:pt x="98" y="51"/>
                    <a:pt x="98" y="53"/>
                    <a:pt x="98" y="54"/>
                  </a:cubicBezTo>
                  <a:cubicBezTo>
                    <a:pt x="98" y="55"/>
                    <a:pt x="98" y="57"/>
                    <a:pt x="98"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819" name="Freeform 21"/>
            <p:cNvSpPr>
              <a:spLocks noEditPoints="1"/>
            </p:cNvSpPr>
            <p:nvPr/>
          </p:nvSpPr>
          <p:spPr bwMode="auto">
            <a:xfrm>
              <a:off x="70" y="70"/>
              <a:ext cx="93" cy="92"/>
            </a:xfrm>
            <a:custGeom>
              <a:avLst/>
              <a:gdLst>
                <a:gd name="T0" fmla="*/ 97 w 43"/>
                <a:gd name="T1" fmla="*/ 0 h 42"/>
                <a:gd name="T2" fmla="*/ 0 w 43"/>
                <a:gd name="T3" fmla="*/ 101 h 42"/>
                <a:gd name="T4" fmla="*/ 97 w 43"/>
                <a:gd name="T5" fmla="*/ 202 h 42"/>
                <a:gd name="T6" fmla="*/ 201 w 43"/>
                <a:gd name="T7" fmla="*/ 101 h 42"/>
                <a:gd name="T8" fmla="*/ 97 w 43"/>
                <a:gd name="T9" fmla="*/ 0 h 42"/>
                <a:gd name="T10" fmla="*/ 97 w 43"/>
                <a:gd name="T11" fmla="*/ 158 h 42"/>
                <a:gd name="T12" fmla="*/ 41 w 43"/>
                <a:gd name="T13" fmla="*/ 101 h 42"/>
                <a:gd name="T14" fmla="*/ 97 w 43"/>
                <a:gd name="T15" fmla="*/ 44 h 42"/>
                <a:gd name="T16" fmla="*/ 154 w 43"/>
                <a:gd name="T17" fmla="*/ 101 h 42"/>
                <a:gd name="T18" fmla="*/ 97 w 43"/>
                <a:gd name="T19" fmla="*/ 15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2">
                  <a:moveTo>
                    <a:pt x="21" y="0"/>
                  </a:moveTo>
                  <a:cubicBezTo>
                    <a:pt x="10" y="0"/>
                    <a:pt x="0" y="9"/>
                    <a:pt x="0" y="21"/>
                  </a:cubicBezTo>
                  <a:cubicBezTo>
                    <a:pt x="0" y="33"/>
                    <a:pt x="10" y="42"/>
                    <a:pt x="21" y="42"/>
                  </a:cubicBezTo>
                  <a:cubicBezTo>
                    <a:pt x="33" y="42"/>
                    <a:pt x="43" y="33"/>
                    <a:pt x="43" y="21"/>
                  </a:cubicBezTo>
                  <a:cubicBezTo>
                    <a:pt x="43" y="9"/>
                    <a:pt x="33" y="0"/>
                    <a:pt x="21" y="0"/>
                  </a:cubicBezTo>
                  <a:close/>
                  <a:moveTo>
                    <a:pt x="21" y="33"/>
                  </a:moveTo>
                  <a:cubicBezTo>
                    <a:pt x="15" y="33"/>
                    <a:pt x="9" y="28"/>
                    <a:pt x="9" y="21"/>
                  </a:cubicBezTo>
                  <a:cubicBezTo>
                    <a:pt x="9" y="14"/>
                    <a:pt x="15" y="9"/>
                    <a:pt x="21" y="9"/>
                  </a:cubicBezTo>
                  <a:cubicBezTo>
                    <a:pt x="28" y="9"/>
                    <a:pt x="33" y="14"/>
                    <a:pt x="33" y="21"/>
                  </a:cubicBezTo>
                  <a:cubicBezTo>
                    <a:pt x="33" y="28"/>
                    <a:pt x="28" y="33"/>
                    <a:pt x="21"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3803" name="Group 22"/>
          <p:cNvGrpSpPr/>
          <p:nvPr/>
        </p:nvGrpSpPr>
        <p:grpSpPr bwMode="auto">
          <a:xfrm>
            <a:off x="646113" y="3101975"/>
            <a:ext cx="215900" cy="222250"/>
            <a:chOff x="0" y="0"/>
            <a:chExt cx="232" cy="236"/>
          </a:xfrm>
        </p:grpSpPr>
        <p:sp>
          <p:nvSpPr>
            <p:cNvPr id="33816" name="Freeform 23"/>
            <p:cNvSpPr/>
            <p:nvPr/>
          </p:nvSpPr>
          <p:spPr bwMode="auto">
            <a:xfrm>
              <a:off x="0" y="0"/>
              <a:ext cx="232" cy="168"/>
            </a:xfrm>
            <a:custGeom>
              <a:avLst/>
              <a:gdLst>
                <a:gd name="T0" fmla="*/ 392 w 106"/>
                <a:gd name="T1" fmla="*/ 133 h 77"/>
                <a:gd name="T2" fmla="*/ 370 w 106"/>
                <a:gd name="T3" fmla="*/ 137 h 77"/>
                <a:gd name="T4" fmla="*/ 370 w 106"/>
                <a:gd name="T5" fmla="*/ 129 h 77"/>
                <a:gd name="T6" fmla="*/ 239 w 106"/>
                <a:gd name="T7" fmla="*/ 0 h 77"/>
                <a:gd name="T8" fmla="*/ 120 w 106"/>
                <a:gd name="T9" fmla="*/ 105 h 77"/>
                <a:gd name="T10" fmla="*/ 81 w 106"/>
                <a:gd name="T11" fmla="*/ 109 h 77"/>
                <a:gd name="T12" fmla="*/ 81 w 106"/>
                <a:gd name="T13" fmla="*/ 109 h 77"/>
                <a:gd name="T14" fmla="*/ 28 w 106"/>
                <a:gd name="T15" fmla="*/ 185 h 77"/>
                <a:gd name="T16" fmla="*/ 39 w 106"/>
                <a:gd name="T17" fmla="*/ 218 h 77"/>
                <a:gd name="T18" fmla="*/ 0 w 106"/>
                <a:gd name="T19" fmla="*/ 286 h 77"/>
                <a:gd name="T20" fmla="*/ 81 w 106"/>
                <a:gd name="T21" fmla="*/ 367 h 77"/>
                <a:gd name="T22" fmla="*/ 169 w 106"/>
                <a:gd name="T23" fmla="*/ 367 h 77"/>
                <a:gd name="T24" fmla="*/ 186 w 106"/>
                <a:gd name="T25" fmla="*/ 347 h 77"/>
                <a:gd name="T26" fmla="*/ 169 w 106"/>
                <a:gd name="T27" fmla="*/ 323 h 77"/>
                <a:gd name="T28" fmla="*/ 81 w 106"/>
                <a:gd name="T29" fmla="*/ 323 h 77"/>
                <a:gd name="T30" fmla="*/ 44 w 106"/>
                <a:gd name="T31" fmla="*/ 286 h 77"/>
                <a:gd name="T32" fmla="*/ 77 w 106"/>
                <a:gd name="T33" fmla="*/ 253 h 77"/>
                <a:gd name="T34" fmla="*/ 96 w 106"/>
                <a:gd name="T35" fmla="*/ 238 h 77"/>
                <a:gd name="T36" fmla="*/ 85 w 106"/>
                <a:gd name="T37" fmla="*/ 214 h 77"/>
                <a:gd name="T38" fmla="*/ 72 w 106"/>
                <a:gd name="T39" fmla="*/ 185 h 77"/>
                <a:gd name="T40" fmla="*/ 96 w 106"/>
                <a:gd name="T41" fmla="*/ 153 h 77"/>
                <a:gd name="T42" fmla="*/ 96 w 106"/>
                <a:gd name="T43" fmla="*/ 153 h 77"/>
                <a:gd name="T44" fmla="*/ 129 w 106"/>
                <a:gd name="T45" fmla="*/ 153 h 77"/>
                <a:gd name="T46" fmla="*/ 149 w 106"/>
                <a:gd name="T47" fmla="*/ 153 h 77"/>
                <a:gd name="T48" fmla="*/ 162 w 106"/>
                <a:gd name="T49" fmla="*/ 133 h 77"/>
                <a:gd name="T50" fmla="*/ 158 w 106"/>
                <a:gd name="T51" fmla="*/ 129 h 77"/>
                <a:gd name="T52" fmla="*/ 158 w 106"/>
                <a:gd name="T53" fmla="*/ 129 h 77"/>
                <a:gd name="T54" fmla="*/ 239 w 106"/>
                <a:gd name="T55" fmla="*/ 44 h 77"/>
                <a:gd name="T56" fmla="*/ 322 w 106"/>
                <a:gd name="T57" fmla="*/ 129 h 77"/>
                <a:gd name="T58" fmla="*/ 311 w 106"/>
                <a:gd name="T59" fmla="*/ 166 h 77"/>
                <a:gd name="T60" fmla="*/ 315 w 106"/>
                <a:gd name="T61" fmla="*/ 194 h 77"/>
                <a:gd name="T62" fmla="*/ 346 w 106"/>
                <a:gd name="T63" fmla="*/ 194 h 77"/>
                <a:gd name="T64" fmla="*/ 392 w 106"/>
                <a:gd name="T65" fmla="*/ 181 h 77"/>
                <a:gd name="T66" fmla="*/ 464 w 106"/>
                <a:gd name="T67" fmla="*/ 253 h 77"/>
                <a:gd name="T68" fmla="*/ 392 w 106"/>
                <a:gd name="T69" fmla="*/ 323 h 77"/>
                <a:gd name="T70" fmla="*/ 339 w 106"/>
                <a:gd name="T71" fmla="*/ 323 h 77"/>
                <a:gd name="T72" fmla="*/ 322 w 106"/>
                <a:gd name="T73" fmla="*/ 347 h 77"/>
                <a:gd name="T74" fmla="*/ 339 w 106"/>
                <a:gd name="T75" fmla="*/ 367 h 77"/>
                <a:gd name="T76" fmla="*/ 392 w 106"/>
                <a:gd name="T77" fmla="*/ 367 h 77"/>
                <a:gd name="T78" fmla="*/ 508 w 106"/>
                <a:gd name="T79" fmla="*/ 253 h 77"/>
                <a:gd name="T80" fmla="*/ 392 w 106"/>
                <a:gd name="T81" fmla="*/ 133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817" name="Freeform 24"/>
            <p:cNvSpPr/>
            <p:nvPr/>
          </p:nvSpPr>
          <p:spPr bwMode="auto">
            <a:xfrm>
              <a:off x="70" y="94"/>
              <a:ext cx="92" cy="142"/>
            </a:xfrm>
            <a:custGeom>
              <a:avLst/>
              <a:gdLst>
                <a:gd name="T0" fmla="*/ 158 w 42"/>
                <a:gd name="T1" fmla="*/ 197 h 65"/>
                <a:gd name="T2" fmla="*/ 125 w 42"/>
                <a:gd name="T3" fmla="*/ 234 h 65"/>
                <a:gd name="T4" fmla="*/ 125 w 42"/>
                <a:gd name="T5" fmla="*/ 24 h 65"/>
                <a:gd name="T6" fmla="*/ 101 w 42"/>
                <a:gd name="T7" fmla="*/ 0 h 65"/>
                <a:gd name="T8" fmla="*/ 77 w 42"/>
                <a:gd name="T9" fmla="*/ 24 h 65"/>
                <a:gd name="T10" fmla="*/ 77 w 42"/>
                <a:gd name="T11" fmla="*/ 234 h 65"/>
                <a:gd name="T12" fmla="*/ 44 w 42"/>
                <a:gd name="T13" fmla="*/ 197 h 65"/>
                <a:gd name="T14" fmla="*/ 9 w 42"/>
                <a:gd name="T15" fmla="*/ 197 h 65"/>
                <a:gd name="T16" fmla="*/ 9 w 42"/>
                <a:gd name="T17" fmla="*/ 229 h 65"/>
                <a:gd name="T18" fmla="*/ 85 w 42"/>
                <a:gd name="T19" fmla="*/ 301 h 65"/>
                <a:gd name="T20" fmla="*/ 101 w 42"/>
                <a:gd name="T21" fmla="*/ 310 h 65"/>
                <a:gd name="T22" fmla="*/ 116 w 42"/>
                <a:gd name="T23" fmla="*/ 301 h 65"/>
                <a:gd name="T24" fmla="*/ 193 w 42"/>
                <a:gd name="T25" fmla="*/ 229 h 65"/>
                <a:gd name="T26" fmla="*/ 193 w 42"/>
                <a:gd name="T27" fmla="*/ 197 h 65"/>
                <a:gd name="T28" fmla="*/ 158 w 42"/>
                <a:gd name="T29" fmla="*/ 197 h 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3804" name="Group 25"/>
          <p:cNvGrpSpPr/>
          <p:nvPr/>
        </p:nvGrpSpPr>
        <p:grpSpPr bwMode="auto">
          <a:xfrm>
            <a:off x="641350" y="2452688"/>
            <a:ext cx="222250" cy="187325"/>
            <a:chOff x="0" y="0"/>
            <a:chExt cx="235" cy="200"/>
          </a:xfrm>
        </p:grpSpPr>
        <p:sp>
          <p:nvSpPr>
            <p:cNvPr id="33814" name="Freeform 26"/>
            <p:cNvSpPr>
              <a:spLocks noEditPoints="1"/>
            </p:cNvSpPr>
            <p:nvPr/>
          </p:nvSpPr>
          <p:spPr bwMode="auto">
            <a:xfrm>
              <a:off x="0" y="0"/>
              <a:ext cx="235" cy="200"/>
            </a:xfrm>
            <a:custGeom>
              <a:avLst/>
              <a:gdLst>
                <a:gd name="T0" fmla="*/ 446 w 108"/>
                <a:gd name="T1" fmla="*/ 72 h 92"/>
                <a:gd name="T2" fmla="*/ 366 w 108"/>
                <a:gd name="T3" fmla="*/ 72 h 92"/>
                <a:gd name="T4" fmla="*/ 366 w 108"/>
                <a:gd name="T5" fmla="*/ 65 h 92"/>
                <a:gd name="T6" fmla="*/ 366 w 108"/>
                <a:gd name="T7" fmla="*/ 52 h 92"/>
                <a:gd name="T8" fmla="*/ 313 w 108"/>
                <a:gd name="T9" fmla="*/ 0 h 92"/>
                <a:gd name="T10" fmla="*/ 257 w 108"/>
                <a:gd name="T11" fmla="*/ 0 h 92"/>
                <a:gd name="T12" fmla="*/ 205 w 108"/>
                <a:gd name="T13" fmla="*/ 52 h 92"/>
                <a:gd name="T14" fmla="*/ 205 w 108"/>
                <a:gd name="T15" fmla="*/ 72 h 92"/>
                <a:gd name="T16" fmla="*/ 65 w 108"/>
                <a:gd name="T17" fmla="*/ 72 h 92"/>
                <a:gd name="T18" fmla="*/ 0 w 108"/>
                <a:gd name="T19" fmla="*/ 137 h 92"/>
                <a:gd name="T20" fmla="*/ 0 w 108"/>
                <a:gd name="T21" fmla="*/ 370 h 92"/>
                <a:gd name="T22" fmla="*/ 65 w 108"/>
                <a:gd name="T23" fmla="*/ 435 h 92"/>
                <a:gd name="T24" fmla="*/ 446 w 108"/>
                <a:gd name="T25" fmla="*/ 435 h 92"/>
                <a:gd name="T26" fmla="*/ 511 w 108"/>
                <a:gd name="T27" fmla="*/ 370 h 92"/>
                <a:gd name="T28" fmla="*/ 511 w 108"/>
                <a:gd name="T29" fmla="*/ 137 h 92"/>
                <a:gd name="T30" fmla="*/ 446 w 108"/>
                <a:gd name="T31" fmla="*/ 72 h 92"/>
                <a:gd name="T32" fmla="*/ 48 w 108"/>
                <a:gd name="T33" fmla="*/ 370 h 92"/>
                <a:gd name="T34" fmla="*/ 48 w 108"/>
                <a:gd name="T35" fmla="*/ 137 h 92"/>
                <a:gd name="T36" fmla="*/ 65 w 108"/>
                <a:gd name="T37" fmla="*/ 113 h 92"/>
                <a:gd name="T38" fmla="*/ 124 w 108"/>
                <a:gd name="T39" fmla="*/ 113 h 92"/>
                <a:gd name="T40" fmla="*/ 124 w 108"/>
                <a:gd name="T41" fmla="*/ 391 h 92"/>
                <a:gd name="T42" fmla="*/ 65 w 108"/>
                <a:gd name="T43" fmla="*/ 391 h 92"/>
                <a:gd name="T44" fmla="*/ 48 w 108"/>
                <a:gd name="T45" fmla="*/ 370 h 92"/>
                <a:gd name="T46" fmla="*/ 468 w 108"/>
                <a:gd name="T47" fmla="*/ 370 h 92"/>
                <a:gd name="T48" fmla="*/ 446 w 108"/>
                <a:gd name="T49" fmla="*/ 391 h 92"/>
                <a:gd name="T50" fmla="*/ 165 w 108"/>
                <a:gd name="T51" fmla="*/ 391 h 92"/>
                <a:gd name="T52" fmla="*/ 165 w 108"/>
                <a:gd name="T53" fmla="*/ 113 h 92"/>
                <a:gd name="T54" fmla="*/ 205 w 108"/>
                <a:gd name="T55" fmla="*/ 113 h 92"/>
                <a:gd name="T56" fmla="*/ 366 w 108"/>
                <a:gd name="T57" fmla="*/ 113 h 92"/>
                <a:gd name="T58" fmla="*/ 446 w 108"/>
                <a:gd name="T59" fmla="*/ 113 h 92"/>
                <a:gd name="T60" fmla="*/ 468 w 108"/>
                <a:gd name="T61" fmla="*/ 137 h 92"/>
                <a:gd name="T62" fmla="*/ 468 w 108"/>
                <a:gd name="T63" fmla="*/ 370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815" name="Freeform 27"/>
            <p:cNvSpPr>
              <a:spLocks noEditPoints="1"/>
            </p:cNvSpPr>
            <p:nvPr/>
          </p:nvSpPr>
          <p:spPr bwMode="auto">
            <a:xfrm>
              <a:off x="93" y="83"/>
              <a:ext cx="74" cy="74"/>
            </a:xfrm>
            <a:custGeom>
              <a:avLst/>
              <a:gdLst>
                <a:gd name="T0" fmla="*/ 81 w 34"/>
                <a:gd name="T1" fmla="*/ 0 h 34"/>
                <a:gd name="T2" fmla="*/ 0 w 34"/>
                <a:gd name="T3" fmla="*/ 81 h 34"/>
                <a:gd name="T4" fmla="*/ 81 w 34"/>
                <a:gd name="T5" fmla="*/ 161 h 34"/>
                <a:gd name="T6" fmla="*/ 161 w 34"/>
                <a:gd name="T7" fmla="*/ 81 h 34"/>
                <a:gd name="T8" fmla="*/ 81 w 34"/>
                <a:gd name="T9" fmla="*/ 0 h 34"/>
                <a:gd name="T10" fmla="*/ 81 w 34"/>
                <a:gd name="T11" fmla="*/ 118 h 34"/>
                <a:gd name="T12" fmla="*/ 44 w 34"/>
                <a:gd name="T13" fmla="*/ 81 h 34"/>
                <a:gd name="T14" fmla="*/ 81 w 34"/>
                <a:gd name="T15" fmla="*/ 48 h 34"/>
                <a:gd name="T16" fmla="*/ 118 w 34"/>
                <a:gd name="T17" fmla="*/ 81 h 34"/>
                <a:gd name="T18" fmla="*/ 81 w 34"/>
                <a:gd name="T19" fmla="*/ 118 h 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3805" name="Rectangle 28"/>
          <p:cNvSpPr>
            <a:spLocks noChangeArrowheads="1"/>
          </p:cNvSpPr>
          <p:nvPr/>
        </p:nvSpPr>
        <p:spPr bwMode="auto">
          <a:xfrm>
            <a:off x="1116013" y="1695450"/>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33806" name="Rectangle 29"/>
          <p:cNvSpPr>
            <a:spLocks noChangeArrowheads="1"/>
          </p:cNvSpPr>
          <p:nvPr/>
        </p:nvSpPr>
        <p:spPr bwMode="auto">
          <a:xfrm>
            <a:off x="1116013" y="2332038"/>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33807" name="Rectangle 30"/>
          <p:cNvSpPr>
            <a:spLocks noChangeArrowheads="1"/>
          </p:cNvSpPr>
          <p:nvPr/>
        </p:nvSpPr>
        <p:spPr bwMode="auto">
          <a:xfrm>
            <a:off x="1116013" y="2984500"/>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33808" name="Rectangle 31"/>
          <p:cNvSpPr>
            <a:spLocks noChangeArrowheads="1"/>
          </p:cNvSpPr>
          <p:nvPr/>
        </p:nvSpPr>
        <p:spPr bwMode="auto">
          <a:xfrm>
            <a:off x="1116013" y="3673475"/>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Oval 2"/>
          <p:cNvSpPr>
            <a:spLocks noChangeArrowheads="1"/>
          </p:cNvSpPr>
          <p:nvPr/>
        </p:nvSpPr>
        <p:spPr bwMode="auto">
          <a:xfrm>
            <a:off x="4352925" y="2692400"/>
            <a:ext cx="436563" cy="43815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75" name="Oval 3"/>
          <p:cNvSpPr>
            <a:spLocks noChangeArrowheads="1"/>
          </p:cNvSpPr>
          <p:nvPr/>
        </p:nvSpPr>
        <p:spPr bwMode="auto">
          <a:xfrm>
            <a:off x="4295775" y="2635250"/>
            <a:ext cx="550863" cy="552450"/>
          </a:xfrm>
          <a:prstGeom prst="ellipse">
            <a:avLst/>
          </a:prstGeom>
          <a:noFill/>
          <a:ln w="11176">
            <a:solidFill>
              <a:srgbClr val="95C1AD"/>
            </a:solidFill>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76" name="Line 4"/>
          <p:cNvSpPr>
            <a:spLocks noChangeShapeType="1"/>
          </p:cNvSpPr>
          <p:nvPr/>
        </p:nvSpPr>
        <p:spPr bwMode="auto">
          <a:xfrm flipV="1">
            <a:off x="4572000" y="1535113"/>
            <a:ext cx="0" cy="1100137"/>
          </a:xfrm>
          <a:prstGeom prst="line">
            <a:avLst/>
          </a:prstGeom>
          <a:noFill/>
          <a:ln w="11176">
            <a:solidFill>
              <a:srgbClr val="95C1AD"/>
            </a:solidFill>
            <a:round/>
          </a:ln>
          <a:extLst>
            <a:ext uri="{909E8E84-426E-40DD-AFC4-6F175D3DCCD1}">
              <a14:hiddenFill xmlns:a14="http://schemas.microsoft.com/office/drawing/2010/main">
                <a:noFill/>
              </a14:hiddenFill>
            </a:ext>
          </a:extLst>
        </p:spPr>
        <p:txBody>
          <a:bodyPr/>
          <a:lstStyle/>
          <a:p>
            <a:endParaRPr lang="zh-CN" altLang="en-US"/>
          </a:p>
        </p:txBody>
      </p:sp>
      <p:sp>
        <p:nvSpPr>
          <p:cNvPr id="28677" name="Line 5"/>
          <p:cNvSpPr>
            <a:spLocks noChangeShapeType="1"/>
          </p:cNvSpPr>
          <p:nvPr/>
        </p:nvSpPr>
        <p:spPr bwMode="auto">
          <a:xfrm flipV="1">
            <a:off x="4572000" y="3187700"/>
            <a:ext cx="0" cy="1100138"/>
          </a:xfrm>
          <a:prstGeom prst="line">
            <a:avLst/>
          </a:prstGeom>
          <a:noFill/>
          <a:ln w="11176">
            <a:solidFill>
              <a:srgbClr val="95C1AD"/>
            </a:solidFill>
            <a:round/>
          </a:ln>
          <a:extLst>
            <a:ext uri="{909E8E84-426E-40DD-AFC4-6F175D3DCCD1}">
              <a14:hiddenFill xmlns:a14="http://schemas.microsoft.com/office/drawing/2010/main">
                <a:noFill/>
              </a14:hiddenFill>
            </a:ext>
          </a:extLst>
        </p:spPr>
        <p:txBody>
          <a:bodyPr/>
          <a:lstStyle/>
          <a:p>
            <a:endParaRPr lang="zh-CN" altLang="en-US"/>
          </a:p>
        </p:txBody>
      </p:sp>
      <p:sp>
        <p:nvSpPr>
          <p:cNvPr id="28678" name="Line 6"/>
          <p:cNvSpPr>
            <a:spLocks noChangeShapeType="1"/>
          </p:cNvSpPr>
          <p:nvPr/>
        </p:nvSpPr>
        <p:spPr bwMode="auto">
          <a:xfrm>
            <a:off x="5407025"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79" name="Line 7"/>
          <p:cNvSpPr>
            <a:spLocks noChangeShapeType="1"/>
          </p:cNvSpPr>
          <p:nvPr/>
        </p:nvSpPr>
        <p:spPr bwMode="auto">
          <a:xfrm>
            <a:off x="6121400"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0" name="Line 8"/>
          <p:cNvSpPr>
            <a:spLocks noChangeShapeType="1"/>
          </p:cNvSpPr>
          <p:nvPr/>
        </p:nvSpPr>
        <p:spPr bwMode="auto">
          <a:xfrm>
            <a:off x="6834188"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1" name="Line 9"/>
          <p:cNvSpPr>
            <a:spLocks noChangeShapeType="1"/>
          </p:cNvSpPr>
          <p:nvPr/>
        </p:nvSpPr>
        <p:spPr bwMode="auto">
          <a:xfrm>
            <a:off x="7546975"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2" name="Line 10"/>
          <p:cNvSpPr>
            <a:spLocks noChangeShapeType="1"/>
          </p:cNvSpPr>
          <p:nvPr/>
        </p:nvSpPr>
        <p:spPr bwMode="auto">
          <a:xfrm>
            <a:off x="8259763"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3" name="Rectangle 11"/>
          <p:cNvSpPr>
            <a:spLocks noChangeArrowheads="1"/>
          </p:cNvSpPr>
          <p:nvPr/>
        </p:nvSpPr>
        <p:spPr bwMode="auto">
          <a:xfrm>
            <a:off x="5407025" y="3821113"/>
            <a:ext cx="2538413" cy="32385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84" name="Rectangle 12"/>
          <p:cNvSpPr>
            <a:spLocks noChangeArrowheads="1"/>
          </p:cNvSpPr>
          <p:nvPr/>
        </p:nvSpPr>
        <p:spPr bwMode="auto">
          <a:xfrm>
            <a:off x="5407025" y="3381375"/>
            <a:ext cx="1792288" cy="322263"/>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85" name="Rectangle 13"/>
          <p:cNvSpPr>
            <a:spLocks noChangeArrowheads="1"/>
          </p:cNvSpPr>
          <p:nvPr/>
        </p:nvSpPr>
        <p:spPr bwMode="auto">
          <a:xfrm>
            <a:off x="5407025" y="2940050"/>
            <a:ext cx="2852738" cy="322263"/>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86" name="Rectangle 14"/>
          <p:cNvSpPr>
            <a:spLocks noChangeArrowheads="1"/>
          </p:cNvSpPr>
          <p:nvPr/>
        </p:nvSpPr>
        <p:spPr bwMode="auto">
          <a:xfrm>
            <a:off x="5407025" y="2498725"/>
            <a:ext cx="1427163" cy="32385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87" name="Rectangle 15"/>
          <p:cNvSpPr>
            <a:spLocks noChangeArrowheads="1"/>
          </p:cNvSpPr>
          <p:nvPr/>
        </p:nvSpPr>
        <p:spPr bwMode="auto">
          <a:xfrm>
            <a:off x="5380038" y="4200525"/>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0</a:t>
            </a:r>
            <a:endParaRPr lang="zh-CN" altLang="zh-CN" sz="800">
              <a:solidFill>
                <a:schemeClr val="bg2"/>
              </a:solidFill>
            </a:endParaRPr>
          </a:p>
        </p:txBody>
      </p:sp>
      <p:sp>
        <p:nvSpPr>
          <p:cNvPr id="28688" name="Rectangle 16"/>
          <p:cNvSpPr>
            <a:spLocks noChangeArrowheads="1"/>
          </p:cNvSpPr>
          <p:nvPr/>
        </p:nvSpPr>
        <p:spPr bwMode="auto">
          <a:xfrm>
            <a:off x="6064250"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15</a:t>
            </a:r>
            <a:endParaRPr lang="zh-CN" altLang="zh-CN" sz="800">
              <a:solidFill>
                <a:schemeClr val="bg2"/>
              </a:solidFill>
            </a:endParaRPr>
          </a:p>
        </p:txBody>
      </p:sp>
      <p:sp>
        <p:nvSpPr>
          <p:cNvPr id="28689" name="Rectangle 17"/>
          <p:cNvSpPr>
            <a:spLocks noChangeArrowheads="1"/>
          </p:cNvSpPr>
          <p:nvPr/>
        </p:nvSpPr>
        <p:spPr bwMode="auto">
          <a:xfrm>
            <a:off x="6777038"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30</a:t>
            </a:r>
            <a:endParaRPr lang="zh-CN" altLang="zh-CN" sz="800">
              <a:solidFill>
                <a:schemeClr val="bg2"/>
              </a:solidFill>
            </a:endParaRPr>
          </a:p>
        </p:txBody>
      </p:sp>
      <p:sp>
        <p:nvSpPr>
          <p:cNvPr id="28690" name="Rectangle 18"/>
          <p:cNvSpPr>
            <a:spLocks noChangeArrowheads="1"/>
          </p:cNvSpPr>
          <p:nvPr/>
        </p:nvSpPr>
        <p:spPr bwMode="auto">
          <a:xfrm>
            <a:off x="7491413"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45</a:t>
            </a:r>
            <a:endParaRPr lang="zh-CN" altLang="zh-CN" sz="800">
              <a:solidFill>
                <a:schemeClr val="bg2"/>
              </a:solidFill>
            </a:endParaRPr>
          </a:p>
        </p:txBody>
      </p:sp>
      <p:sp>
        <p:nvSpPr>
          <p:cNvPr id="28691" name="Rectangle 19"/>
          <p:cNvSpPr>
            <a:spLocks noChangeArrowheads="1"/>
          </p:cNvSpPr>
          <p:nvPr/>
        </p:nvSpPr>
        <p:spPr bwMode="auto">
          <a:xfrm>
            <a:off x="8204200"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60</a:t>
            </a:r>
            <a:endParaRPr lang="zh-CN" altLang="zh-CN" sz="800">
              <a:solidFill>
                <a:schemeClr val="bg2"/>
              </a:solidFill>
            </a:endParaRPr>
          </a:p>
        </p:txBody>
      </p:sp>
      <p:sp>
        <p:nvSpPr>
          <p:cNvPr id="28692" name="Line 20"/>
          <p:cNvSpPr>
            <a:spLocks noChangeShapeType="1"/>
          </p:cNvSpPr>
          <p:nvPr/>
        </p:nvSpPr>
        <p:spPr bwMode="auto">
          <a:xfrm>
            <a:off x="877888"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3" name="Line 21"/>
          <p:cNvSpPr>
            <a:spLocks noChangeShapeType="1"/>
          </p:cNvSpPr>
          <p:nvPr/>
        </p:nvSpPr>
        <p:spPr bwMode="auto">
          <a:xfrm>
            <a:off x="1592263"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4" name="Line 22"/>
          <p:cNvSpPr>
            <a:spLocks noChangeShapeType="1"/>
          </p:cNvSpPr>
          <p:nvPr/>
        </p:nvSpPr>
        <p:spPr bwMode="auto">
          <a:xfrm>
            <a:off x="2305050"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5" name="Line 23"/>
          <p:cNvSpPr>
            <a:spLocks noChangeShapeType="1"/>
          </p:cNvSpPr>
          <p:nvPr/>
        </p:nvSpPr>
        <p:spPr bwMode="auto">
          <a:xfrm>
            <a:off x="3017838"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6" name="Line 24"/>
          <p:cNvSpPr>
            <a:spLocks noChangeShapeType="1"/>
          </p:cNvSpPr>
          <p:nvPr/>
        </p:nvSpPr>
        <p:spPr bwMode="auto">
          <a:xfrm>
            <a:off x="3730625" y="2498725"/>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7" name="Rectangle 25"/>
          <p:cNvSpPr>
            <a:spLocks noChangeArrowheads="1"/>
          </p:cNvSpPr>
          <p:nvPr/>
        </p:nvSpPr>
        <p:spPr bwMode="auto">
          <a:xfrm>
            <a:off x="1592263" y="3821113"/>
            <a:ext cx="2138362" cy="32385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98" name="Rectangle 26"/>
          <p:cNvSpPr>
            <a:spLocks noChangeArrowheads="1"/>
          </p:cNvSpPr>
          <p:nvPr/>
        </p:nvSpPr>
        <p:spPr bwMode="auto">
          <a:xfrm>
            <a:off x="2305050" y="3381375"/>
            <a:ext cx="1425575" cy="322263"/>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699" name="Rectangle 27"/>
          <p:cNvSpPr>
            <a:spLocks noChangeArrowheads="1"/>
          </p:cNvSpPr>
          <p:nvPr/>
        </p:nvSpPr>
        <p:spPr bwMode="auto">
          <a:xfrm>
            <a:off x="1108075" y="2940050"/>
            <a:ext cx="2622550" cy="322263"/>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700" name="Rectangle 28"/>
          <p:cNvSpPr>
            <a:spLocks noChangeArrowheads="1"/>
          </p:cNvSpPr>
          <p:nvPr/>
        </p:nvSpPr>
        <p:spPr bwMode="auto">
          <a:xfrm>
            <a:off x="2305050" y="2498725"/>
            <a:ext cx="1425575" cy="32385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8701" name="Rectangle 29"/>
          <p:cNvSpPr>
            <a:spLocks noChangeArrowheads="1"/>
          </p:cNvSpPr>
          <p:nvPr/>
        </p:nvSpPr>
        <p:spPr bwMode="auto">
          <a:xfrm>
            <a:off x="822325"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60</a:t>
            </a:r>
            <a:endParaRPr lang="zh-CN" altLang="zh-CN" sz="800">
              <a:solidFill>
                <a:schemeClr val="bg2"/>
              </a:solidFill>
            </a:endParaRPr>
          </a:p>
        </p:txBody>
      </p:sp>
      <p:sp>
        <p:nvSpPr>
          <p:cNvPr id="28702" name="Rectangle 30"/>
          <p:cNvSpPr>
            <a:spLocks noChangeArrowheads="1"/>
          </p:cNvSpPr>
          <p:nvPr/>
        </p:nvSpPr>
        <p:spPr bwMode="auto">
          <a:xfrm>
            <a:off x="1535113"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45</a:t>
            </a:r>
            <a:endParaRPr lang="zh-CN" altLang="zh-CN" sz="800">
              <a:solidFill>
                <a:schemeClr val="bg2"/>
              </a:solidFill>
            </a:endParaRPr>
          </a:p>
        </p:txBody>
      </p:sp>
      <p:sp>
        <p:nvSpPr>
          <p:cNvPr id="28703" name="Rectangle 31"/>
          <p:cNvSpPr>
            <a:spLocks noChangeArrowheads="1"/>
          </p:cNvSpPr>
          <p:nvPr/>
        </p:nvSpPr>
        <p:spPr bwMode="auto">
          <a:xfrm>
            <a:off x="2247900"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30</a:t>
            </a:r>
            <a:endParaRPr lang="zh-CN" altLang="zh-CN" sz="800">
              <a:solidFill>
                <a:schemeClr val="bg2"/>
              </a:solidFill>
            </a:endParaRPr>
          </a:p>
        </p:txBody>
      </p:sp>
      <p:sp>
        <p:nvSpPr>
          <p:cNvPr id="28704" name="Rectangle 32"/>
          <p:cNvSpPr>
            <a:spLocks noChangeArrowheads="1"/>
          </p:cNvSpPr>
          <p:nvPr/>
        </p:nvSpPr>
        <p:spPr bwMode="auto">
          <a:xfrm>
            <a:off x="2960688" y="420052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15</a:t>
            </a:r>
            <a:endParaRPr lang="zh-CN" altLang="zh-CN" sz="800">
              <a:solidFill>
                <a:schemeClr val="bg2"/>
              </a:solidFill>
            </a:endParaRPr>
          </a:p>
        </p:txBody>
      </p:sp>
      <p:sp>
        <p:nvSpPr>
          <p:cNvPr id="28705" name="Rectangle 33"/>
          <p:cNvSpPr>
            <a:spLocks noChangeArrowheads="1"/>
          </p:cNvSpPr>
          <p:nvPr/>
        </p:nvSpPr>
        <p:spPr bwMode="auto">
          <a:xfrm>
            <a:off x="3702050" y="4200525"/>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bg2"/>
                </a:solidFill>
                <a:ea typeface="微软雅黑" panose="020B0503020204020204" pitchFamily="34" charset="-122"/>
              </a:rPr>
              <a:t>0</a:t>
            </a:r>
            <a:endParaRPr lang="zh-CN" altLang="zh-CN" sz="800">
              <a:solidFill>
                <a:schemeClr val="bg2"/>
              </a:solidFill>
            </a:endParaRPr>
          </a:p>
        </p:txBody>
      </p:sp>
      <p:sp>
        <p:nvSpPr>
          <p:cNvPr id="28706" name="Rectangle 34"/>
          <p:cNvSpPr>
            <a:spLocks noChangeArrowheads="1"/>
          </p:cNvSpPr>
          <p:nvPr/>
        </p:nvSpPr>
        <p:spPr bwMode="auto">
          <a:xfrm>
            <a:off x="4457700" y="2822575"/>
            <a:ext cx="2381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400" b="1">
                <a:solidFill>
                  <a:schemeClr val="bg1"/>
                </a:solidFill>
                <a:ea typeface="微软雅黑" panose="020B0503020204020204" pitchFamily="34" charset="-122"/>
              </a:rPr>
              <a:t>VS</a:t>
            </a:r>
            <a:endParaRPr lang="zh-CN" altLang="zh-CN" sz="1400" b="1">
              <a:solidFill>
                <a:schemeClr val="bg1"/>
              </a:solidFill>
            </a:endParaRPr>
          </a:p>
        </p:txBody>
      </p:sp>
      <p:sp>
        <p:nvSpPr>
          <p:cNvPr id="28707" name="Rectangle 35"/>
          <p:cNvSpPr>
            <a:spLocks noChangeArrowheads="1"/>
          </p:cNvSpPr>
          <p:nvPr/>
        </p:nvSpPr>
        <p:spPr bwMode="auto">
          <a:xfrm>
            <a:off x="5435600" y="1531938"/>
            <a:ext cx="2881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8708" name="Rectangle 36"/>
          <p:cNvSpPr>
            <a:spLocks noChangeArrowheads="1"/>
          </p:cNvSpPr>
          <p:nvPr/>
        </p:nvSpPr>
        <p:spPr bwMode="auto">
          <a:xfrm>
            <a:off x="844550" y="1531938"/>
            <a:ext cx="2881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lang="zh-CN" altLang="en-US" sz="800" b="1">
                <a:solidFill>
                  <a:schemeClr val="tx1"/>
                </a:solidFill>
              </a:rPr>
              <a:t>单击此处添加标题</a:t>
            </a:r>
          </a:p>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8709" name="Text Box 37"/>
          <p:cNvSpPr txBox="1">
            <a:spLocks noChangeArrowheads="1"/>
          </p:cNvSpPr>
          <p:nvPr/>
        </p:nvSpPr>
        <p:spPr bwMode="auto">
          <a:xfrm>
            <a:off x="1639888" y="387508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0" name="Text Box 38"/>
          <p:cNvSpPr txBox="1">
            <a:spLocks noChangeArrowheads="1"/>
          </p:cNvSpPr>
          <p:nvPr/>
        </p:nvSpPr>
        <p:spPr bwMode="auto">
          <a:xfrm>
            <a:off x="2343150" y="343693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1" name="Text Box 39"/>
          <p:cNvSpPr txBox="1">
            <a:spLocks noChangeArrowheads="1"/>
          </p:cNvSpPr>
          <p:nvPr/>
        </p:nvSpPr>
        <p:spPr bwMode="auto">
          <a:xfrm>
            <a:off x="1157288" y="299243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2" name="Text Box 40"/>
          <p:cNvSpPr txBox="1">
            <a:spLocks noChangeArrowheads="1"/>
          </p:cNvSpPr>
          <p:nvPr/>
        </p:nvSpPr>
        <p:spPr bwMode="auto">
          <a:xfrm>
            <a:off x="2335213" y="255428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3" name="Text Box 41"/>
          <p:cNvSpPr txBox="1">
            <a:spLocks noChangeArrowheads="1"/>
          </p:cNvSpPr>
          <p:nvPr/>
        </p:nvSpPr>
        <p:spPr bwMode="auto">
          <a:xfrm>
            <a:off x="5889625" y="254158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
        <p:nvSpPr>
          <p:cNvPr id="28714" name="Text Box 42"/>
          <p:cNvSpPr txBox="1">
            <a:spLocks noChangeArrowheads="1"/>
          </p:cNvSpPr>
          <p:nvPr/>
        </p:nvSpPr>
        <p:spPr bwMode="auto">
          <a:xfrm>
            <a:off x="7307263" y="299878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
        <p:nvSpPr>
          <p:cNvPr id="28715" name="Text Box 43"/>
          <p:cNvSpPr txBox="1">
            <a:spLocks noChangeArrowheads="1"/>
          </p:cNvSpPr>
          <p:nvPr/>
        </p:nvSpPr>
        <p:spPr bwMode="auto">
          <a:xfrm>
            <a:off x="6257925" y="344328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
        <p:nvSpPr>
          <p:cNvPr id="28716" name="Text Box 44"/>
          <p:cNvSpPr txBox="1">
            <a:spLocks noChangeArrowheads="1"/>
          </p:cNvSpPr>
          <p:nvPr/>
        </p:nvSpPr>
        <p:spPr bwMode="auto">
          <a:xfrm>
            <a:off x="7005638" y="3881438"/>
            <a:ext cx="8985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658495" y="1273175"/>
            <a:ext cx="1701800" cy="3313113"/>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24" name="Rectangle 4"/>
          <p:cNvSpPr>
            <a:spLocks noChangeArrowheads="1"/>
          </p:cNvSpPr>
          <p:nvPr/>
        </p:nvSpPr>
        <p:spPr bwMode="auto">
          <a:xfrm>
            <a:off x="658495" y="4562475"/>
            <a:ext cx="1701800" cy="23813"/>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25" name="Rectangle 5"/>
          <p:cNvSpPr>
            <a:spLocks noChangeArrowheads="1"/>
          </p:cNvSpPr>
          <p:nvPr/>
        </p:nvSpPr>
        <p:spPr bwMode="auto">
          <a:xfrm>
            <a:off x="1110933" y="4435475"/>
            <a:ext cx="798512" cy="277813"/>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26" name="Rectangle 6"/>
          <p:cNvSpPr>
            <a:spLocks noChangeArrowheads="1"/>
          </p:cNvSpPr>
          <p:nvPr/>
        </p:nvSpPr>
        <p:spPr bwMode="auto">
          <a:xfrm>
            <a:off x="658495" y="1831975"/>
            <a:ext cx="1701800" cy="446088"/>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27" name="Rectangle 7"/>
          <p:cNvSpPr>
            <a:spLocks noChangeArrowheads="1"/>
          </p:cNvSpPr>
          <p:nvPr/>
        </p:nvSpPr>
        <p:spPr bwMode="auto">
          <a:xfrm>
            <a:off x="775970" y="24225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28" name="Rectangle 8"/>
          <p:cNvSpPr>
            <a:spLocks noChangeArrowheads="1"/>
          </p:cNvSpPr>
          <p:nvPr/>
        </p:nvSpPr>
        <p:spPr bwMode="auto">
          <a:xfrm>
            <a:off x="775970" y="2687638"/>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29" name="Rectangle 9"/>
          <p:cNvSpPr>
            <a:spLocks noChangeArrowheads="1"/>
          </p:cNvSpPr>
          <p:nvPr/>
        </p:nvSpPr>
        <p:spPr bwMode="auto">
          <a:xfrm>
            <a:off x="775970" y="2951163"/>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30" name="Rectangle 10"/>
          <p:cNvSpPr>
            <a:spLocks noChangeArrowheads="1"/>
          </p:cNvSpPr>
          <p:nvPr/>
        </p:nvSpPr>
        <p:spPr bwMode="auto">
          <a:xfrm>
            <a:off x="775970" y="321627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31" name="Rectangle 11"/>
          <p:cNvSpPr>
            <a:spLocks noChangeArrowheads="1"/>
          </p:cNvSpPr>
          <p:nvPr/>
        </p:nvSpPr>
        <p:spPr bwMode="auto">
          <a:xfrm>
            <a:off x="775970" y="3479800"/>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32" name="Rectangle 12"/>
          <p:cNvSpPr>
            <a:spLocks noChangeArrowheads="1"/>
          </p:cNvSpPr>
          <p:nvPr/>
        </p:nvSpPr>
        <p:spPr bwMode="auto">
          <a:xfrm>
            <a:off x="775970" y="3744913"/>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33" name="Rectangle 13"/>
          <p:cNvSpPr>
            <a:spLocks noChangeArrowheads="1"/>
          </p:cNvSpPr>
          <p:nvPr/>
        </p:nvSpPr>
        <p:spPr bwMode="auto">
          <a:xfrm>
            <a:off x="775970" y="40100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34" name="Rectangle 14"/>
          <p:cNvSpPr>
            <a:spLocks noChangeArrowheads="1"/>
          </p:cNvSpPr>
          <p:nvPr/>
        </p:nvSpPr>
        <p:spPr bwMode="auto">
          <a:xfrm>
            <a:off x="1159987" y="1420813"/>
            <a:ext cx="716280" cy="21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400" b="1">
                <a:solidFill>
                  <a:schemeClr val="tx1"/>
                </a:solidFill>
              </a:rPr>
              <a:t>添加标题</a:t>
            </a:r>
          </a:p>
        </p:txBody>
      </p:sp>
      <p:sp>
        <p:nvSpPr>
          <p:cNvPr id="30735" name="Rectangle 15"/>
          <p:cNvSpPr>
            <a:spLocks noChangeArrowheads="1"/>
          </p:cNvSpPr>
          <p:nvPr/>
        </p:nvSpPr>
        <p:spPr bwMode="auto">
          <a:xfrm>
            <a:off x="1269683" y="1885950"/>
            <a:ext cx="4429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100">
                <a:solidFill>
                  <a:srgbClr val="FFFFFF"/>
                </a:solidFill>
              </a:rPr>
              <a:t>$</a:t>
            </a:r>
            <a:r>
              <a:rPr lang="zh-CN" altLang="zh-CN" sz="2100" b="1">
                <a:solidFill>
                  <a:srgbClr val="FFFFFF"/>
                </a:solidFill>
              </a:rPr>
              <a:t>65</a:t>
            </a:r>
            <a:endParaRPr lang="zh-CN" altLang="zh-CN" sz="1800"/>
          </a:p>
        </p:txBody>
      </p:sp>
      <p:sp>
        <p:nvSpPr>
          <p:cNvPr id="30736" name="Rectangle 16"/>
          <p:cNvSpPr>
            <a:spLocks noChangeArrowheads="1"/>
          </p:cNvSpPr>
          <p:nvPr/>
        </p:nvSpPr>
        <p:spPr bwMode="auto">
          <a:xfrm>
            <a:off x="1417320" y="1646238"/>
            <a:ext cx="1936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plan</a:t>
            </a:r>
          </a:p>
        </p:txBody>
      </p:sp>
      <p:sp>
        <p:nvSpPr>
          <p:cNvPr id="30737" name="Rectangle 17"/>
          <p:cNvSpPr>
            <a:spLocks noChangeArrowheads="1"/>
          </p:cNvSpPr>
          <p:nvPr/>
        </p:nvSpPr>
        <p:spPr bwMode="auto">
          <a:xfrm>
            <a:off x="814864" y="2466975"/>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38" name="Rectangle 18"/>
          <p:cNvSpPr>
            <a:spLocks noChangeArrowheads="1"/>
          </p:cNvSpPr>
          <p:nvPr/>
        </p:nvSpPr>
        <p:spPr bwMode="auto">
          <a:xfrm>
            <a:off x="823595" y="27384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39" name="Rectangle 19"/>
          <p:cNvSpPr>
            <a:spLocks noChangeArrowheads="1"/>
          </p:cNvSpPr>
          <p:nvPr/>
        </p:nvSpPr>
        <p:spPr bwMode="auto">
          <a:xfrm>
            <a:off x="812483" y="299720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40" name="Rectangle 20"/>
          <p:cNvSpPr>
            <a:spLocks noChangeArrowheads="1"/>
          </p:cNvSpPr>
          <p:nvPr/>
        </p:nvSpPr>
        <p:spPr bwMode="auto">
          <a:xfrm>
            <a:off x="818833" y="32654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41" name="Rectangle 21"/>
          <p:cNvSpPr>
            <a:spLocks noChangeArrowheads="1"/>
          </p:cNvSpPr>
          <p:nvPr/>
        </p:nvSpPr>
        <p:spPr bwMode="auto">
          <a:xfrm>
            <a:off x="818833" y="35321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42" name="Rectangle 22"/>
          <p:cNvSpPr>
            <a:spLocks noChangeArrowheads="1"/>
          </p:cNvSpPr>
          <p:nvPr/>
        </p:nvSpPr>
        <p:spPr bwMode="auto">
          <a:xfrm>
            <a:off x="814070" y="37925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43" name="Rectangle 23"/>
          <p:cNvSpPr>
            <a:spLocks noChangeArrowheads="1"/>
          </p:cNvSpPr>
          <p:nvPr/>
        </p:nvSpPr>
        <p:spPr bwMode="auto">
          <a:xfrm>
            <a:off x="795814" y="405765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44" name="Rectangle 24"/>
          <p:cNvSpPr>
            <a:spLocks noChangeArrowheads="1"/>
          </p:cNvSpPr>
          <p:nvPr/>
        </p:nvSpPr>
        <p:spPr bwMode="auto">
          <a:xfrm>
            <a:off x="2711133" y="1274763"/>
            <a:ext cx="1701800" cy="3313112"/>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46" name="Rectangle 26"/>
          <p:cNvSpPr>
            <a:spLocks noChangeArrowheads="1"/>
          </p:cNvSpPr>
          <p:nvPr/>
        </p:nvSpPr>
        <p:spPr bwMode="auto">
          <a:xfrm>
            <a:off x="2707958" y="4562475"/>
            <a:ext cx="1701800" cy="23813"/>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47" name="Rectangle 27"/>
          <p:cNvSpPr>
            <a:spLocks noChangeArrowheads="1"/>
          </p:cNvSpPr>
          <p:nvPr/>
        </p:nvSpPr>
        <p:spPr bwMode="auto">
          <a:xfrm>
            <a:off x="3158808" y="4435475"/>
            <a:ext cx="798512" cy="277813"/>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48" name="Rectangle 28"/>
          <p:cNvSpPr>
            <a:spLocks noChangeArrowheads="1"/>
          </p:cNvSpPr>
          <p:nvPr/>
        </p:nvSpPr>
        <p:spPr bwMode="auto">
          <a:xfrm>
            <a:off x="2707958" y="1831975"/>
            <a:ext cx="1701800" cy="446088"/>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49" name="Rectangle 29"/>
          <p:cNvSpPr>
            <a:spLocks noChangeArrowheads="1"/>
          </p:cNvSpPr>
          <p:nvPr/>
        </p:nvSpPr>
        <p:spPr bwMode="auto">
          <a:xfrm>
            <a:off x="2825433" y="24225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50" name="Rectangle 30"/>
          <p:cNvSpPr>
            <a:spLocks noChangeArrowheads="1"/>
          </p:cNvSpPr>
          <p:nvPr/>
        </p:nvSpPr>
        <p:spPr bwMode="auto">
          <a:xfrm>
            <a:off x="2825433" y="2687638"/>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51" name="Rectangle 31"/>
          <p:cNvSpPr>
            <a:spLocks noChangeArrowheads="1"/>
          </p:cNvSpPr>
          <p:nvPr/>
        </p:nvSpPr>
        <p:spPr bwMode="auto">
          <a:xfrm>
            <a:off x="2825433" y="2951163"/>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52" name="Rectangle 32"/>
          <p:cNvSpPr>
            <a:spLocks noChangeArrowheads="1"/>
          </p:cNvSpPr>
          <p:nvPr/>
        </p:nvSpPr>
        <p:spPr bwMode="auto">
          <a:xfrm>
            <a:off x="2825433" y="321627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53" name="Rectangle 33"/>
          <p:cNvSpPr>
            <a:spLocks noChangeArrowheads="1"/>
          </p:cNvSpPr>
          <p:nvPr/>
        </p:nvSpPr>
        <p:spPr bwMode="auto">
          <a:xfrm>
            <a:off x="2825433" y="3479800"/>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54" name="Rectangle 34"/>
          <p:cNvSpPr>
            <a:spLocks noChangeArrowheads="1"/>
          </p:cNvSpPr>
          <p:nvPr/>
        </p:nvSpPr>
        <p:spPr bwMode="auto">
          <a:xfrm>
            <a:off x="2825433" y="3744913"/>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55" name="Rectangle 35"/>
          <p:cNvSpPr>
            <a:spLocks noChangeArrowheads="1"/>
          </p:cNvSpPr>
          <p:nvPr/>
        </p:nvSpPr>
        <p:spPr bwMode="auto">
          <a:xfrm>
            <a:off x="2825433" y="40100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56" name="Rectangle 36"/>
          <p:cNvSpPr>
            <a:spLocks noChangeArrowheads="1"/>
          </p:cNvSpPr>
          <p:nvPr/>
        </p:nvSpPr>
        <p:spPr bwMode="auto">
          <a:xfrm>
            <a:off x="3209449" y="1420813"/>
            <a:ext cx="716280" cy="21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400" b="1">
                <a:solidFill>
                  <a:schemeClr val="tx1"/>
                </a:solidFill>
              </a:rPr>
              <a:t>添加标题</a:t>
            </a:r>
          </a:p>
        </p:txBody>
      </p:sp>
      <p:sp>
        <p:nvSpPr>
          <p:cNvPr id="30757" name="Rectangle 37"/>
          <p:cNvSpPr>
            <a:spLocks noChangeArrowheads="1"/>
          </p:cNvSpPr>
          <p:nvPr/>
        </p:nvSpPr>
        <p:spPr bwMode="auto">
          <a:xfrm>
            <a:off x="3466783" y="1646238"/>
            <a:ext cx="1936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plan</a:t>
            </a:r>
          </a:p>
        </p:txBody>
      </p:sp>
      <p:sp>
        <p:nvSpPr>
          <p:cNvPr id="30758" name="Rectangle 38"/>
          <p:cNvSpPr>
            <a:spLocks noChangeArrowheads="1"/>
          </p:cNvSpPr>
          <p:nvPr/>
        </p:nvSpPr>
        <p:spPr bwMode="auto">
          <a:xfrm>
            <a:off x="2864327" y="2466975"/>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59" name="Rectangle 39"/>
          <p:cNvSpPr>
            <a:spLocks noChangeArrowheads="1"/>
          </p:cNvSpPr>
          <p:nvPr/>
        </p:nvSpPr>
        <p:spPr bwMode="auto">
          <a:xfrm>
            <a:off x="2873058" y="27384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60" name="Rectangle 40"/>
          <p:cNvSpPr>
            <a:spLocks noChangeArrowheads="1"/>
          </p:cNvSpPr>
          <p:nvPr/>
        </p:nvSpPr>
        <p:spPr bwMode="auto">
          <a:xfrm>
            <a:off x="2861946" y="299720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61" name="Rectangle 41"/>
          <p:cNvSpPr>
            <a:spLocks noChangeArrowheads="1"/>
          </p:cNvSpPr>
          <p:nvPr/>
        </p:nvSpPr>
        <p:spPr bwMode="auto">
          <a:xfrm>
            <a:off x="2868295" y="32654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62" name="Rectangle 42"/>
          <p:cNvSpPr>
            <a:spLocks noChangeArrowheads="1"/>
          </p:cNvSpPr>
          <p:nvPr/>
        </p:nvSpPr>
        <p:spPr bwMode="auto">
          <a:xfrm>
            <a:off x="2866708" y="35321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63" name="Rectangle 43"/>
          <p:cNvSpPr>
            <a:spLocks noChangeArrowheads="1"/>
          </p:cNvSpPr>
          <p:nvPr/>
        </p:nvSpPr>
        <p:spPr bwMode="auto">
          <a:xfrm>
            <a:off x="2861946" y="37925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64" name="Rectangle 44"/>
          <p:cNvSpPr>
            <a:spLocks noChangeArrowheads="1"/>
          </p:cNvSpPr>
          <p:nvPr/>
        </p:nvSpPr>
        <p:spPr bwMode="auto">
          <a:xfrm>
            <a:off x="2845277" y="405765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65" name="Rectangle 45"/>
          <p:cNvSpPr>
            <a:spLocks noChangeArrowheads="1"/>
          </p:cNvSpPr>
          <p:nvPr/>
        </p:nvSpPr>
        <p:spPr bwMode="auto">
          <a:xfrm>
            <a:off x="4755833" y="1273175"/>
            <a:ext cx="1701800" cy="3313113"/>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67" name="Rectangle 47"/>
          <p:cNvSpPr>
            <a:spLocks noChangeArrowheads="1"/>
          </p:cNvSpPr>
          <p:nvPr/>
        </p:nvSpPr>
        <p:spPr bwMode="auto">
          <a:xfrm>
            <a:off x="4755833" y="4562475"/>
            <a:ext cx="1701800" cy="23813"/>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68" name="Rectangle 48"/>
          <p:cNvSpPr>
            <a:spLocks noChangeArrowheads="1"/>
          </p:cNvSpPr>
          <p:nvPr/>
        </p:nvSpPr>
        <p:spPr bwMode="auto">
          <a:xfrm>
            <a:off x="5208270" y="4435475"/>
            <a:ext cx="798513" cy="277813"/>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69" name="Rectangle 49"/>
          <p:cNvSpPr>
            <a:spLocks noChangeArrowheads="1"/>
          </p:cNvSpPr>
          <p:nvPr/>
        </p:nvSpPr>
        <p:spPr bwMode="auto">
          <a:xfrm>
            <a:off x="4755833" y="1831975"/>
            <a:ext cx="1701800" cy="446088"/>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70" name="Rectangle 50"/>
          <p:cNvSpPr>
            <a:spLocks noChangeArrowheads="1"/>
          </p:cNvSpPr>
          <p:nvPr/>
        </p:nvSpPr>
        <p:spPr bwMode="auto">
          <a:xfrm>
            <a:off x="4873308" y="24225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71" name="Rectangle 51"/>
          <p:cNvSpPr>
            <a:spLocks noChangeArrowheads="1"/>
          </p:cNvSpPr>
          <p:nvPr/>
        </p:nvSpPr>
        <p:spPr bwMode="auto">
          <a:xfrm>
            <a:off x="4873308" y="2687638"/>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72" name="Rectangle 52"/>
          <p:cNvSpPr>
            <a:spLocks noChangeArrowheads="1"/>
          </p:cNvSpPr>
          <p:nvPr/>
        </p:nvSpPr>
        <p:spPr bwMode="auto">
          <a:xfrm>
            <a:off x="4873308" y="2951163"/>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73" name="Rectangle 53"/>
          <p:cNvSpPr>
            <a:spLocks noChangeArrowheads="1"/>
          </p:cNvSpPr>
          <p:nvPr/>
        </p:nvSpPr>
        <p:spPr bwMode="auto">
          <a:xfrm>
            <a:off x="4873308" y="321627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74" name="Rectangle 54"/>
          <p:cNvSpPr>
            <a:spLocks noChangeArrowheads="1"/>
          </p:cNvSpPr>
          <p:nvPr/>
        </p:nvSpPr>
        <p:spPr bwMode="auto">
          <a:xfrm>
            <a:off x="4873308" y="3479800"/>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75" name="Rectangle 55"/>
          <p:cNvSpPr>
            <a:spLocks noChangeArrowheads="1"/>
          </p:cNvSpPr>
          <p:nvPr/>
        </p:nvSpPr>
        <p:spPr bwMode="auto">
          <a:xfrm>
            <a:off x="4873308" y="3744913"/>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76" name="Rectangle 56"/>
          <p:cNvSpPr>
            <a:spLocks noChangeArrowheads="1"/>
          </p:cNvSpPr>
          <p:nvPr/>
        </p:nvSpPr>
        <p:spPr bwMode="auto">
          <a:xfrm>
            <a:off x="4873308" y="40100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77" name="Rectangle 57"/>
          <p:cNvSpPr>
            <a:spLocks noChangeArrowheads="1"/>
          </p:cNvSpPr>
          <p:nvPr/>
        </p:nvSpPr>
        <p:spPr bwMode="auto">
          <a:xfrm>
            <a:off x="5258912" y="1420813"/>
            <a:ext cx="716280" cy="21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400" b="1">
                <a:solidFill>
                  <a:schemeClr val="tx1"/>
                </a:solidFill>
              </a:rPr>
              <a:t>添加标题</a:t>
            </a:r>
          </a:p>
        </p:txBody>
      </p:sp>
      <p:sp>
        <p:nvSpPr>
          <p:cNvPr id="30778" name="Rectangle 58"/>
          <p:cNvSpPr>
            <a:spLocks noChangeArrowheads="1"/>
          </p:cNvSpPr>
          <p:nvPr/>
        </p:nvSpPr>
        <p:spPr bwMode="auto">
          <a:xfrm>
            <a:off x="5505133" y="1646238"/>
            <a:ext cx="1936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plan</a:t>
            </a:r>
          </a:p>
        </p:txBody>
      </p:sp>
      <p:sp>
        <p:nvSpPr>
          <p:cNvPr id="30779" name="Rectangle 59"/>
          <p:cNvSpPr>
            <a:spLocks noChangeArrowheads="1"/>
          </p:cNvSpPr>
          <p:nvPr/>
        </p:nvSpPr>
        <p:spPr bwMode="auto">
          <a:xfrm>
            <a:off x="4913789" y="2466975"/>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80" name="Rectangle 60"/>
          <p:cNvSpPr>
            <a:spLocks noChangeArrowheads="1"/>
          </p:cNvSpPr>
          <p:nvPr/>
        </p:nvSpPr>
        <p:spPr bwMode="auto">
          <a:xfrm>
            <a:off x="4920933" y="27384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81" name="Rectangle 61"/>
          <p:cNvSpPr>
            <a:spLocks noChangeArrowheads="1"/>
          </p:cNvSpPr>
          <p:nvPr/>
        </p:nvSpPr>
        <p:spPr bwMode="auto">
          <a:xfrm>
            <a:off x="4909821" y="299720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82" name="Rectangle 62"/>
          <p:cNvSpPr>
            <a:spLocks noChangeArrowheads="1"/>
          </p:cNvSpPr>
          <p:nvPr/>
        </p:nvSpPr>
        <p:spPr bwMode="auto">
          <a:xfrm>
            <a:off x="4916170" y="32654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83" name="Rectangle 63"/>
          <p:cNvSpPr>
            <a:spLocks noChangeArrowheads="1"/>
          </p:cNvSpPr>
          <p:nvPr/>
        </p:nvSpPr>
        <p:spPr bwMode="auto">
          <a:xfrm>
            <a:off x="4916171" y="35321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84" name="Rectangle 64"/>
          <p:cNvSpPr>
            <a:spLocks noChangeArrowheads="1"/>
          </p:cNvSpPr>
          <p:nvPr/>
        </p:nvSpPr>
        <p:spPr bwMode="auto">
          <a:xfrm>
            <a:off x="4911408" y="37925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85" name="Rectangle 65"/>
          <p:cNvSpPr>
            <a:spLocks noChangeArrowheads="1"/>
          </p:cNvSpPr>
          <p:nvPr/>
        </p:nvSpPr>
        <p:spPr bwMode="auto">
          <a:xfrm>
            <a:off x="4893152" y="405765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786" name="Rectangle 66"/>
          <p:cNvSpPr>
            <a:spLocks noChangeArrowheads="1"/>
          </p:cNvSpPr>
          <p:nvPr/>
        </p:nvSpPr>
        <p:spPr bwMode="auto">
          <a:xfrm>
            <a:off x="6805295" y="1273175"/>
            <a:ext cx="1701800" cy="3313113"/>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87" name="Rectangle 67"/>
          <p:cNvSpPr>
            <a:spLocks noChangeArrowheads="1"/>
          </p:cNvSpPr>
          <p:nvPr/>
        </p:nvSpPr>
        <p:spPr bwMode="auto">
          <a:xfrm>
            <a:off x="6805295" y="1273175"/>
            <a:ext cx="1701800" cy="23813"/>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88" name="Rectangle 68"/>
          <p:cNvSpPr>
            <a:spLocks noChangeArrowheads="1"/>
          </p:cNvSpPr>
          <p:nvPr/>
        </p:nvSpPr>
        <p:spPr bwMode="auto">
          <a:xfrm>
            <a:off x="6805295" y="4562475"/>
            <a:ext cx="1701800" cy="23813"/>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89" name="Rectangle 69"/>
          <p:cNvSpPr>
            <a:spLocks noChangeArrowheads="1"/>
          </p:cNvSpPr>
          <p:nvPr/>
        </p:nvSpPr>
        <p:spPr bwMode="auto">
          <a:xfrm>
            <a:off x="7256145" y="4435475"/>
            <a:ext cx="798513" cy="277813"/>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90" name="Rectangle 70"/>
          <p:cNvSpPr>
            <a:spLocks noChangeArrowheads="1"/>
          </p:cNvSpPr>
          <p:nvPr/>
        </p:nvSpPr>
        <p:spPr bwMode="auto">
          <a:xfrm>
            <a:off x="7451725" y="4511675"/>
            <a:ext cx="40894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b="1">
                <a:solidFill>
                  <a:srgbClr val="FFFFFF"/>
                </a:solidFill>
              </a:rPr>
              <a:t>添加标题</a:t>
            </a:r>
          </a:p>
        </p:txBody>
      </p:sp>
      <p:sp>
        <p:nvSpPr>
          <p:cNvPr id="30791" name="Rectangle 71"/>
          <p:cNvSpPr>
            <a:spLocks noChangeArrowheads="1"/>
          </p:cNvSpPr>
          <p:nvPr/>
        </p:nvSpPr>
        <p:spPr bwMode="auto">
          <a:xfrm>
            <a:off x="6805295" y="1831975"/>
            <a:ext cx="1701800" cy="446088"/>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0792" name="Rectangle 72"/>
          <p:cNvSpPr>
            <a:spLocks noChangeArrowheads="1"/>
          </p:cNvSpPr>
          <p:nvPr/>
        </p:nvSpPr>
        <p:spPr bwMode="auto">
          <a:xfrm>
            <a:off x="6922770" y="24225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93" name="Rectangle 73"/>
          <p:cNvSpPr>
            <a:spLocks noChangeArrowheads="1"/>
          </p:cNvSpPr>
          <p:nvPr/>
        </p:nvSpPr>
        <p:spPr bwMode="auto">
          <a:xfrm>
            <a:off x="6922770" y="2687638"/>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94" name="Rectangle 74"/>
          <p:cNvSpPr>
            <a:spLocks noChangeArrowheads="1"/>
          </p:cNvSpPr>
          <p:nvPr/>
        </p:nvSpPr>
        <p:spPr bwMode="auto">
          <a:xfrm>
            <a:off x="6922770" y="2951163"/>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95" name="Rectangle 75"/>
          <p:cNvSpPr>
            <a:spLocks noChangeArrowheads="1"/>
          </p:cNvSpPr>
          <p:nvPr/>
        </p:nvSpPr>
        <p:spPr bwMode="auto">
          <a:xfrm>
            <a:off x="6922770" y="321627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96" name="Rectangle 76"/>
          <p:cNvSpPr>
            <a:spLocks noChangeArrowheads="1"/>
          </p:cNvSpPr>
          <p:nvPr/>
        </p:nvSpPr>
        <p:spPr bwMode="auto">
          <a:xfrm>
            <a:off x="6922770" y="3479800"/>
            <a:ext cx="1466850" cy="222250"/>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97" name="Rectangle 77"/>
          <p:cNvSpPr>
            <a:spLocks noChangeArrowheads="1"/>
          </p:cNvSpPr>
          <p:nvPr/>
        </p:nvSpPr>
        <p:spPr bwMode="auto">
          <a:xfrm>
            <a:off x="6922770" y="3744913"/>
            <a:ext cx="1466850" cy="220662"/>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98" name="Rectangle 78"/>
          <p:cNvSpPr>
            <a:spLocks noChangeArrowheads="1"/>
          </p:cNvSpPr>
          <p:nvPr/>
        </p:nvSpPr>
        <p:spPr bwMode="auto">
          <a:xfrm>
            <a:off x="6922770" y="4010025"/>
            <a:ext cx="1466850" cy="220663"/>
          </a:xfrm>
          <a:prstGeom prst="rect">
            <a:avLst/>
          </a:prstGeom>
          <a:noFill/>
          <a:ln w="4826">
            <a:solidFill>
              <a:schemeClr val="bg2"/>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0799" name="Rectangle 79"/>
          <p:cNvSpPr>
            <a:spLocks noChangeArrowheads="1"/>
          </p:cNvSpPr>
          <p:nvPr/>
        </p:nvSpPr>
        <p:spPr bwMode="auto">
          <a:xfrm>
            <a:off x="7309168" y="1420813"/>
            <a:ext cx="716280" cy="21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400" b="1">
                <a:solidFill>
                  <a:schemeClr val="tx1"/>
                </a:solidFill>
              </a:rPr>
              <a:t>添加标题</a:t>
            </a:r>
          </a:p>
        </p:txBody>
      </p:sp>
      <p:sp>
        <p:nvSpPr>
          <p:cNvPr id="30800" name="Rectangle 80"/>
          <p:cNvSpPr>
            <a:spLocks noChangeArrowheads="1"/>
          </p:cNvSpPr>
          <p:nvPr/>
        </p:nvSpPr>
        <p:spPr bwMode="auto">
          <a:xfrm>
            <a:off x="7564120" y="1646238"/>
            <a:ext cx="1936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plan</a:t>
            </a:r>
          </a:p>
        </p:txBody>
      </p:sp>
      <p:sp>
        <p:nvSpPr>
          <p:cNvPr id="30801" name="Rectangle 81"/>
          <p:cNvSpPr>
            <a:spLocks noChangeArrowheads="1"/>
          </p:cNvSpPr>
          <p:nvPr/>
        </p:nvSpPr>
        <p:spPr bwMode="auto">
          <a:xfrm>
            <a:off x="6961664" y="2466975"/>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802" name="Rectangle 82"/>
          <p:cNvSpPr>
            <a:spLocks noChangeArrowheads="1"/>
          </p:cNvSpPr>
          <p:nvPr/>
        </p:nvSpPr>
        <p:spPr bwMode="auto">
          <a:xfrm>
            <a:off x="6970395" y="27384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803" name="Rectangle 83"/>
          <p:cNvSpPr>
            <a:spLocks noChangeArrowheads="1"/>
          </p:cNvSpPr>
          <p:nvPr/>
        </p:nvSpPr>
        <p:spPr bwMode="auto">
          <a:xfrm>
            <a:off x="6959283" y="299720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804" name="Rectangle 84"/>
          <p:cNvSpPr>
            <a:spLocks noChangeArrowheads="1"/>
          </p:cNvSpPr>
          <p:nvPr/>
        </p:nvSpPr>
        <p:spPr bwMode="auto">
          <a:xfrm>
            <a:off x="6965633" y="32654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805" name="Rectangle 85"/>
          <p:cNvSpPr>
            <a:spLocks noChangeArrowheads="1"/>
          </p:cNvSpPr>
          <p:nvPr/>
        </p:nvSpPr>
        <p:spPr bwMode="auto">
          <a:xfrm>
            <a:off x="6964046" y="353218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806" name="Rectangle 86"/>
          <p:cNvSpPr>
            <a:spLocks noChangeArrowheads="1"/>
          </p:cNvSpPr>
          <p:nvPr/>
        </p:nvSpPr>
        <p:spPr bwMode="auto">
          <a:xfrm>
            <a:off x="6960871" y="3792538"/>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807" name="Rectangle 87"/>
          <p:cNvSpPr>
            <a:spLocks noChangeArrowheads="1"/>
          </p:cNvSpPr>
          <p:nvPr/>
        </p:nvSpPr>
        <p:spPr bwMode="auto">
          <a:xfrm>
            <a:off x="6942614" y="4057650"/>
            <a:ext cx="142240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在此粘贴或者输入您的文字内容</a:t>
            </a:r>
          </a:p>
        </p:txBody>
      </p:sp>
      <p:sp>
        <p:nvSpPr>
          <p:cNvPr id="30808" name="Rectangle 88"/>
          <p:cNvSpPr>
            <a:spLocks noChangeArrowheads="1"/>
          </p:cNvSpPr>
          <p:nvPr/>
        </p:nvSpPr>
        <p:spPr bwMode="auto">
          <a:xfrm>
            <a:off x="5403850" y="4511675"/>
            <a:ext cx="40894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b="1">
                <a:solidFill>
                  <a:srgbClr val="FFFFFF"/>
                </a:solidFill>
              </a:rPr>
              <a:t>添加标题</a:t>
            </a:r>
          </a:p>
        </p:txBody>
      </p:sp>
      <p:sp>
        <p:nvSpPr>
          <p:cNvPr id="30809" name="Rectangle 89"/>
          <p:cNvSpPr>
            <a:spLocks noChangeArrowheads="1"/>
          </p:cNvSpPr>
          <p:nvPr/>
        </p:nvSpPr>
        <p:spPr bwMode="auto">
          <a:xfrm>
            <a:off x="3355975" y="4511675"/>
            <a:ext cx="40894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b="1">
                <a:solidFill>
                  <a:schemeClr val="bg1"/>
                </a:solidFill>
              </a:rPr>
              <a:t>添加标题</a:t>
            </a:r>
          </a:p>
        </p:txBody>
      </p:sp>
      <p:sp>
        <p:nvSpPr>
          <p:cNvPr id="30810" name="Rectangle 90"/>
          <p:cNvSpPr>
            <a:spLocks noChangeArrowheads="1"/>
          </p:cNvSpPr>
          <p:nvPr/>
        </p:nvSpPr>
        <p:spPr bwMode="auto">
          <a:xfrm>
            <a:off x="1308100" y="4511675"/>
            <a:ext cx="40894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b="1">
                <a:solidFill>
                  <a:srgbClr val="FFFFFF"/>
                </a:solidFill>
              </a:rPr>
              <a:t>添加标题</a:t>
            </a:r>
          </a:p>
        </p:txBody>
      </p:sp>
      <p:sp>
        <p:nvSpPr>
          <p:cNvPr id="30811" name="Rectangle 91"/>
          <p:cNvSpPr>
            <a:spLocks noChangeArrowheads="1"/>
          </p:cNvSpPr>
          <p:nvPr/>
        </p:nvSpPr>
        <p:spPr bwMode="auto">
          <a:xfrm>
            <a:off x="3261995" y="1885950"/>
            <a:ext cx="5905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100">
                <a:solidFill>
                  <a:schemeClr val="bg1"/>
                </a:solidFill>
              </a:rPr>
              <a:t>$</a:t>
            </a:r>
            <a:r>
              <a:rPr lang="zh-CN" altLang="zh-CN" sz="2100" b="1">
                <a:solidFill>
                  <a:schemeClr val="bg1"/>
                </a:solidFill>
              </a:rPr>
              <a:t>235</a:t>
            </a:r>
            <a:endParaRPr lang="zh-CN" altLang="zh-CN" sz="1800">
              <a:solidFill>
                <a:schemeClr val="bg1"/>
              </a:solidFill>
            </a:endParaRPr>
          </a:p>
        </p:txBody>
      </p:sp>
      <p:sp>
        <p:nvSpPr>
          <p:cNvPr id="30812" name="Rectangle 92"/>
          <p:cNvSpPr>
            <a:spLocks noChangeArrowheads="1"/>
          </p:cNvSpPr>
          <p:nvPr/>
        </p:nvSpPr>
        <p:spPr bwMode="auto">
          <a:xfrm>
            <a:off x="5311458" y="1885950"/>
            <a:ext cx="5905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100">
                <a:solidFill>
                  <a:srgbClr val="FFFFFF"/>
                </a:solidFill>
              </a:rPr>
              <a:t>$</a:t>
            </a:r>
            <a:r>
              <a:rPr lang="zh-CN" altLang="zh-CN" sz="2100" b="1">
                <a:solidFill>
                  <a:srgbClr val="FFFFFF"/>
                </a:solidFill>
              </a:rPr>
              <a:t>365</a:t>
            </a:r>
            <a:endParaRPr lang="zh-CN" altLang="zh-CN" sz="1800"/>
          </a:p>
        </p:txBody>
      </p:sp>
      <p:sp>
        <p:nvSpPr>
          <p:cNvPr id="30813" name="Rectangle 93"/>
          <p:cNvSpPr>
            <a:spLocks noChangeArrowheads="1"/>
          </p:cNvSpPr>
          <p:nvPr/>
        </p:nvSpPr>
        <p:spPr bwMode="auto">
          <a:xfrm>
            <a:off x="7384733" y="1885950"/>
            <a:ext cx="5905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100">
                <a:solidFill>
                  <a:srgbClr val="FFFFFF"/>
                </a:solidFill>
              </a:rPr>
              <a:t>$</a:t>
            </a:r>
            <a:r>
              <a:rPr lang="zh-CN" altLang="zh-CN" sz="2100" b="1">
                <a:solidFill>
                  <a:srgbClr val="FFFFFF"/>
                </a:solidFill>
              </a:rPr>
              <a:t>685</a:t>
            </a:r>
            <a:endParaRPr lang="zh-CN" altLang="zh-CN" sz="1800"/>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p:nvPr/>
        </p:nvGrpSpPr>
        <p:grpSpPr bwMode="auto">
          <a:xfrm>
            <a:off x="2124075" y="1173163"/>
            <a:ext cx="3643313" cy="3649662"/>
            <a:chOff x="0" y="0"/>
            <a:chExt cx="5826" cy="5836"/>
          </a:xfrm>
        </p:grpSpPr>
        <p:sp>
          <p:nvSpPr>
            <p:cNvPr id="26750" name="Freeform 3"/>
            <p:cNvSpPr/>
            <p:nvPr/>
          </p:nvSpPr>
          <p:spPr bwMode="auto">
            <a:xfrm>
              <a:off x="3715" y="2764"/>
              <a:ext cx="2" cy="4"/>
            </a:xfrm>
            <a:custGeom>
              <a:avLst/>
              <a:gdLst>
                <a:gd name="T0" fmla="*/ 4 w 1"/>
                <a:gd name="T1" fmla="*/ 0 h 2"/>
                <a:gd name="T2" fmla="*/ 0 w 1"/>
                <a:gd name="T3" fmla="*/ 8 h 2"/>
                <a:gd name="T4" fmla="*/ 4 w 1"/>
                <a:gd name="T5" fmla="*/ 8 h 2"/>
                <a:gd name="T6" fmla="*/ 4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1" y="0"/>
                  </a:moveTo>
                  <a:cubicBezTo>
                    <a:pt x="1" y="1"/>
                    <a:pt x="1" y="1"/>
                    <a:pt x="0" y="2"/>
                  </a:cubicBezTo>
                  <a:cubicBezTo>
                    <a:pt x="1" y="2"/>
                    <a:pt x="1" y="2"/>
                    <a:pt x="1" y="2"/>
                  </a:cubicBezTo>
                  <a:lnTo>
                    <a:pt x="1" y="0"/>
                  </a:ln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1" name="Freeform 4"/>
            <p:cNvSpPr/>
            <p:nvPr/>
          </p:nvSpPr>
          <p:spPr bwMode="auto">
            <a:xfrm>
              <a:off x="3625" y="2467"/>
              <a:ext cx="194" cy="100"/>
            </a:xfrm>
            <a:custGeom>
              <a:avLst/>
              <a:gdLst>
                <a:gd name="T0" fmla="*/ 0 w 97"/>
                <a:gd name="T1" fmla="*/ 104 h 50"/>
                <a:gd name="T2" fmla="*/ 0 w 97"/>
                <a:gd name="T3" fmla="*/ 112 h 50"/>
                <a:gd name="T4" fmla="*/ 304 w 97"/>
                <a:gd name="T5" fmla="*/ 192 h 50"/>
                <a:gd name="T6" fmla="*/ 376 w 97"/>
                <a:gd name="T7" fmla="*/ 0 h 50"/>
                <a:gd name="T8" fmla="*/ 0 w 97"/>
                <a:gd name="T9" fmla="*/ 104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 h="50">
                  <a:moveTo>
                    <a:pt x="0" y="26"/>
                  </a:moveTo>
                  <a:cubicBezTo>
                    <a:pt x="0" y="28"/>
                    <a:pt x="0" y="28"/>
                    <a:pt x="0" y="28"/>
                  </a:cubicBezTo>
                  <a:cubicBezTo>
                    <a:pt x="29" y="38"/>
                    <a:pt x="40" y="50"/>
                    <a:pt x="76" y="48"/>
                  </a:cubicBezTo>
                  <a:cubicBezTo>
                    <a:pt x="77" y="27"/>
                    <a:pt x="97" y="28"/>
                    <a:pt x="94" y="0"/>
                  </a:cubicBezTo>
                  <a:cubicBezTo>
                    <a:pt x="63" y="14"/>
                    <a:pt x="36" y="21"/>
                    <a:pt x="0" y="26"/>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2" name="Freeform 5"/>
            <p:cNvSpPr/>
            <p:nvPr/>
          </p:nvSpPr>
          <p:spPr bwMode="auto">
            <a:xfrm>
              <a:off x="3851" y="2447"/>
              <a:ext cx="42" cy="34"/>
            </a:xfrm>
            <a:custGeom>
              <a:avLst/>
              <a:gdLst>
                <a:gd name="T0" fmla="*/ 0 w 21"/>
                <a:gd name="T1" fmla="*/ 12 h 17"/>
                <a:gd name="T2" fmla="*/ 80 w 21"/>
                <a:gd name="T3" fmla="*/ 68 h 17"/>
                <a:gd name="T4" fmla="*/ 0 w 21"/>
                <a:gd name="T5" fmla="*/ 12 h 17"/>
                <a:gd name="T6" fmla="*/ 0 60000 65536"/>
                <a:gd name="T7" fmla="*/ 0 60000 65536"/>
                <a:gd name="T8" fmla="*/ 0 60000 65536"/>
              </a:gdLst>
              <a:ahLst/>
              <a:cxnLst>
                <a:cxn ang="T6">
                  <a:pos x="T0" y="T1"/>
                </a:cxn>
                <a:cxn ang="T7">
                  <a:pos x="T2" y="T3"/>
                </a:cxn>
                <a:cxn ang="T8">
                  <a:pos x="T4" y="T5"/>
                </a:cxn>
              </a:cxnLst>
              <a:rect l="0" t="0" r="r" b="b"/>
              <a:pathLst>
                <a:path w="21" h="17">
                  <a:moveTo>
                    <a:pt x="0" y="3"/>
                  </a:moveTo>
                  <a:cubicBezTo>
                    <a:pt x="3" y="12"/>
                    <a:pt x="10" y="17"/>
                    <a:pt x="20" y="17"/>
                  </a:cubicBezTo>
                  <a:cubicBezTo>
                    <a:pt x="21" y="4"/>
                    <a:pt x="12" y="0"/>
                    <a:pt x="0" y="3"/>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3" name="Freeform 6"/>
            <p:cNvSpPr/>
            <p:nvPr/>
          </p:nvSpPr>
          <p:spPr bwMode="auto">
            <a:xfrm>
              <a:off x="3847" y="2449"/>
              <a:ext cx="4" cy="4"/>
            </a:xfrm>
            <a:custGeom>
              <a:avLst/>
              <a:gdLst>
                <a:gd name="T0" fmla="*/ 0 w 2"/>
                <a:gd name="T1" fmla="*/ 8 h 2"/>
                <a:gd name="T2" fmla="*/ 8 w 2"/>
                <a:gd name="T3" fmla="*/ 8 h 2"/>
                <a:gd name="T4" fmla="*/ 8 w 2"/>
                <a:gd name="T5" fmla="*/ 0 h 2"/>
                <a:gd name="T6" fmla="*/ 0 w 2"/>
                <a:gd name="T7" fmla="*/ 8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2">
                  <a:moveTo>
                    <a:pt x="0" y="2"/>
                  </a:moveTo>
                  <a:cubicBezTo>
                    <a:pt x="1" y="2"/>
                    <a:pt x="2" y="2"/>
                    <a:pt x="2" y="2"/>
                  </a:cubicBezTo>
                  <a:cubicBezTo>
                    <a:pt x="2" y="1"/>
                    <a:pt x="2" y="1"/>
                    <a:pt x="2" y="0"/>
                  </a:cubicBezTo>
                  <a:lnTo>
                    <a:pt x="0" y="2"/>
                  </a:ln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4" name="Freeform 7"/>
            <p:cNvSpPr/>
            <p:nvPr/>
          </p:nvSpPr>
          <p:spPr bwMode="auto">
            <a:xfrm>
              <a:off x="3925" y="2523"/>
              <a:ext cx="70" cy="78"/>
            </a:xfrm>
            <a:custGeom>
              <a:avLst/>
              <a:gdLst>
                <a:gd name="T0" fmla="*/ 8 w 35"/>
                <a:gd name="T1" fmla="*/ 8 h 39"/>
                <a:gd name="T2" fmla="*/ 0 w 35"/>
                <a:gd name="T3" fmla="*/ 0 h 39"/>
                <a:gd name="T4" fmla="*/ 128 w 35"/>
                <a:gd name="T5" fmla="*/ 156 h 39"/>
                <a:gd name="T6" fmla="*/ 8 w 35"/>
                <a:gd name="T7" fmla="*/ 8 h 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39">
                  <a:moveTo>
                    <a:pt x="2" y="2"/>
                  </a:moveTo>
                  <a:cubicBezTo>
                    <a:pt x="0" y="0"/>
                    <a:pt x="0" y="0"/>
                    <a:pt x="0" y="0"/>
                  </a:cubicBezTo>
                  <a:cubicBezTo>
                    <a:pt x="1" y="18"/>
                    <a:pt x="19" y="31"/>
                    <a:pt x="32" y="39"/>
                  </a:cubicBezTo>
                  <a:cubicBezTo>
                    <a:pt x="35" y="19"/>
                    <a:pt x="20" y="5"/>
                    <a:pt x="2" y="2"/>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5" name="Freeform 8"/>
            <p:cNvSpPr/>
            <p:nvPr/>
          </p:nvSpPr>
          <p:spPr bwMode="auto">
            <a:xfrm>
              <a:off x="4017" y="2601"/>
              <a:ext cx="56" cy="42"/>
            </a:xfrm>
            <a:custGeom>
              <a:avLst/>
              <a:gdLst>
                <a:gd name="T0" fmla="*/ 0 w 28"/>
                <a:gd name="T1" fmla="*/ 0 h 21"/>
                <a:gd name="T2" fmla="*/ 20 w 28"/>
                <a:gd name="T3" fmla="*/ 12 h 21"/>
                <a:gd name="T4" fmla="*/ 112 w 28"/>
                <a:gd name="T5" fmla="*/ 84 h 21"/>
                <a:gd name="T6" fmla="*/ 0 w 28"/>
                <a:gd name="T7" fmla="*/ 0 h 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 h="21">
                  <a:moveTo>
                    <a:pt x="0" y="0"/>
                  </a:moveTo>
                  <a:cubicBezTo>
                    <a:pt x="5" y="3"/>
                    <a:pt x="5" y="3"/>
                    <a:pt x="5" y="3"/>
                  </a:cubicBezTo>
                  <a:cubicBezTo>
                    <a:pt x="11" y="11"/>
                    <a:pt x="19" y="19"/>
                    <a:pt x="28" y="21"/>
                  </a:cubicBezTo>
                  <a:cubicBezTo>
                    <a:pt x="28" y="7"/>
                    <a:pt x="12" y="3"/>
                    <a:pt x="0" y="0"/>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6" name="Freeform 9"/>
            <p:cNvSpPr/>
            <p:nvPr/>
          </p:nvSpPr>
          <p:spPr bwMode="auto">
            <a:xfrm>
              <a:off x="4156" y="2742"/>
              <a:ext cx="30" cy="22"/>
            </a:xfrm>
            <a:custGeom>
              <a:avLst/>
              <a:gdLst>
                <a:gd name="T0" fmla="*/ 56 w 15"/>
                <a:gd name="T1" fmla="*/ 44 h 11"/>
                <a:gd name="T2" fmla="*/ 60 w 15"/>
                <a:gd name="T3" fmla="*/ 24 h 11"/>
                <a:gd name="T4" fmla="*/ 0 w 15"/>
                <a:gd name="T5" fmla="*/ 0 h 11"/>
                <a:gd name="T6" fmla="*/ 56 w 15"/>
                <a:gd name="T7" fmla="*/ 44 h 1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11">
                  <a:moveTo>
                    <a:pt x="14" y="11"/>
                  </a:moveTo>
                  <a:cubicBezTo>
                    <a:pt x="15" y="9"/>
                    <a:pt x="15" y="8"/>
                    <a:pt x="15" y="6"/>
                  </a:cubicBezTo>
                  <a:cubicBezTo>
                    <a:pt x="11" y="5"/>
                    <a:pt x="5" y="2"/>
                    <a:pt x="0" y="0"/>
                  </a:cubicBezTo>
                  <a:cubicBezTo>
                    <a:pt x="3" y="6"/>
                    <a:pt x="7" y="10"/>
                    <a:pt x="14" y="11"/>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7" name="Freeform 10"/>
            <p:cNvSpPr/>
            <p:nvPr/>
          </p:nvSpPr>
          <p:spPr bwMode="auto">
            <a:xfrm>
              <a:off x="4152" y="2736"/>
              <a:ext cx="4" cy="6"/>
            </a:xfrm>
            <a:custGeom>
              <a:avLst/>
              <a:gdLst>
                <a:gd name="T0" fmla="*/ 0 w 2"/>
                <a:gd name="T1" fmla="*/ 12 h 3"/>
                <a:gd name="T2" fmla="*/ 8 w 2"/>
                <a:gd name="T3" fmla="*/ 12 h 3"/>
                <a:gd name="T4" fmla="*/ 0 w 2"/>
                <a:gd name="T5" fmla="*/ 0 h 3"/>
                <a:gd name="T6" fmla="*/ 0 w 2"/>
                <a:gd name="T7" fmla="*/ 12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3"/>
                  </a:moveTo>
                  <a:cubicBezTo>
                    <a:pt x="1" y="3"/>
                    <a:pt x="1" y="3"/>
                    <a:pt x="2" y="3"/>
                  </a:cubicBezTo>
                  <a:cubicBezTo>
                    <a:pt x="1" y="2"/>
                    <a:pt x="1" y="1"/>
                    <a:pt x="0" y="0"/>
                  </a:cubicBezTo>
                  <a:lnTo>
                    <a:pt x="0" y="3"/>
                  </a:ln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8" name="Freeform 11"/>
            <p:cNvSpPr/>
            <p:nvPr/>
          </p:nvSpPr>
          <p:spPr bwMode="auto">
            <a:xfrm>
              <a:off x="4234" y="2806"/>
              <a:ext cx="38" cy="70"/>
            </a:xfrm>
            <a:custGeom>
              <a:avLst/>
              <a:gdLst>
                <a:gd name="T0" fmla="*/ 24 w 19"/>
                <a:gd name="T1" fmla="*/ 28 h 35"/>
                <a:gd name="T2" fmla="*/ 24 w 19"/>
                <a:gd name="T3" fmla="*/ 0 h 35"/>
                <a:gd name="T4" fmla="*/ 76 w 19"/>
                <a:gd name="T5" fmla="*/ 48 h 35"/>
                <a:gd name="T6" fmla="*/ 24 w 19"/>
                <a:gd name="T7" fmla="*/ 28 h 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35">
                  <a:moveTo>
                    <a:pt x="6" y="7"/>
                  </a:moveTo>
                  <a:cubicBezTo>
                    <a:pt x="6" y="0"/>
                    <a:pt x="6" y="0"/>
                    <a:pt x="6" y="0"/>
                  </a:cubicBezTo>
                  <a:cubicBezTo>
                    <a:pt x="0" y="15"/>
                    <a:pt x="17" y="35"/>
                    <a:pt x="19" y="12"/>
                  </a:cubicBezTo>
                  <a:cubicBezTo>
                    <a:pt x="12" y="13"/>
                    <a:pt x="11" y="8"/>
                    <a:pt x="6" y="7"/>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59" name="Freeform 12"/>
            <p:cNvSpPr/>
            <p:nvPr/>
          </p:nvSpPr>
          <p:spPr bwMode="auto">
            <a:xfrm>
              <a:off x="1529" y="2593"/>
              <a:ext cx="394" cy="105"/>
            </a:xfrm>
            <a:custGeom>
              <a:avLst/>
              <a:gdLst>
                <a:gd name="T0" fmla="*/ 328 w 197"/>
                <a:gd name="T1" fmla="*/ 188 h 52"/>
                <a:gd name="T2" fmla="*/ 756 w 197"/>
                <a:gd name="T3" fmla="*/ 196 h 52"/>
                <a:gd name="T4" fmla="*/ 396 w 197"/>
                <a:gd name="T5" fmla="*/ 53 h 52"/>
                <a:gd name="T6" fmla="*/ 196 w 197"/>
                <a:gd name="T7" fmla="*/ 101 h 52"/>
                <a:gd name="T8" fmla="*/ 8 w 197"/>
                <a:gd name="T9" fmla="*/ 65 h 52"/>
                <a:gd name="T10" fmla="*/ 0 w 197"/>
                <a:gd name="T11" fmla="*/ 73 h 52"/>
                <a:gd name="T12" fmla="*/ 328 w 197"/>
                <a:gd name="T13" fmla="*/ 188 h 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7" h="52">
                  <a:moveTo>
                    <a:pt x="82" y="46"/>
                  </a:moveTo>
                  <a:cubicBezTo>
                    <a:pt x="117" y="52"/>
                    <a:pt x="153" y="49"/>
                    <a:pt x="189" y="48"/>
                  </a:cubicBezTo>
                  <a:cubicBezTo>
                    <a:pt x="197" y="20"/>
                    <a:pt x="118" y="9"/>
                    <a:pt x="99" y="13"/>
                  </a:cubicBezTo>
                  <a:cubicBezTo>
                    <a:pt x="87" y="16"/>
                    <a:pt x="64" y="28"/>
                    <a:pt x="49" y="25"/>
                  </a:cubicBezTo>
                  <a:cubicBezTo>
                    <a:pt x="31" y="22"/>
                    <a:pt x="20" y="0"/>
                    <a:pt x="2" y="16"/>
                  </a:cubicBezTo>
                  <a:cubicBezTo>
                    <a:pt x="0" y="18"/>
                    <a:pt x="0" y="18"/>
                    <a:pt x="0" y="18"/>
                  </a:cubicBezTo>
                  <a:cubicBezTo>
                    <a:pt x="16" y="41"/>
                    <a:pt x="57" y="42"/>
                    <a:pt x="82" y="46"/>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0" name="Freeform 13"/>
            <p:cNvSpPr/>
            <p:nvPr/>
          </p:nvSpPr>
          <p:spPr bwMode="auto">
            <a:xfrm>
              <a:off x="1973" y="2639"/>
              <a:ext cx="144" cy="53"/>
            </a:xfrm>
            <a:custGeom>
              <a:avLst/>
              <a:gdLst>
                <a:gd name="T0" fmla="*/ 288 w 72"/>
                <a:gd name="T1" fmla="*/ 75 h 26"/>
                <a:gd name="T2" fmla="*/ 16 w 72"/>
                <a:gd name="T3" fmla="*/ 16 h 26"/>
                <a:gd name="T4" fmla="*/ 0 w 72"/>
                <a:gd name="T5" fmla="*/ 59 h 26"/>
                <a:gd name="T6" fmla="*/ 288 w 72"/>
                <a:gd name="T7" fmla="*/ 75 h 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26">
                  <a:moveTo>
                    <a:pt x="72" y="18"/>
                  </a:moveTo>
                  <a:cubicBezTo>
                    <a:pt x="56" y="0"/>
                    <a:pt x="25" y="17"/>
                    <a:pt x="4" y="4"/>
                  </a:cubicBezTo>
                  <a:cubicBezTo>
                    <a:pt x="0" y="14"/>
                    <a:pt x="0" y="14"/>
                    <a:pt x="0" y="14"/>
                  </a:cubicBezTo>
                  <a:cubicBezTo>
                    <a:pt x="14" y="26"/>
                    <a:pt x="56" y="24"/>
                    <a:pt x="72" y="18"/>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1" name="Freeform 14"/>
            <p:cNvSpPr/>
            <p:nvPr/>
          </p:nvSpPr>
          <p:spPr bwMode="auto">
            <a:xfrm>
              <a:off x="2339" y="2645"/>
              <a:ext cx="216" cy="109"/>
            </a:xfrm>
            <a:custGeom>
              <a:avLst/>
              <a:gdLst>
                <a:gd name="T0" fmla="*/ 360 w 108"/>
                <a:gd name="T1" fmla="*/ 16 h 54"/>
                <a:gd name="T2" fmla="*/ 104 w 108"/>
                <a:gd name="T3" fmla="*/ 61 h 54"/>
                <a:gd name="T4" fmla="*/ 0 w 108"/>
                <a:gd name="T5" fmla="*/ 220 h 54"/>
                <a:gd name="T6" fmla="*/ 200 w 108"/>
                <a:gd name="T7" fmla="*/ 101 h 54"/>
                <a:gd name="T8" fmla="*/ 404 w 108"/>
                <a:gd name="T9" fmla="*/ 24 h 54"/>
                <a:gd name="T10" fmla="*/ 360 w 108"/>
                <a:gd name="T11" fmla="*/ 16 h 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8" h="54">
                  <a:moveTo>
                    <a:pt x="90" y="4"/>
                  </a:moveTo>
                  <a:cubicBezTo>
                    <a:pt x="63" y="4"/>
                    <a:pt x="44" y="0"/>
                    <a:pt x="26" y="15"/>
                  </a:cubicBezTo>
                  <a:cubicBezTo>
                    <a:pt x="18" y="22"/>
                    <a:pt x="3" y="45"/>
                    <a:pt x="0" y="54"/>
                  </a:cubicBezTo>
                  <a:cubicBezTo>
                    <a:pt x="20" y="47"/>
                    <a:pt x="31" y="32"/>
                    <a:pt x="50" y="25"/>
                  </a:cubicBezTo>
                  <a:cubicBezTo>
                    <a:pt x="63" y="19"/>
                    <a:pt x="108" y="27"/>
                    <a:pt x="101" y="6"/>
                  </a:cubicBezTo>
                  <a:lnTo>
                    <a:pt x="90" y="4"/>
                  </a:ln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2" name="Freeform 15"/>
            <p:cNvSpPr/>
            <p:nvPr/>
          </p:nvSpPr>
          <p:spPr bwMode="auto">
            <a:xfrm>
              <a:off x="2425" y="2152"/>
              <a:ext cx="6" cy="2"/>
            </a:xfrm>
            <a:custGeom>
              <a:avLst/>
              <a:gdLst>
                <a:gd name="T0" fmla="*/ 4 w 3"/>
                <a:gd name="T1" fmla="*/ 0 h 1"/>
                <a:gd name="T2" fmla="*/ 0 w 3"/>
                <a:gd name="T3" fmla="*/ 4 h 1"/>
                <a:gd name="T4" fmla="*/ 12 w 3"/>
                <a:gd name="T5" fmla="*/ 0 h 1"/>
                <a:gd name="T6" fmla="*/ 4 w 3"/>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1">
                  <a:moveTo>
                    <a:pt x="1" y="0"/>
                  </a:moveTo>
                  <a:cubicBezTo>
                    <a:pt x="0" y="0"/>
                    <a:pt x="0" y="1"/>
                    <a:pt x="0" y="1"/>
                  </a:cubicBezTo>
                  <a:cubicBezTo>
                    <a:pt x="1" y="1"/>
                    <a:pt x="2" y="0"/>
                    <a:pt x="3" y="0"/>
                  </a:cubicBezTo>
                  <a:lnTo>
                    <a:pt x="1" y="0"/>
                  </a:ln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3" name="Freeform 16"/>
            <p:cNvSpPr/>
            <p:nvPr/>
          </p:nvSpPr>
          <p:spPr bwMode="auto">
            <a:xfrm>
              <a:off x="2711" y="539"/>
              <a:ext cx="536" cy="231"/>
            </a:xfrm>
            <a:custGeom>
              <a:avLst/>
              <a:gdLst>
                <a:gd name="T0" fmla="*/ 692 w 268"/>
                <a:gd name="T1" fmla="*/ 153 h 115"/>
                <a:gd name="T2" fmla="*/ 604 w 268"/>
                <a:gd name="T3" fmla="*/ 247 h 115"/>
                <a:gd name="T4" fmla="*/ 504 w 268"/>
                <a:gd name="T5" fmla="*/ 271 h 115"/>
                <a:gd name="T6" fmla="*/ 76 w 268"/>
                <a:gd name="T7" fmla="*/ 464 h 115"/>
                <a:gd name="T8" fmla="*/ 512 w 268"/>
                <a:gd name="T9" fmla="*/ 444 h 115"/>
                <a:gd name="T10" fmla="*/ 584 w 268"/>
                <a:gd name="T11" fmla="*/ 368 h 115"/>
                <a:gd name="T12" fmla="*/ 924 w 268"/>
                <a:gd name="T13" fmla="*/ 315 h 115"/>
                <a:gd name="T14" fmla="*/ 976 w 268"/>
                <a:gd name="T15" fmla="*/ 28 h 115"/>
                <a:gd name="T16" fmla="*/ 948 w 268"/>
                <a:gd name="T17" fmla="*/ 0 h 115"/>
                <a:gd name="T18" fmla="*/ 692 w 268"/>
                <a:gd name="T19" fmla="*/ 153 h 1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8" h="115">
                  <a:moveTo>
                    <a:pt x="173" y="38"/>
                  </a:moveTo>
                  <a:cubicBezTo>
                    <a:pt x="164" y="42"/>
                    <a:pt x="158" y="57"/>
                    <a:pt x="151" y="61"/>
                  </a:cubicBezTo>
                  <a:cubicBezTo>
                    <a:pt x="142" y="66"/>
                    <a:pt x="136" y="64"/>
                    <a:pt x="126" y="67"/>
                  </a:cubicBezTo>
                  <a:cubicBezTo>
                    <a:pt x="110" y="71"/>
                    <a:pt x="0" y="88"/>
                    <a:pt x="19" y="115"/>
                  </a:cubicBezTo>
                  <a:cubicBezTo>
                    <a:pt x="35" y="112"/>
                    <a:pt x="123" y="74"/>
                    <a:pt x="128" y="110"/>
                  </a:cubicBezTo>
                  <a:cubicBezTo>
                    <a:pt x="140" y="111"/>
                    <a:pt x="146" y="102"/>
                    <a:pt x="146" y="91"/>
                  </a:cubicBezTo>
                  <a:cubicBezTo>
                    <a:pt x="169" y="96"/>
                    <a:pt x="213" y="96"/>
                    <a:pt x="231" y="78"/>
                  </a:cubicBezTo>
                  <a:cubicBezTo>
                    <a:pt x="244" y="64"/>
                    <a:pt x="268" y="13"/>
                    <a:pt x="244" y="7"/>
                  </a:cubicBezTo>
                  <a:cubicBezTo>
                    <a:pt x="237" y="0"/>
                    <a:pt x="237" y="0"/>
                    <a:pt x="237" y="0"/>
                  </a:cubicBezTo>
                  <a:cubicBezTo>
                    <a:pt x="244" y="42"/>
                    <a:pt x="193" y="28"/>
                    <a:pt x="173" y="38"/>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4" name="Freeform 17"/>
            <p:cNvSpPr/>
            <p:nvPr/>
          </p:nvSpPr>
          <p:spPr bwMode="auto">
            <a:xfrm>
              <a:off x="2199" y="1371"/>
              <a:ext cx="130" cy="212"/>
            </a:xfrm>
            <a:custGeom>
              <a:avLst/>
              <a:gdLst>
                <a:gd name="T0" fmla="*/ 196 w 65"/>
                <a:gd name="T1" fmla="*/ 244 h 106"/>
                <a:gd name="T2" fmla="*/ 252 w 65"/>
                <a:gd name="T3" fmla="*/ 140 h 106"/>
                <a:gd name="T4" fmla="*/ 260 w 65"/>
                <a:gd name="T5" fmla="*/ 8 h 106"/>
                <a:gd name="T6" fmla="*/ 156 w 65"/>
                <a:gd name="T7" fmla="*/ 4 h 106"/>
                <a:gd name="T8" fmla="*/ 112 w 65"/>
                <a:gd name="T9" fmla="*/ 40 h 106"/>
                <a:gd name="T10" fmla="*/ 0 w 65"/>
                <a:gd name="T11" fmla="*/ 156 h 106"/>
                <a:gd name="T12" fmla="*/ 112 w 65"/>
                <a:gd name="T13" fmla="*/ 408 h 106"/>
                <a:gd name="T14" fmla="*/ 196 w 65"/>
                <a:gd name="T15" fmla="*/ 244 h 1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5" h="106">
                  <a:moveTo>
                    <a:pt x="49" y="61"/>
                  </a:moveTo>
                  <a:cubicBezTo>
                    <a:pt x="51" y="54"/>
                    <a:pt x="60" y="45"/>
                    <a:pt x="63" y="35"/>
                  </a:cubicBezTo>
                  <a:cubicBezTo>
                    <a:pt x="65" y="25"/>
                    <a:pt x="64" y="12"/>
                    <a:pt x="65" y="2"/>
                  </a:cubicBezTo>
                  <a:cubicBezTo>
                    <a:pt x="57" y="1"/>
                    <a:pt x="47" y="0"/>
                    <a:pt x="39" y="1"/>
                  </a:cubicBezTo>
                  <a:cubicBezTo>
                    <a:pt x="28" y="10"/>
                    <a:pt x="28" y="10"/>
                    <a:pt x="28" y="10"/>
                  </a:cubicBezTo>
                  <a:cubicBezTo>
                    <a:pt x="4" y="8"/>
                    <a:pt x="0" y="18"/>
                    <a:pt x="0" y="39"/>
                  </a:cubicBezTo>
                  <a:cubicBezTo>
                    <a:pt x="0" y="69"/>
                    <a:pt x="29" y="79"/>
                    <a:pt x="28" y="102"/>
                  </a:cubicBezTo>
                  <a:cubicBezTo>
                    <a:pt x="55" y="106"/>
                    <a:pt x="45" y="77"/>
                    <a:pt x="49" y="61"/>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5" name="Freeform 18"/>
            <p:cNvSpPr/>
            <p:nvPr/>
          </p:nvSpPr>
          <p:spPr bwMode="auto">
            <a:xfrm>
              <a:off x="2253" y="1772"/>
              <a:ext cx="246" cy="176"/>
            </a:xfrm>
            <a:custGeom>
              <a:avLst/>
              <a:gdLst>
                <a:gd name="T0" fmla="*/ 252 w 123"/>
                <a:gd name="T1" fmla="*/ 176 h 88"/>
                <a:gd name="T2" fmla="*/ 264 w 123"/>
                <a:gd name="T3" fmla="*/ 248 h 88"/>
                <a:gd name="T4" fmla="*/ 380 w 123"/>
                <a:gd name="T5" fmla="*/ 252 h 88"/>
                <a:gd name="T6" fmla="*/ 484 w 123"/>
                <a:gd name="T7" fmla="*/ 256 h 88"/>
                <a:gd name="T8" fmla="*/ 456 w 123"/>
                <a:gd name="T9" fmla="*/ 156 h 88"/>
                <a:gd name="T10" fmla="*/ 484 w 123"/>
                <a:gd name="T11" fmla="*/ 112 h 88"/>
                <a:gd name="T12" fmla="*/ 476 w 123"/>
                <a:gd name="T13" fmla="*/ 0 h 88"/>
                <a:gd name="T14" fmla="*/ 440 w 123"/>
                <a:gd name="T15" fmla="*/ 28 h 88"/>
                <a:gd name="T16" fmla="*/ 228 w 123"/>
                <a:gd name="T17" fmla="*/ 176 h 88"/>
                <a:gd name="T18" fmla="*/ 252 w 123"/>
                <a:gd name="T19" fmla="*/ 17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3" h="88">
                  <a:moveTo>
                    <a:pt x="63" y="44"/>
                  </a:moveTo>
                  <a:cubicBezTo>
                    <a:pt x="63" y="49"/>
                    <a:pt x="67" y="56"/>
                    <a:pt x="66" y="62"/>
                  </a:cubicBezTo>
                  <a:cubicBezTo>
                    <a:pt x="76" y="63"/>
                    <a:pt x="86" y="63"/>
                    <a:pt x="95" y="63"/>
                  </a:cubicBezTo>
                  <a:cubicBezTo>
                    <a:pt x="92" y="88"/>
                    <a:pt x="118" y="85"/>
                    <a:pt x="121" y="64"/>
                  </a:cubicBezTo>
                  <a:cubicBezTo>
                    <a:pt x="123" y="56"/>
                    <a:pt x="114" y="47"/>
                    <a:pt x="114" y="39"/>
                  </a:cubicBezTo>
                  <a:cubicBezTo>
                    <a:pt x="114" y="33"/>
                    <a:pt x="121" y="34"/>
                    <a:pt x="121" y="28"/>
                  </a:cubicBezTo>
                  <a:cubicBezTo>
                    <a:pt x="121" y="19"/>
                    <a:pt x="120" y="10"/>
                    <a:pt x="119" y="0"/>
                  </a:cubicBezTo>
                  <a:cubicBezTo>
                    <a:pt x="110" y="7"/>
                    <a:pt x="110" y="7"/>
                    <a:pt x="110" y="7"/>
                  </a:cubicBezTo>
                  <a:cubicBezTo>
                    <a:pt x="81" y="0"/>
                    <a:pt x="79" y="36"/>
                    <a:pt x="57" y="44"/>
                  </a:cubicBezTo>
                  <a:cubicBezTo>
                    <a:pt x="53" y="7"/>
                    <a:pt x="0" y="78"/>
                    <a:pt x="63" y="44"/>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6" name="Freeform 19"/>
            <p:cNvSpPr/>
            <p:nvPr/>
          </p:nvSpPr>
          <p:spPr bwMode="auto">
            <a:xfrm>
              <a:off x="2403" y="1615"/>
              <a:ext cx="112" cy="121"/>
            </a:xfrm>
            <a:custGeom>
              <a:avLst/>
              <a:gdLst>
                <a:gd name="T0" fmla="*/ 36 w 56"/>
                <a:gd name="T1" fmla="*/ 24 h 60"/>
                <a:gd name="T2" fmla="*/ 0 w 56"/>
                <a:gd name="T3" fmla="*/ 0 h 60"/>
                <a:gd name="T4" fmla="*/ 36 w 56"/>
                <a:gd name="T5" fmla="*/ 24 h 60"/>
                <a:gd name="T6" fmla="*/ 0 60000 65536"/>
                <a:gd name="T7" fmla="*/ 0 60000 65536"/>
                <a:gd name="T8" fmla="*/ 0 60000 65536"/>
              </a:gdLst>
              <a:ahLst/>
              <a:cxnLst>
                <a:cxn ang="T6">
                  <a:pos x="T0" y="T1"/>
                </a:cxn>
                <a:cxn ang="T7">
                  <a:pos x="T2" y="T3"/>
                </a:cxn>
                <a:cxn ang="T8">
                  <a:pos x="T4" y="T5"/>
                </a:cxn>
              </a:cxnLst>
              <a:rect l="0" t="0" r="r" b="b"/>
              <a:pathLst>
                <a:path w="56" h="60">
                  <a:moveTo>
                    <a:pt x="9" y="6"/>
                  </a:moveTo>
                  <a:cubicBezTo>
                    <a:pt x="0" y="0"/>
                    <a:pt x="0" y="0"/>
                    <a:pt x="0" y="0"/>
                  </a:cubicBezTo>
                  <a:cubicBezTo>
                    <a:pt x="6" y="60"/>
                    <a:pt x="56" y="7"/>
                    <a:pt x="9" y="6"/>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7" name="Freeform 20"/>
            <p:cNvSpPr/>
            <p:nvPr/>
          </p:nvSpPr>
          <p:spPr bwMode="auto">
            <a:xfrm>
              <a:off x="2347" y="1553"/>
              <a:ext cx="46" cy="24"/>
            </a:xfrm>
            <a:custGeom>
              <a:avLst/>
              <a:gdLst>
                <a:gd name="T0" fmla="*/ 0 w 23"/>
                <a:gd name="T1" fmla="*/ 8 h 12"/>
                <a:gd name="T2" fmla="*/ 92 w 23"/>
                <a:gd name="T3" fmla="*/ 48 h 12"/>
                <a:gd name="T4" fmla="*/ 0 w 23"/>
                <a:gd name="T5" fmla="*/ 8 h 12"/>
                <a:gd name="T6" fmla="*/ 0 60000 65536"/>
                <a:gd name="T7" fmla="*/ 0 60000 65536"/>
                <a:gd name="T8" fmla="*/ 0 60000 65536"/>
              </a:gdLst>
              <a:ahLst/>
              <a:cxnLst>
                <a:cxn ang="T6">
                  <a:pos x="T0" y="T1"/>
                </a:cxn>
                <a:cxn ang="T7">
                  <a:pos x="T2" y="T3"/>
                </a:cxn>
                <a:cxn ang="T8">
                  <a:pos x="T4" y="T5"/>
                </a:cxn>
              </a:cxnLst>
              <a:rect l="0" t="0" r="r" b="b"/>
              <a:pathLst>
                <a:path w="23" h="12">
                  <a:moveTo>
                    <a:pt x="0" y="2"/>
                  </a:moveTo>
                  <a:cubicBezTo>
                    <a:pt x="7" y="8"/>
                    <a:pt x="15" y="11"/>
                    <a:pt x="23" y="12"/>
                  </a:cubicBezTo>
                  <a:cubicBezTo>
                    <a:pt x="18" y="4"/>
                    <a:pt x="8" y="0"/>
                    <a:pt x="0" y="2"/>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8" name="Freeform 21"/>
            <p:cNvSpPr/>
            <p:nvPr/>
          </p:nvSpPr>
          <p:spPr bwMode="auto">
            <a:xfrm>
              <a:off x="2343" y="1553"/>
              <a:ext cx="4" cy="6"/>
            </a:xfrm>
            <a:custGeom>
              <a:avLst/>
              <a:gdLst>
                <a:gd name="T0" fmla="*/ 0 w 2"/>
                <a:gd name="T1" fmla="*/ 0 h 3"/>
                <a:gd name="T2" fmla="*/ 0 w 2"/>
                <a:gd name="T3" fmla="*/ 12 h 3"/>
                <a:gd name="T4" fmla="*/ 8 w 2"/>
                <a:gd name="T5" fmla="*/ 8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cubicBezTo>
                    <a:pt x="0" y="3"/>
                    <a:pt x="0" y="3"/>
                    <a:pt x="0" y="3"/>
                  </a:cubicBezTo>
                  <a:cubicBezTo>
                    <a:pt x="1" y="2"/>
                    <a:pt x="1" y="2"/>
                    <a:pt x="2" y="2"/>
                  </a:cubicBezTo>
                  <a:cubicBezTo>
                    <a:pt x="1" y="2"/>
                    <a:pt x="1" y="1"/>
                    <a:pt x="0" y="0"/>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69" name="Freeform 22"/>
            <p:cNvSpPr/>
            <p:nvPr/>
          </p:nvSpPr>
          <p:spPr bwMode="auto">
            <a:xfrm>
              <a:off x="2343" y="1688"/>
              <a:ext cx="52" cy="58"/>
            </a:xfrm>
            <a:custGeom>
              <a:avLst/>
              <a:gdLst>
                <a:gd name="T0" fmla="*/ 16 w 26"/>
                <a:gd name="T1" fmla="*/ 28 h 29"/>
                <a:gd name="T2" fmla="*/ 4 w 26"/>
                <a:gd name="T3" fmla="*/ 108 h 29"/>
                <a:gd name="T4" fmla="*/ 100 w 26"/>
                <a:gd name="T5" fmla="*/ 4 h 29"/>
                <a:gd name="T6" fmla="*/ 64 w 26"/>
                <a:gd name="T7" fmla="*/ 4 h 29"/>
                <a:gd name="T8" fmla="*/ 16 w 26"/>
                <a:gd name="T9" fmla="*/ 2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29">
                  <a:moveTo>
                    <a:pt x="4" y="7"/>
                  </a:moveTo>
                  <a:cubicBezTo>
                    <a:pt x="1" y="12"/>
                    <a:pt x="0" y="21"/>
                    <a:pt x="1" y="27"/>
                  </a:cubicBezTo>
                  <a:cubicBezTo>
                    <a:pt x="15" y="29"/>
                    <a:pt x="26" y="15"/>
                    <a:pt x="25" y="1"/>
                  </a:cubicBezTo>
                  <a:cubicBezTo>
                    <a:pt x="22" y="0"/>
                    <a:pt x="19" y="1"/>
                    <a:pt x="16" y="1"/>
                  </a:cubicBezTo>
                  <a:lnTo>
                    <a:pt x="4" y="7"/>
                  </a:ln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70" name="Freeform 23"/>
            <p:cNvSpPr/>
            <p:nvPr/>
          </p:nvSpPr>
          <p:spPr bwMode="auto">
            <a:xfrm>
              <a:off x="1699" y="1345"/>
              <a:ext cx="102" cy="98"/>
            </a:xfrm>
            <a:custGeom>
              <a:avLst/>
              <a:gdLst>
                <a:gd name="T0" fmla="*/ 0 w 51"/>
                <a:gd name="T1" fmla="*/ 140 h 49"/>
                <a:gd name="T2" fmla="*/ 168 w 51"/>
                <a:gd name="T3" fmla="*/ 28 h 49"/>
                <a:gd name="T4" fmla="*/ 204 w 51"/>
                <a:gd name="T5" fmla="*/ 12 h 49"/>
                <a:gd name="T6" fmla="*/ 0 w 51"/>
                <a:gd name="T7" fmla="*/ 140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 h="49">
                  <a:moveTo>
                    <a:pt x="0" y="35"/>
                  </a:moveTo>
                  <a:cubicBezTo>
                    <a:pt x="18" y="49"/>
                    <a:pt x="44" y="29"/>
                    <a:pt x="42" y="7"/>
                  </a:cubicBezTo>
                  <a:cubicBezTo>
                    <a:pt x="51" y="3"/>
                    <a:pt x="51" y="3"/>
                    <a:pt x="51" y="3"/>
                  </a:cubicBezTo>
                  <a:cubicBezTo>
                    <a:pt x="31" y="0"/>
                    <a:pt x="9" y="21"/>
                    <a:pt x="0" y="35"/>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71" name="Freeform 24"/>
            <p:cNvSpPr>
              <a:spLocks noEditPoints="1"/>
            </p:cNvSpPr>
            <p:nvPr/>
          </p:nvSpPr>
          <p:spPr bwMode="auto">
            <a:xfrm>
              <a:off x="0" y="0"/>
              <a:ext cx="5826" cy="5836"/>
            </a:xfrm>
            <a:custGeom>
              <a:avLst/>
              <a:gdLst>
                <a:gd name="T0" fmla="*/ 10480 w 2912"/>
                <a:gd name="T1" fmla="*/ 9245 h 2912"/>
                <a:gd name="T2" fmla="*/ 8629 w 2912"/>
                <a:gd name="T3" fmla="*/ 8864 h 2912"/>
                <a:gd name="T4" fmla="*/ 6924 w 2912"/>
                <a:gd name="T5" fmla="*/ 8564 h 2912"/>
                <a:gd name="T6" fmla="*/ 2337 w 2912"/>
                <a:gd name="T7" fmla="*/ 6085 h 2912"/>
                <a:gd name="T8" fmla="*/ 2329 w 2912"/>
                <a:gd name="T9" fmla="*/ 5700 h 2912"/>
                <a:gd name="T10" fmla="*/ 6768 w 2912"/>
                <a:gd name="T11" fmla="*/ 4824 h 2912"/>
                <a:gd name="T12" fmla="*/ 5576 w 2912"/>
                <a:gd name="T13" fmla="*/ 4760 h 2912"/>
                <a:gd name="T14" fmla="*/ 6936 w 2912"/>
                <a:gd name="T15" fmla="*/ 5221 h 2912"/>
                <a:gd name="T16" fmla="*/ 6592 w 2912"/>
                <a:gd name="T17" fmla="*/ 5864 h 2912"/>
                <a:gd name="T18" fmla="*/ 5548 w 2912"/>
                <a:gd name="T19" fmla="*/ 5744 h 2912"/>
                <a:gd name="T20" fmla="*/ 4468 w 2912"/>
                <a:gd name="T21" fmla="*/ 5704 h 2912"/>
                <a:gd name="T22" fmla="*/ 6028 w 2912"/>
                <a:gd name="T23" fmla="*/ 4297 h 2912"/>
                <a:gd name="T24" fmla="*/ 4680 w 2912"/>
                <a:gd name="T25" fmla="*/ 8303 h 2912"/>
                <a:gd name="T26" fmla="*/ 6680 w 2912"/>
                <a:gd name="T27" fmla="*/ 11181 h 2912"/>
                <a:gd name="T28" fmla="*/ 5904 w 2912"/>
                <a:gd name="T29" fmla="*/ 10800 h 2912"/>
                <a:gd name="T30" fmla="*/ 4484 w 2912"/>
                <a:gd name="T31" fmla="*/ 6447 h 2912"/>
                <a:gd name="T32" fmla="*/ 5740 w 2912"/>
                <a:gd name="T33" fmla="*/ 7700 h 2912"/>
                <a:gd name="T34" fmla="*/ 4844 w 2912"/>
                <a:gd name="T35" fmla="*/ 7892 h 2912"/>
                <a:gd name="T36" fmla="*/ 4171 w 2912"/>
                <a:gd name="T37" fmla="*/ 4052 h 2912"/>
                <a:gd name="T38" fmla="*/ 2939 w 2912"/>
                <a:gd name="T39" fmla="*/ 3792 h 2912"/>
                <a:gd name="T40" fmla="*/ 4215 w 2912"/>
                <a:gd name="T41" fmla="*/ 2269 h 2912"/>
                <a:gd name="T42" fmla="*/ 4155 w 2912"/>
                <a:gd name="T43" fmla="*/ 4197 h 2912"/>
                <a:gd name="T44" fmla="*/ 2389 w 2912"/>
                <a:gd name="T45" fmla="*/ 3140 h 2912"/>
                <a:gd name="T46" fmla="*/ 4848 w 2912"/>
                <a:gd name="T47" fmla="*/ 2277 h 2912"/>
                <a:gd name="T48" fmla="*/ 6388 w 2912"/>
                <a:gd name="T49" fmla="*/ 928 h 2912"/>
                <a:gd name="T50" fmla="*/ 4251 w 2912"/>
                <a:gd name="T51" fmla="*/ 2237 h 2912"/>
                <a:gd name="T52" fmla="*/ 4784 w 2912"/>
                <a:gd name="T53" fmla="*/ 1204 h 2912"/>
                <a:gd name="T54" fmla="*/ 2541 w 2912"/>
                <a:gd name="T55" fmla="*/ 3800 h 2912"/>
                <a:gd name="T56" fmla="*/ 8469 w 2912"/>
                <a:gd name="T57" fmla="*/ 2176 h 2912"/>
                <a:gd name="T58" fmla="*/ 7317 w 2912"/>
                <a:gd name="T59" fmla="*/ 473 h 2912"/>
                <a:gd name="T60" fmla="*/ 7164 w 2912"/>
                <a:gd name="T61" fmla="*/ 321 h 2912"/>
                <a:gd name="T62" fmla="*/ 7301 w 2912"/>
                <a:gd name="T63" fmla="*/ 507 h 2912"/>
                <a:gd name="T64" fmla="*/ 6344 w 2912"/>
                <a:gd name="T65" fmla="*/ 495 h 2912"/>
                <a:gd name="T66" fmla="*/ 1224 w 2912"/>
                <a:gd name="T67" fmla="*/ 3728 h 2912"/>
                <a:gd name="T68" fmla="*/ 2573 w 2912"/>
                <a:gd name="T69" fmla="*/ 4523 h 2912"/>
                <a:gd name="T70" fmla="*/ 3439 w 2912"/>
                <a:gd name="T71" fmla="*/ 4377 h 2912"/>
                <a:gd name="T72" fmla="*/ 4263 w 2912"/>
                <a:gd name="T73" fmla="*/ 4349 h 2912"/>
                <a:gd name="T74" fmla="*/ 4448 w 2912"/>
                <a:gd name="T75" fmla="*/ 4824 h 2912"/>
                <a:gd name="T76" fmla="*/ 4047 w 2912"/>
                <a:gd name="T77" fmla="*/ 7463 h 2912"/>
                <a:gd name="T78" fmla="*/ 3359 w 2912"/>
                <a:gd name="T79" fmla="*/ 9628 h 2912"/>
                <a:gd name="T80" fmla="*/ 3383 w 2912"/>
                <a:gd name="T81" fmla="*/ 9672 h 2912"/>
                <a:gd name="T82" fmla="*/ 6876 w 2912"/>
                <a:gd name="T83" fmla="*/ 11351 h 2912"/>
                <a:gd name="T84" fmla="*/ 6792 w 2912"/>
                <a:gd name="T85" fmla="*/ 10957 h 2912"/>
                <a:gd name="T86" fmla="*/ 7489 w 2912"/>
                <a:gd name="T87" fmla="*/ 7652 h 2912"/>
                <a:gd name="T88" fmla="*/ 7184 w 2912"/>
                <a:gd name="T89" fmla="*/ 5455 h 2912"/>
                <a:gd name="T90" fmla="*/ 9247 w 2912"/>
                <a:gd name="T91" fmla="*/ 6181 h 2912"/>
                <a:gd name="T92" fmla="*/ 7581 w 2912"/>
                <a:gd name="T93" fmla="*/ 365 h 2912"/>
                <a:gd name="T94" fmla="*/ 1060 w 2912"/>
                <a:gd name="T95" fmla="*/ 4080 h 2912"/>
                <a:gd name="T96" fmla="*/ 948 w 2912"/>
                <a:gd name="T97" fmla="*/ 5720 h 2912"/>
                <a:gd name="T98" fmla="*/ 1172 w 2912"/>
                <a:gd name="T99" fmla="*/ 7628 h 2912"/>
                <a:gd name="T100" fmla="*/ 4303 w 2912"/>
                <a:gd name="T101" fmla="*/ 10953 h 2912"/>
                <a:gd name="T102" fmla="*/ 7545 w 2912"/>
                <a:gd name="T103" fmla="*/ 11375 h 2912"/>
                <a:gd name="T104" fmla="*/ 8677 w 2912"/>
                <a:gd name="T105" fmla="*/ 8860 h 2912"/>
                <a:gd name="T106" fmla="*/ 8983 w 2912"/>
                <a:gd name="T107" fmla="*/ 8540 h 2912"/>
                <a:gd name="T108" fmla="*/ 10672 w 2912"/>
                <a:gd name="T109" fmla="*/ 5856 h 2912"/>
                <a:gd name="T110" fmla="*/ 11584 w 2912"/>
                <a:gd name="T111" fmla="*/ 5499 h 2912"/>
                <a:gd name="T112" fmla="*/ 80 w 2912"/>
                <a:gd name="T113" fmla="*/ 5363 h 2912"/>
                <a:gd name="T114" fmla="*/ 1749 w 2912"/>
                <a:gd name="T115" fmla="*/ 9940 h 2912"/>
                <a:gd name="T116" fmla="*/ 10456 w 2912"/>
                <a:gd name="T117" fmla="*/ 7716 h 291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912" h="2912">
                  <a:moveTo>
                    <a:pt x="1456" y="0"/>
                  </a:moveTo>
                  <a:cubicBezTo>
                    <a:pt x="652" y="0"/>
                    <a:pt x="0" y="652"/>
                    <a:pt x="0" y="1456"/>
                  </a:cubicBezTo>
                  <a:cubicBezTo>
                    <a:pt x="0" y="2260"/>
                    <a:pt x="652" y="2912"/>
                    <a:pt x="1456" y="2912"/>
                  </a:cubicBezTo>
                  <a:cubicBezTo>
                    <a:pt x="2260" y="2912"/>
                    <a:pt x="2912" y="2260"/>
                    <a:pt x="2912" y="1456"/>
                  </a:cubicBezTo>
                  <a:cubicBezTo>
                    <a:pt x="2912" y="652"/>
                    <a:pt x="2260" y="0"/>
                    <a:pt x="1456" y="0"/>
                  </a:cubicBezTo>
                  <a:close/>
                  <a:moveTo>
                    <a:pt x="2618" y="2302"/>
                  </a:moveTo>
                  <a:cubicBezTo>
                    <a:pt x="2557" y="2320"/>
                    <a:pt x="2491" y="2338"/>
                    <a:pt x="2423" y="2353"/>
                  </a:cubicBezTo>
                  <a:cubicBezTo>
                    <a:pt x="2503" y="2228"/>
                    <a:pt x="2566" y="2085"/>
                    <a:pt x="2610" y="1930"/>
                  </a:cubicBezTo>
                  <a:cubicBezTo>
                    <a:pt x="2691" y="1907"/>
                    <a:pt x="2768" y="1880"/>
                    <a:pt x="2841" y="1852"/>
                  </a:cubicBezTo>
                  <a:cubicBezTo>
                    <a:pt x="2795" y="2015"/>
                    <a:pt x="2720" y="2166"/>
                    <a:pt x="2624" y="2300"/>
                  </a:cubicBezTo>
                  <a:lnTo>
                    <a:pt x="2618" y="2302"/>
                  </a:lnTo>
                  <a:close/>
                  <a:moveTo>
                    <a:pt x="2594" y="951"/>
                  </a:moveTo>
                  <a:cubicBezTo>
                    <a:pt x="2495" y="974"/>
                    <a:pt x="2391" y="993"/>
                    <a:pt x="2282" y="1009"/>
                  </a:cubicBezTo>
                  <a:cubicBezTo>
                    <a:pt x="2249" y="841"/>
                    <a:pt x="2196" y="684"/>
                    <a:pt x="2125" y="541"/>
                  </a:cubicBezTo>
                  <a:cubicBezTo>
                    <a:pt x="2210" y="529"/>
                    <a:pt x="2293" y="514"/>
                    <a:pt x="2373" y="496"/>
                  </a:cubicBezTo>
                  <a:cubicBezTo>
                    <a:pt x="2468" y="628"/>
                    <a:pt x="2543" y="782"/>
                    <a:pt x="2594" y="951"/>
                  </a:cubicBezTo>
                  <a:close/>
                  <a:moveTo>
                    <a:pt x="2381" y="494"/>
                  </a:moveTo>
                  <a:cubicBezTo>
                    <a:pt x="2422" y="485"/>
                    <a:pt x="2462" y="475"/>
                    <a:pt x="2502" y="465"/>
                  </a:cubicBezTo>
                  <a:cubicBezTo>
                    <a:pt x="2621" y="591"/>
                    <a:pt x="2718" y="739"/>
                    <a:pt x="2786" y="902"/>
                  </a:cubicBezTo>
                  <a:cubicBezTo>
                    <a:pt x="2727" y="919"/>
                    <a:pt x="2666" y="935"/>
                    <a:pt x="2602" y="949"/>
                  </a:cubicBezTo>
                  <a:cubicBezTo>
                    <a:pt x="2551" y="780"/>
                    <a:pt x="2476" y="626"/>
                    <a:pt x="2381" y="494"/>
                  </a:cubicBezTo>
                  <a:close/>
                  <a:moveTo>
                    <a:pt x="2156" y="2207"/>
                  </a:moveTo>
                  <a:cubicBezTo>
                    <a:pt x="2149" y="2205"/>
                    <a:pt x="2147" y="2195"/>
                    <a:pt x="2154" y="2189"/>
                  </a:cubicBezTo>
                  <a:cubicBezTo>
                    <a:pt x="2145" y="2189"/>
                    <a:pt x="2145" y="2189"/>
                    <a:pt x="2145" y="2189"/>
                  </a:cubicBezTo>
                  <a:cubicBezTo>
                    <a:pt x="2131" y="2194"/>
                    <a:pt x="2118" y="2215"/>
                    <a:pt x="2105" y="2226"/>
                  </a:cubicBezTo>
                  <a:cubicBezTo>
                    <a:pt x="2092" y="2238"/>
                    <a:pt x="2074" y="2243"/>
                    <a:pt x="2058" y="2251"/>
                  </a:cubicBezTo>
                  <a:cubicBezTo>
                    <a:pt x="2038" y="2262"/>
                    <a:pt x="1982" y="2283"/>
                    <a:pt x="2027" y="2305"/>
                  </a:cubicBezTo>
                  <a:cubicBezTo>
                    <a:pt x="2061" y="2281"/>
                    <a:pt x="2093" y="2253"/>
                    <a:pt x="2136" y="2253"/>
                  </a:cubicBezTo>
                  <a:cubicBezTo>
                    <a:pt x="2110" y="2311"/>
                    <a:pt x="2081" y="2366"/>
                    <a:pt x="2050" y="2419"/>
                  </a:cubicBezTo>
                  <a:cubicBezTo>
                    <a:pt x="1920" y="2435"/>
                    <a:pt x="1787" y="2446"/>
                    <a:pt x="1655" y="2451"/>
                  </a:cubicBezTo>
                  <a:cubicBezTo>
                    <a:pt x="1682" y="2358"/>
                    <a:pt x="1704" y="2263"/>
                    <a:pt x="1724" y="2164"/>
                  </a:cubicBezTo>
                  <a:cubicBezTo>
                    <a:pt x="1729" y="2153"/>
                    <a:pt x="1732" y="2141"/>
                    <a:pt x="1730" y="2131"/>
                  </a:cubicBezTo>
                  <a:cubicBezTo>
                    <a:pt x="1730" y="2131"/>
                    <a:pt x="1730" y="2132"/>
                    <a:pt x="1730" y="2132"/>
                  </a:cubicBezTo>
                  <a:cubicBezTo>
                    <a:pt x="1734" y="2112"/>
                    <a:pt x="1737" y="2093"/>
                    <a:pt x="1740" y="2074"/>
                  </a:cubicBezTo>
                  <a:cubicBezTo>
                    <a:pt x="1908" y="2065"/>
                    <a:pt x="2070" y="2046"/>
                    <a:pt x="2225" y="2019"/>
                  </a:cubicBezTo>
                  <a:cubicBezTo>
                    <a:pt x="2205" y="2084"/>
                    <a:pt x="2182" y="2146"/>
                    <a:pt x="2156" y="2207"/>
                  </a:cubicBezTo>
                  <a:close/>
                  <a:moveTo>
                    <a:pt x="2146" y="2232"/>
                  </a:moveTo>
                  <a:cubicBezTo>
                    <a:pt x="2144" y="2236"/>
                    <a:pt x="2142" y="2239"/>
                    <a:pt x="2141" y="2243"/>
                  </a:cubicBezTo>
                  <a:cubicBezTo>
                    <a:pt x="2142" y="2239"/>
                    <a:pt x="2144" y="2235"/>
                    <a:pt x="2146" y="2232"/>
                  </a:cubicBezTo>
                  <a:close/>
                  <a:moveTo>
                    <a:pt x="582" y="1448"/>
                  </a:moveTo>
                  <a:cubicBezTo>
                    <a:pt x="582" y="1450"/>
                    <a:pt x="582" y="1452"/>
                    <a:pt x="582" y="1454"/>
                  </a:cubicBezTo>
                  <a:cubicBezTo>
                    <a:pt x="582" y="1462"/>
                    <a:pt x="582" y="1470"/>
                    <a:pt x="582" y="1477"/>
                  </a:cubicBezTo>
                  <a:cubicBezTo>
                    <a:pt x="582" y="1478"/>
                    <a:pt x="582" y="1479"/>
                    <a:pt x="582" y="1480"/>
                  </a:cubicBezTo>
                  <a:cubicBezTo>
                    <a:pt x="583" y="1492"/>
                    <a:pt x="583" y="1503"/>
                    <a:pt x="584" y="1515"/>
                  </a:cubicBezTo>
                  <a:cubicBezTo>
                    <a:pt x="460" y="1487"/>
                    <a:pt x="344" y="1453"/>
                    <a:pt x="237" y="1415"/>
                  </a:cubicBezTo>
                  <a:cubicBezTo>
                    <a:pt x="239" y="1313"/>
                    <a:pt x="250" y="1214"/>
                    <a:pt x="268" y="1119"/>
                  </a:cubicBezTo>
                  <a:cubicBezTo>
                    <a:pt x="297" y="1118"/>
                    <a:pt x="298" y="1073"/>
                    <a:pt x="282" y="1054"/>
                  </a:cubicBezTo>
                  <a:cubicBezTo>
                    <a:pt x="291" y="1015"/>
                    <a:pt x="301" y="976"/>
                    <a:pt x="313" y="938"/>
                  </a:cubicBezTo>
                  <a:cubicBezTo>
                    <a:pt x="410" y="963"/>
                    <a:pt x="513" y="985"/>
                    <a:pt x="622" y="1003"/>
                  </a:cubicBezTo>
                  <a:cubicBezTo>
                    <a:pt x="617" y="1031"/>
                    <a:pt x="612" y="1060"/>
                    <a:pt x="607" y="1089"/>
                  </a:cubicBezTo>
                  <a:cubicBezTo>
                    <a:pt x="598" y="1081"/>
                    <a:pt x="585" y="1070"/>
                    <a:pt x="578" y="1066"/>
                  </a:cubicBezTo>
                  <a:cubicBezTo>
                    <a:pt x="564" y="1060"/>
                    <a:pt x="550" y="1065"/>
                    <a:pt x="535" y="1060"/>
                  </a:cubicBezTo>
                  <a:cubicBezTo>
                    <a:pt x="530" y="1069"/>
                    <a:pt x="530" y="1069"/>
                    <a:pt x="530" y="1069"/>
                  </a:cubicBezTo>
                  <a:cubicBezTo>
                    <a:pt x="546" y="1102"/>
                    <a:pt x="576" y="1116"/>
                    <a:pt x="600" y="1137"/>
                  </a:cubicBezTo>
                  <a:cubicBezTo>
                    <a:pt x="588" y="1228"/>
                    <a:pt x="582" y="1322"/>
                    <a:pt x="582" y="1419"/>
                  </a:cubicBezTo>
                  <a:cubicBezTo>
                    <a:pt x="582" y="1428"/>
                    <a:pt x="582" y="1438"/>
                    <a:pt x="582" y="1448"/>
                  </a:cubicBezTo>
                  <a:close/>
                  <a:moveTo>
                    <a:pt x="1541" y="82"/>
                  </a:moveTo>
                  <a:cubicBezTo>
                    <a:pt x="1543" y="89"/>
                    <a:pt x="1546" y="96"/>
                    <a:pt x="1549" y="103"/>
                  </a:cubicBezTo>
                  <a:cubicBezTo>
                    <a:pt x="1531" y="102"/>
                    <a:pt x="1503" y="105"/>
                    <a:pt x="1506" y="82"/>
                  </a:cubicBezTo>
                  <a:cubicBezTo>
                    <a:pt x="1517" y="81"/>
                    <a:pt x="1530" y="84"/>
                    <a:pt x="1541" y="82"/>
                  </a:cubicBezTo>
                  <a:close/>
                  <a:moveTo>
                    <a:pt x="1785" y="1302"/>
                  </a:moveTo>
                  <a:cubicBezTo>
                    <a:pt x="1782" y="1295"/>
                    <a:pt x="1781" y="1288"/>
                    <a:pt x="1785" y="1284"/>
                  </a:cubicBezTo>
                  <a:cubicBezTo>
                    <a:pt x="1785" y="1290"/>
                    <a:pt x="1785" y="1296"/>
                    <a:pt x="1785" y="1302"/>
                  </a:cubicBezTo>
                  <a:close/>
                  <a:moveTo>
                    <a:pt x="1757" y="1248"/>
                  </a:moveTo>
                  <a:cubicBezTo>
                    <a:pt x="1742" y="1236"/>
                    <a:pt x="1726" y="1214"/>
                    <a:pt x="1709" y="1206"/>
                  </a:cubicBezTo>
                  <a:cubicBezTo>
                    <a:pt x="1705" y="1203"/>
                    <a:pt x="1696" y="1201"/>
                    <a:pt x="1691" y="1201"/>
                  </a:cubicBezTo>
                  <a:cubicBezTo>
                    <a:pt x="1663" y="1200"/>
                    <a:pt x="1669" y="1211"/>
                    <a:pt x="1642" y="1197"/>
                  </a:cubicBezTo>
                  <a:cubicBezTo>
                    <a:pt x="1627" y="1190"/>
                    <a:pt x="1612" y="1180"/>
                    <a:pt x="1600" y="1172"/>
                  </a:cubicBezTo>
                  <a:cubicBezTo>
                    <a:pt x="1579" y="1159"/>
                    <a:pt x="1557" y="1141"/>
                    <a:pt x="1532" y="1139"/>
                  </a:cubicBezTo>
                  <a:cubicBezTo>
                    <a:pt x="1540" y="1157"/>
                    <a:pt x="1507" y="1172"/>
                    <a:pt x="1489" y="1176"/>
                  </a:cubicBezTo>
                  <a:cubicBezTo>
                    <a:pt x="1453" y="1182"/>
                    <a:pt x="1453" y="1162"/>
                    <a:pt x="1450" y="1134"/>
                  </a:cubicBezTo>
                  <a:cubicBezTo>
                    <a:pt x="1430" y="1133"/>
                    <a:pt x="1436" y="1109"/>
                    <a:pt x="1420" y="1105"/>
                  </a:cubicBezTo>
                  <a:cubicBezTo>
                    <a:pt x="1413" y="1102"/>
                    <a:pt x="1383" y="1120"/>
                    <a:pt x="1374" y="1122"/>
                  </a:cubicBezTo>
                  <a:cubicBezTo>
                    <a:pt x="1380" y="1127"/>
                    <a:pt x="1387" y="1132"/>
                    <a:pt x="1394" y="1138"/>
                  </a:cubicBezTo>
                  <a:cubicBezTo>
                    <a:pt x="1403" y="1147"/>
                    <a:pt x="1404" y="1148"/>
                    <a:pt x="1417" y="1155"/>
                  </a:cubicBezTo>
                  <a:cubicBezTo>
                    <a:pt x="1425" y="1159"/>
                    <a:pt x="1443" y="1151"/>
                    <a:pt x="1434" y="1167"/>
                  </a:cubicBezTo>
                  <a:cubicBezTo>
                    <a:pt x="1430" y="1174"/>
                    <a:pt x="1401" y="1173"/>
                    <a:pt x="1393" y="1185"/>
                  </a:cubicBezTo>
                  <a:cubicBezTo>
                    <a:pt x="1418" y="1184"/>
                    <a:pt x="1420" y="1192"/>
                    <a:pt x="1419" y="1215"/>
                  </a:cubicBezTo>
                  <a:cubicBezTo>
                    <a:pt x="1420" y="1215"/>
                    <a:pt x="1422" y="1216"/>
                    <a:pt x="1423" y="1215"/>
                  </a:cubicBezTo>
                  <a:cubicBezTo>
                    <a:pt x="1430" y="1208"/>
                    <a:pt x="1433" y="1197"/>
                    <a:pt x="1433" y="1188"/>
                  </a:cubicBezTo>
                  <a:cubicBezTo>
                    <a:pt x="1449" y="1192"/>
                    <a:pt x="1453" y="1206"/>
                    <a:pt x="1474" y="1201"/>
                  </a:cubicBezTo>
                  <a:cubicBezTo>
                    <a:pt x="1483" y="1234"/>
                    <a:pt x="1542" y="1223"/>
                    <a:pt x="1541" y="1245"/>
                  </a:cubicBezTo>
                  <a:cubicBezTo>
                    <a:pt x="1566" y="1243"/>
                    <a:pt x="1575" y="1279"/>
                    <a:pt x="1575" y="1298"/>
                  </a:cubicBezTo>
                  <a:cubicBezTo>
                    <a:pt x="1559" y="1300"/>
                    <a:pt x="1542" y="1300"/>
                    <a:pt x="1549" y="1321"/>
                  </a:cubicBezTo>
                  <a:cubicBezTo>
                    <a:pt x="1593" y="1285"/>
                    <a:pt x="1599" y="1309"/>
                    <a:pt x="1633" y="1335"/>
                  </a:cubicBezTo>
                  <a:cubicBezTo>
                    <a:pt x="1651" y="1350"/>
                    <a:pt x="1703" y="1359"/>
                    <a:pt x="1678" y="1322"/>
                  </a:cubicBezTo>
                  <a:cubicBezTo>
                    <a:pt x="1683" y="1323"/>
                    <a:pt x="1692" y="1320"/>
                    <a:pt x="1698" y="1321"/>
                  </a:cubicBezTo>
                  <a:cubicBezTo>
                    <a:pt x="1694" y="1298"/>
                    <a:pt x="1717" y="1298"/>
                    <a:pt x="1733" y="1300"/>
                  </a:cubicBezTo>
                  <a:cubicBezTo>
                    <a:pt x="1759" y="1304"/>
                    <a:pt x="1749" y="1309"/>
                    <a:pt x="1760" y="1324"/>
                  </a:cubicBezTo>
                  <a:cubicBezTo>
                    <a:pt x="1764" y="1330"/>
                    <a:pt x="1774" y="1340"/>
                    <a:pt x="1787" y="1351"/>
                  </a:cubicBezTo>
                  <a:cubicBezTo>
                    <a:pt x="1787" y="1374"/>
                    <a:pt x="1787" y="1397"/>
                    <a:pt x="1787" y="1420"/>
                  </a:cubicBezTo>
                  <a:cubicBezTo>
                    <a:pt x="1787" y="1482"/>
                    <a:pt x="1786" y="1543"/>
                    <a:pt x="1783" y="1604"/>
                  </a:cubicBezTo>
                  <a:cubicBezTo>
                    <a:pt x="1777" y="1605"/>
                    <a:pt x="1771" y="1605"/>
                    <a:pt x="1765" y="1605"/>
                  </a:cubicBezTo>
                  <a:cubicBezTo>
                    <a:pt x="1760" y="1600"/>
                    <a:pt x="1757" y="1595"/>
                    <a:pt x="1752" y="1589"/>
                  </a:cubicBezTo>
                  <a:cubicBezTo>
                    <a:pt x="1725" y="1554"/>
                    <a:pt x="1727" y="1527"/>
                    <a:pt x="1729" y="1483"/>
                  </a:cubicBezTo>
                  <a:cubicBezTo>
                    <a:pt x="1717" y="1474"/>
                    <a:pt x="1695" y="1483"/>
                    <a:pt x="1685" y="1472"/>
                  </a:cubicBezTo>
                  <a:cubicBezTo>
                    <a:pt x="1678" y="1463"/>
                    <a:pt x="1685" y="1451"/>
                    <a:pt x="1682" y="1440"/>
                  </a:cubicBezTo>
                  <a:cubicBezTo>
                    <a:pt x="1677" y="1420"/>
                    <a:pt x="1663" y="1407"/>
                    <a:pt x="1661" y="1386"/>
                  </a:cubicBezTo>
                  <a:cubicBezTo>
                    <a:pt x="1635" y="1407"/>
                    <a:pt x="1652" y="1434"/>
                    <a:pt x="1647" y="1460"/>
                  </a:cubicBezTo>
                  <a:cubicBezTo>
                    <a:pt x="1646" y="1467"/>
                    <a:pt x="1637" y="1470"/>
                    <a:pt x="1636" y="1476"/>
                  </a:cubicBezTo>
                  <a:cubicBezTo>
                    <a:pt x="1635" y="1482"/>
                    <a:pt x="1638" y="1490"/>
                    <a:pt x="1636" y="1495"/>
                  </a:cubicBezTo>
                  <a:cubicBezTo>
                    <a:pt x="1631" y="1508"/>
                    <a:pt x="1637" y="1517"/>
                    <a:pt x="1618" y="1518"/>
                  </a:cubicBezTo>
                  <a:cubicBezTo>
                    <a:pt x="1621" y="1547"/>
                    <a:pt x="1579" y="1568"/>
                    <a:pt x="1569" y="1539"/>
                  </a:cubicBezTo>
                  <a:cubicBezTo>
                    <a:pt x="1566" y="1541"/>
                    <a:pt x="1566" y="1541"/>
                    <a:pt x="1566" y="1541"/>
                  </a:cubicBezTo>
                  <a:cubicBezTo>
                    <a:pt x="1558" y="1529"/>
                    <a:pt x="1532" y="1509"/>
                    <a:pt x="1521" y="1500"/>
                  </a:cubicBezTo>
                  <a:cubicBezTo>
                    <a:pt x="1504" y="1487"/>
                    <a:pt x="1488" y="1492"/>
                    <a:pt x="1482" y="1469"/>
                  </a:cubicBezTo>
                  <a:cubicBezTo>
                    <a:pt x="1477" y="1447"/>
                    <a:pt x="1482" y="1457"/>
                    <a:pt x="1496" y="1444"/>
                  </a:cubicBezTo>
                  <a:cubicBezTo>
                    <a:pt x="1519" y="1422"/>
                    <a:pt x="1519" y="1436"/>
                    <a:pt x="1497" y="1426"/>
                  </a:cubicBezTo>
                  <a:cubicBezTo>
                    <a:pt x="1477" y="1416"/>
                    <a:pt x="1439" y="1402"/>
                    <a:pt x="1416" y="1411"/>
                  </a:cubicBezTo>
                  <a:cubicBezTo>
                    <a:pt x="1403" y="1417"/>
                    <a:pt x="1396" y="1424"/>
                    <a:pt x="1386" y="1430"/>
                  </a:cubicBezTo>
                  <a:cubicBezTo>
                    <a:pt x="1376" y="1435"/>
                    <a:pt x="1351" y="1454"/>
                    <a:pt x="1340" y="1454"/>
                  </a:cubicBezTo>
                  <a:cubicBezTo>
                    <a:pt x="1344" y="1469"/>
                    <a:pt x="1345" y="1498"/>
                    <a:pt x="1323" y="1499"/>
                  </a:cubicBezTo>
                  <a:cubicBezTo>
                    <a:pt x="1318" y="1474"/>
                    <a:pt x="1303" y="1490"/>
                    <a:pt x="1292" y="1497"/>
                  </a:cubicBezTo>
                  <a:cubicBezTo>
                    <a:pt x="1293" y="1485"/>
                    <a:pt x="1292" y="1471"/>
                    <a:pt x="1282" y="1464"/>
                  </a:cubicBezTo>
                  <a:cubicBezTo>
                    <a:pt x="1266" y="1487"/>
                    <a:pt x="1234" y="1481"/>
                    <a:pt x="1235" y="1515"/>
                  </a:cubicBezTo>
                  <a:cubicBezTo>
                    <a:pt x="1222" y="1514"/>
                    <a:pt x="1211" y="1521"/>
                    <a:pt x="1198" y="1526"/>
                  </a:cubicBezTo>
                  <a:cubicBezTo>
                    <a:pt x="1199" y="1538"/>
                    <a:pt x="1199" y="1550"/>
                    <a:pt x="1198" y="1562"/>
                  </a:cubicBezTo>
                  <a:cubicBezTo>
                    <a:pt x="1184" y="1566"/>
                    <a:pt x="1172" y="1558"/>
                    <a:pt x="1168" y="1544"/>
                  </a:cubicBezTo>
                  <a:cubicBezTo>
                    <a:pt x="1155" y="1562"/>
                    <a:pt x="1155" y="1582"/>
                    <a:pt x="1151" y="1599"/>
                  </a:cubicBezTo>
                  <a:cubicBezTo>
                    <a:pt x="1140" y="1598"/>
                    <a:pt x="1130" y="1597"/>
                    <a:pt x="1120" y="1596"/>
                  </a:cubicBezTo>
                  <a:cubicBezTo>
                    <a:pt x="1117" y="1538"/>
                    <a:pt x="1116" y="1479"/>
                    <a:pt x="1116" y="1420"/>
                  </a:cubicBezTo>
                  <a:cubicBezTo>
                    <a:pt x="1116" y="1347"/>
                    <a:pt x="1118" y="1274"/>
                    <a:pt x="1122" y="1203"/>
                  </a:cubicBezTo>
                  <a:cubicBezTo>
                    <a:pt x="1135" y="1211"/>
                    <a:pt x="1127" y="1239"/>
                    <a:pt x="1150" y="1240"/>
                  </a:cubicBezTo>
                  <a:cubicBezTo>
                    <a:pt x="1163" y="1214"/>
                    <a:pt x="1148" y="1189"/>
                    <a:pt x="1139" y="1167"/>
                  </a:cubicBezTo>
                  <a:cubicBezTo>
                    <a:pt x="1171" y="1168"/>
                    <a:pt x="1209" y="1130"/>
                    <a:pt x="1161" y="1133"/>
                  </a:cubicBezTo>
                  <a:cubicBezTo>
                    <a:pt x="1149" y="1133"/>
                    <a:pt x="1136" y="1138"/>
                    <a:pt x="1126" y="1138"/>
                  </a:cubicBezTo>
                  <a:cubicBezTo>
                    <a:pt x="1127" y="1127"/>
                    <a:pt x="1128" y="1116"/>
                    <a:pt x="1129" y="1105"/>
                  </a:cubicBezTo>
                  <a:cubicBezTo>
                    <a:pt x="1146" y="1107"/>
                    <a:pt x="1163" y="1110"/>
                    <a:pt x="1180" y="1106"/>
                  </a:cubicBezTo>
                  <a:cubicBezTo>
                    <a:pt x="1205" y="1101"/>
                    <a:pt x="1199" y="1094"/>
                    <a:pt x="1212" y="1075"/>
                  </a:cubicBezTo>
                  <a:cubicBezTo>
                    <a:pt x="1185" y="1084"/>
                    <a:pt x="1157" y="1075"/>
                    <a:pt x="1131" y="1079"/>
                  </a:cubicBezTo>
                  <a:cubicBezTo>
                    <a:pt x="1131" y="1073"/>
                    <a:pt x="1132" y="1066"/>
                    <a:pt x="1132" y="1059"/>
                  </a:cubicBezTo>
                  <a:cubicBezTo>
                    <a:pt x="1253" y="1067"/>
                    <a:pt x="1378" y="1070"/>
                    <a:pt x="1506" y="1070"/>
                  </a:cubicBezTo>
                  <a:cubicBezTo>
                    <a:pt x="1596" y="1070"/>
                    <a:pt x="1685" y="1068"/>
                    <a:pt x="1771" y="1064"/>
                  </a:cubicBezTo>
                  <a:cubicBezTo>
                    <a:pt x="1777" y="1129"/>
                    <a:pt x="1781" y="1195"/>
                    <a:pt x="1784" y="1261"/>
                  </a:cubicBezTo>
                  <a:cubicBezTo>
                    <a:pt x="1774" y="1257"/>
                    <a:pt x="1763" y="1253"/>
                    <a:pt x="1757" y="1248"/>
                  </a:cubicBezTo>
                  <a:close/>
                  <a:moveTo>
                    <a:pt x="1701" y="2140"/>
                  </a:moveTo>
                  <a:cubicBezTo>
                    <a:pt x="1685" y="2143"/>
                    <a:pt x="1670" y="2134"/>
                    <a:pt x="1666" y="2120"/>
                  </a:cubicBezTo>
                  <a:cubicBezTo>
                    <a:pt x="1648" y="2122"/>
                    <a:pt x="1668" y="2189"/>
                    <a:pt x="1673" y="2205"/>
                  </a:cubicBezTo>
                  <a:cubicBezTo>
                    <a:pt x="1688" y="2205"/>
                    <a:pt x="1702" y="2196"/>
                    <a:pt x="1712" y="2183"/>
                  </a:cubicBezTo>
                  <a:cubicBezTo>
                    <a:pt x="1694" y="2275"/>
                    <a:pt x="1672" y="2364"/>
                    <a:pt x="1647" y="2451"/>
                  </a:cubicBezTo>
                  <a:cubicBezTo>
                    <a:pt x="1600" y="2453"/>
                    <a:pt x="1553" y="2454"/>
                    <a:pt x="1506" y="2454"/>
                  </a:cubicBezTo>
                  <a:cubicBezTo>
                    <a:pt x="1422" y="2454"/>
                    <a:pt x="1337" y="2451"/>
                    <a:pt x="1253" y="2445"/>
                  </a:cubicBezTo>
                  <a:cubicBezTo>
                    <a:pt x="1219" y="2324"/>
                    <a:pt x="1190" y="2197"/>
                    <a:pt x="1169" y="2067"/>
                  </a:cubicBezTo>
                  <a:cubicBezTo>
                    <a:pt x="1279" y="2076"/>
                    <a:pt x="1392" y="2080"/>
                    <a:pt x="1506" y="2080"/>
                  </a:cubicBezTo>
                  <a:cubicBezTo>
                    <a:pt x="1564" y="2080"/>
                    <a:pt x="1622" y="2079"/>
                    <a:pt x="1679" y="2077"/>
                  </a:cubicBezTo>
                  <a:cubicBezTo>
                    <a:pt x="1683" y="2082"/>
                    <a:pt x="1685" y="2089"/>
                    <a:pt x="1691" y="2090"/>
                  </a:cubicBezTo>
                  <a:cubicBezTo>
                    <a:pt x="1704" y="2094"/>
                    <a:pt x="1713" y="2085"/>
                    <a:pt x="1721" y="2075"/>
                  </a:cubicBezTo>
                  <a:cubicBezTo>
                    <a:pt x="1725" y="2075"/>
                    <a:pt x="1729" y="2074"/>
                    <a:pt x="1732" y="2074"/>
                  </a:cubicBezTo>
                  <a:cubicBezTo>
                    <a:pt x="1729" y="2094"/>
                    <a:pt x="1726" y="2113"/>
                    <a:pt x="1722" y="2133"/>
                  </a:cubicBezTo>
                  <a:cubicBezTo>
                    <a:pt x="1713" y="2134"/>
                    <a:pt x="1703" y="2137"/>
                    <a:pt x="1696" y="2138"/>
                  </a:cubicBezTo>
                  <a:lnTo>
                    <a:pt x="1701" y="2140"/>
                  </a:lnTo>
                  <a:close/>
                  <a:moveTo>
                    <a:pt x="1689" y="2810"/>
                  </a:moveTo>
                  <a:cubicBezTo>
                    <a:pt x="1673" y="2811"/>
                    <a:pt x="1658" y="2813"/>
                    <a:pt x="1642" y="2814"/>
                  </a:cubicBezTo>
                  <a:cubicBezTo>
                    <a:pt x="1651" y="2802"/>
                    <a:pt x="1657" y="2792"/>
                    <a:pt x="1669" y="2784"/>
                  </a:cubicBezTo>
                  <a:cubicBezTo>
                    <a:pt x="1681" y="2776"/>
                    <a:pt x="1718" y="2774"/>
                    <a:pt x="1733" y="2761"/>
                  </a:cubicBezTo>
                  <a:cubicBezTo>
                    <a:pt x="1749" y="2760"/>
                    <a:pt x="1766" y="2759"/>
                    <a:pt x="1783" y="2757"/>
                  </a:cubicBezTo>
                  <a:cubicBezTo>
                    <a:pt x="1759" y="2781"/>
                    <a:pt x="1733" y="2803"/>
                    <a:pt x="1707" y="2825"/>
                  </a:cubicBezTo>
                  <a:cubicBezTo>
                    <a:pt x="1698" y="2823"/>
                    <a:pt x="1691" y="2818"/>
                    <a:pt x="1689" y="2810"/>
                  </a:cubicBezTo>
                  <a:close/>
                  <a:moveTo>
                    <a:pt x="1152" y="2771"/>
                  </a:moveTo>
                  <a:cubicBezTo>
                    <a:pt x="1142" y="2770"/>
                    <a:pt x="1137" y="2771"/>
                    <a:pt x="1135" y="2774"/>
                  </a:cubicBezTo>
                  <a:cubicBezTo>
                    <a:pt x="1122" y="2762"/>
                    <a:pt x="1109" y="2750"/>
                    <a:pt x="1097" y="2737"/>
                  </a:cubicBezTo>
                  <a:cubicBezTo>
                    <a:pt x="1124" y="2741"/>
                    <a:pt x="1151" y="2744"/>
                    <a:pt x="1178" y="2747"/>
                  </a:cubicBezTo>
                  <a:cubicBezTo>
                    <a:pt x="1165" y="2750"/>
                    <a:pt x="1153" y="2752"/>
                    <a:pt x="1152" y="2771"/>
                  </a:cubicBezTo>
                  <a:close/>
                  <a:moveTo>
                    <a:pt x="1569" y="2684"/>
                  </a:moveTo>
                  <a:cubicBezTo>
                    <a:pt x="1539" y="2683"/>
                    <a:pt x="1505" y="2686"/>
                    <a:pt x="1475" y="2689"/>
                  </a:cubicBezTo>
                  <a:cubicBezTo>
                    <a:pt x="1456" y="2691"/>
                    <a:pt x="1433" y="2687"/>
                    <a:pt x="1416" y="2689"/>
                  </a:cubicBezTo>
                  <a:cubicBezTo>
                    <a:pt x="1408" y="2690"/>
                    <a:pt x="1406" y="2701"/>
                    <a:pt x="1398" y="2700"/>
                  </a:cubicBezTo>
                  <a:cubicBezTo>
                    <a:pt x="1393" y="2700"/>
                    <a:pt x="1390" y="2693"/>
                    <a:pt x="1384" y="2692"/>
                  </a:cubicBezTo>
                  <a:cubicBezTo>
                    <a:pt x="1374" y="2689"/>
                    <a:pt x="1346" y="2678"/>
                    <a:pt x="1338" y="2680"/>
                  </a:cubicBezTo>
                  <a:cubicBezTo>
                    <a:pt x="1334" y="2680"/>
                    <a:pt x="1332" y="2682"/>
                    <a:pt x="1329" y="2683"/>
                  </a:cubicBezTo>
                  <a:cubicBezTo>
                    <a:pt x="1302" y="2609"/>
                    <a:pt x="1277" y="2533"/>
                    <a:pt x="1255" y="2454"/>
                  </a:cubicBezTo>
                  <a:cubicBezTo>
                    <a:pt x="1339" y="2459"/>
                    <a:pt x="1423" y="2462"/>
                    <a:pt x="1506" y="2462"/>
                  </a:cubicBezTo>
                  <a:cubicBezTo>
                    <a:pt x="1552" y="2462"/>
                    <a:pt x="1598" y="2461"/>
                    <a:pt x="1645" y="2459"/>
                  </a:cubicBezTo>
                  <a:cubicBezTo>
                    <a:pt x="1623" y="2536"/>
                    <a:pt x="1598" y="2611"/>
                    <a:pt x="1571" y="2684"/>
                  </a:cubicBezTo>
                  <a:cubicBezTo>
                    <a:pt x="1571" y="2684"/>
                    <a:pt x="1570" y="2684"/>
                    <a:pt x="1569" y="2684"/>
                  </a:cubicBezTo>
                  <a:close/>
                  <a:moveTo>
                    <a:pt x="1120" y="1605"/>
                  </a:moveTo>
                  <a:cubicBezTo>
                    <a:pt x="1129" y="1605"/>
                    <a:pt x="1139" y="1606"/>
                    <a:pt x="1148" y="1607"/>
                  </a:cubicBezTo>
                  <a:cubicBezTo>
                    <a:pt x="1143" y="1616"/>
                    <a:pt x="1136" y="1624"/>
                    <a:pt x="1122" y="1629"/>
                  </a:cubicBezTo>
                  <a:cubicBezTo>
                    <a:pt x="1121" y="1621"/>
                    <a:pt x="1121" y="1613"/>
                    <a:pt x="1120" y="1605"/>
                  </a:cubicBezTo>
                  <a:close/>
                  <a:moveTo>
                    <a:pt x="1669" y="2068"/>
                  </a:moveTo>
                  <a:cubicBezTo>
                    <a:pt x="1670" y="2068"/>
                    <a:pt x="1671" y="2069"/>
                    <a:pt x="1672" y="2069"/>
                  </a:cubicBezTo>
                  <a:cubicBezTo>
                    <a:pt x="1669" y="2069"/>
                    <a:pt x="1667" y="2069"/>
                    <a:pt x="1664" y="2069"/>
                  </a:cubicBezTo>
                  <a:cubicBezTo>
                    <a:pt x="1667" y="2068"/>
                    <a:pt x="1669" y="2068"/>
                    <a:pt x="1669" y="2068"/>
                  </a:cubicBezTo>
                  <a:close/>
                  <a:moveTo>
                    <a:pt x="1210" y="1965"/>
                  </a:moveTo>
                  <a:cubicBezTo>
                    <a:pt x="1226" y="1958"/>
                    <a:pt x="1235" y="1943"/>
                    <a:pt x="1251" y="1936"/>
                  </a:cubicBezTo>
                  <a:cubicBezTo>
                    <a:pt x="1272" y="1926"/>
                    <a:pt x="1299" y="1925"/>
                    <a:pt x="1321" y="1918"/>
                  </a:cubicBezTo>
                  <a:cubicBezTo>
                    <a:pt x="1352" y="1907"/>
                    <a:pt x="1404" y="1892"/>
                    <a:pt x="1434" y="1917"/>
                  </a:cubicBezTo>
                  <a:cubicBezTo>
                    <a:pt x="1452" y="1931"/>
                    <a:pt x="1462" y="1966"/>
                    <a:pt x="1477" y="1985"/>
                  </a:cubicBezTo>
                  <a:cubicBezTo>
                    <a:pt x="1486" y="1964"/>
                    <a:pt x="1512" y="1949"/>
                    <a:pt x="1527" y="1930"/>
                  </a:cubicBezTo>
                  <a:cubicBezTo>
                    <a:pt x="1529" y="1960"/>
                    <a:pt x="1498" y="1974"/>
                    <a:pt x="1500" y="1999"/>
                  </a:cubicBezTo>
                  <a:cubicBezTo>
                    <a:pt x="1512" y="1992"/>
                    <a:pt x="1518" y="1976"/>
                    <a:pt x="1534" y="1976"/>
                  </a:cubicBezTo>
                  <a:cubicBezTo>
                    <a:pt x="1534" y="1988"/>
                    <a:pt x="1532" y="1999"/>
                    <a:pt x="1532" y="2010"/>
                  </a:cubicBezTo>
                  <a:cubicBezTo>
                    <a:pt x="1569" y="1996"/>
                    <a:pt x="1564" y="2029"/>
                    <a:pt x="1582" y="2050"/>
                  </a:cubicBezTo>
                  <a:cubicBezTo>
                    <a:pt x="1589" y="2057"/>
                    <a:pt x="1607" y="2066"/>
                    <a:pt x="1624" y="2071"/>
                  </a:cubicBezTo>
                  <a:cubicBezTo>
                    <a:pt x="1585" y="2072"/>
                    <a:pt x="1546" y="2072"/>
                    <a:pt x="1506" y="2072"/>
                  </a:cubicBezTo>
                  <a:cubicBezTo>
                    <a:pt x="1392" y="2072"/>
                    <a:pt x="1278" y="2067"/>
                    <a:pt x="1167" y="2058"/>
                  </a:cubicBezTo>
                  <a:cubicBezTo>
                    <a:pt x="1163" y="2030"/>
                    <a:pt x="1158" y="2001"/>
                    <a:pt x="1154" y="1972"/>
                  </a:cubicBezTo>
                  <a:cubicBezTo>
                    <a:pt x="1172" y="1967"/>
                    <a:pt x="1192" y="1973"/>
                    <a:pt x="1210" y="1965"/>
                  </a:cubicBezTo>
                  <a:close/>
                  <a:moveTo>
                    <a:pt x="1727" y="2067"/>
                  </a:moveTo>
                  <a:cubicBezTo>
                    <a:pt x="1730" y="2063"/>
                    <a:pt x="1732" y="2060"/>
                    <a:pt x="1735" y="2057"/>
                  </a:cubicBezTo>
                  <a:cubicBezTo>
                    <a:pt x="1735" y="2060"/>
                    <a:pt x="1734" y="2063"/>
                    <a:pt x="1734" y="2066"/>
                  </a:cubicBezTo>
                  <a:cubicBezTo>
                    <a:pt x="1732" y="2066"/>
                    <a:pt x="1729" y="2066"/>
                    <a:pt x="1727" y="2067"/>
                  </a:cubicBezTo>
                  <a:close/>
                  <a:moveTo>
                    <a:pt x="1773" y="1613"/>
                  </a:moveTo>
                  <a:cubicBezTo>
                    <a:pt x="1773" y="1613"/>
                    <a:pt x="1773" y="1613"/>
                    <a:pt x="1772" y="1613"/>
                  </a:cubicBezTo>
                  <a:cubicBezTo>
                    <a:pt x="1776" y="1612"/>
                    <a:pt x="1779" y="1612"/>
                    <a:pt x="1783" y="1612"/>
                  </a:cubicBezTo>
                  <a:cubicBezTo>
                    <a:pt x="1782" y="1615"/>
                    <a:pt x="1782" y="1617"/>
                    <a:pt x="1782" y="1620"/>
                  </a:cubicBezTo>
                  <a:cubicBezTo>
                    <a:pt x="1780" y="1618"/>
                    <a:pt x="1777" y="1616"/>
                    <a:pt x="1773" y="1613"/>
                  </a:cubicBezTo>
                  <a:close/>
                  <a:moveTo>
                    <a:pt x="1038" y="1044"/>
                  </a:moveTo>
                  <a:cubicBezTo>
                    <a:pt x="1037" y="1029"/>
                    <a:pt x="1040" y="1024"/>
                    <a:pt x="1042" y="1009"/>
                  </a:cubicBezTo>
                  <a:cubicBezTo>
                    <a:pt x="1060" y="1010"/>
                    <a:pt x="1061" y="995"/>
                    <a:pt x="1069" y="984"/>
                  </a:cubicBezTo>
                  <a:cubicBezTo>
                    <a:pt x="1035" y="981"/>
                    <a:pt x="1045" y="943"/>
                    <a:pt x="1002" y="952"/>
                  </a:cubicBezTo>
                  <a:cubicBezTo>
                    <a:pt x="1000" y="988"/>
                    <a:pt x="962" y="981"/>
                    <a:pt x="949" y="1004"/>
                  </a:cubicBezTo>
                  <a:cubicBezTo>
                    <a:pt x="944" y="1012"/>
                    <a:pt x="947" y="1026"/>
                    <a:pt x="943" y="1037"/>
                  </a:cubicBezTo>
                  <a:cubicBezTo>
                    <a:pt x="849" y="1028"/>
                    <a:pt x="758" y="1016"/>
                    <a:pt x="671" y="1003"/>
                  </a:cubicBezTo>
                  <a:cubicBezTo>
                    <a:pt x="666" y="1001"/>
                    <a:pt x="659" y="999"/>
                    <a:pt x="650" y="992"/>
                  </a:cubicBezTo>
                  <a:cubicBezTo>
                    <a:pt x="640" y="984"/>
                    <a:pt x="640" y="976"/>
                    <a:pt x="640" y="966"/>
                  </a:cubicBezTo>
                  <a:cubicBezTo>
                    <a:pt x="648" y="927"/>
                    <a:pt x="658" y="888"/>
                    <a:pt x="669" y="850"/>
                  </a:cubicBezTo>
                  <a:cubicBezTo>
                    <a:pt x="670" y="853"/>
                    <a:pt x="670" y="856"/>
                    <a:pt x="670" y="859"/>
                  </a:cubicBezTo>
                  <a:cubicBezTo>
                    <a:pt x="674" y="859"/>
                    <a:pt x="681" y="862"/>
                    <a:pt x="687" y="861"/>
                  </a:cubicBezTo>
                  <a:cubicBezTo>
                    <a:pt x="693" y="899"/>
                    <a:pt x="735" y="902"/>
                    <a:pt x="734" y="944"/>
                  </a:cubicBezTo>
                  <a:cubicBezTo>
                    <a:pt x="754" y="941"/>
                    <a:pt x="762" y="911"/>
                    <a:pt x="778" y="899"/>
                  </a:cubicBezTo>
                  <a:cubicBezTo>
                    <a:pt x="807" y="877"/>
                    <a:pt x="828" y="878"/>
                    <a:pt x="833" y="842"/>
                  </a:cubicBezTo>
                  <a:cubicBezTo>
                    <a:pt x="835" y="826"/>
                    <a:pt x="836" y="803"/>
                    <a:pt x="833" y="786"/>
                  </a:cubicBezTo>
                  <a:cubicBezTo>
                    <a:pt x="830" y="768"/>
                    <a:pt x="829" y="772"/>
                    <a:pt x="822" y="759"/>
                  </a:cubicBezTo>
                  <a:cubicBezTo>
                    <a:pt x="811" y="740"/>
                    <a:pt x="768" y="710"/>
                    <a:pt x="783" y="683"/>
                  </a:cubicBezTo>
                  <a:cubicBezTo>
                    <a:pt x="788" y="675"/>
                    <a:pt x="799" y="673"/>
                    <a:pt x="804" y="666"/>
                  </a:cubicBezTo>
                  <a:cubicBezTo>
                    <a:pt x="807" y="662"/>
                    <a:pt x="811" y="649"/>
                    <a:pt x="814" y="647"/>
                  </a:cubicBezTo>
                  <a:cubicBezTo>
                    <a:pt x="832" y="631"/>
                    <a:pt x="841" y="636"/>
                    <a:pt x="867" y="640"/>
                  </a:cubicBezTo>
                  <a:cubicBezTo>
                    <a:pt x="904" y="646"/>
                    <a:pt x="907" y="639"/>
                    <a:pt x="933" y="621"/>
                  </a:cubicBezTo>
                  <a:cubicBezTo>
                    <a:pt x="954" y="606"/>
                    <a:pt x="983" y="609"/>
                    <a:pt x="1006" y="600"/>
                  </a:cubicBezTo>
                  <a:cubicBezTo>
                    <a:pt x="1028" y="593"/>
                    <a:pt x="1038" y="578"/>
                    <a:pt x="1053" y="565"/>
                  </a:cubicBezTo>
                  <a:cubicBezTo>
                    <a:pt x="1079" y="567"/>
                    <a:pt x="1105" y="569"/>
                    <a:pt x="1132" y="571"/>
                  </a:cubicBezTo>
                  <a:cubicBezTo>
                    <a:pt x="1123" y="586"/>
                    <a:pt x="1120" y="605"/>
                    <a:pt x="1138" y="609"/>
                  </a:cubicBezTo>
                  <a:cubicBezTo>
                    <a:pt x="1145" y="598"/>
                    <a:pt x="1143" y="584"/>
                    <a:pt x="1145" y="572"/>
                  </a:cubicBezTo>
                  <a:cubicBezTo>
                    <a:pt x="1164" y="573"/>
                    <a:pt x="1182" y="574"/>
                    <a:pt x="1201" y="575"/>
                  </a:cubicBezTo>
                  <a:cubicBezTo>
                    <a:pt x="1182" y="655"/>
                    <a:pt x="1167" y="738"/>
                    <a:pt x="1153" y="822"/>
                  </a:cubicBezTo>
                  <a:cubicBezTo>
                    <a:pt x="1149" y="822"/>
                    <a:pt x="1145" y="824"/>
                    <a:pt x="1141" y="826"/>
                  </a:cubicBezTo>
                  <a:cubicBezTo>
                    <a:pt x="1134" y="824"/>
                    <a:pt x="1134" y="824"/>
                    <a:pt x="1134" y="824"/>
                  </a:cubicBezTo>
                  <a:cubicBezTo>
                    <a:pt x="1132" y="834"/>
                    <a:pt x="1131" y="844"/>
                    <a:pt x="1132" y="854"/>
                  </a:cubicBezTo>
                  <a:cubicBezTo>
                    <a:pt x="1139" y="856"/>
                    <a:pt x="1145" y="854"/>
                    <a:pt x="1149" y="851"/>
                  </a:cubicBezTo>
                  <a:cubicBezTo>
                    <a:pt x="1139" y="917"/>
                    <a:pt x="1131" y="983"/>
                    <a:pt x="1125" y="1051"/>
                  </a:cubicBezTo>
                  <a:cubicBezTo>
                    <a:pt x="1096" y="1049"/>
                    <a:pt x="1067" y="1047"/>
                    <a:pt x="1038" y="1045"/>
                  </a:cubicBezTo>
                  <a:cubicBezTo>
                    <a:pt x="1038" y="1045"/>
                    <a:pt x="1038" y="1044"/>
                    <a:pt x="1038" y="1044"/>
                  </a:cubicBezTo>
                  <a:close/>
                  <a:moveTo>
                    <a:pt x="345" y="844"/>
                  </a:moveTo>
                  <a:cubicBezTo>
                    <a:pt x="360" y="830"/>
                    <a:pt x="379" y="817"/>
                    <a:pt x="391" y="799"/>
                  </a:cubicBezTo>
                  <a:cubicBezTo>
                    <a:pt x="405" y="779"/>
                    <a:pt x="421" y="773"/>
                    <a:pt x="437" y="756"/>
                  </a:cubicBezTo>
                  <a:cubicBezTo>
                    <a:pt x="444" y="747"/>
                    <a:pt x="444" y="733"/>
                    <a:pt x="452" y="725"/>
                  </a:cubicBezTo>
                  <a:cubicBezTo>
                    <a:pt x="458" y="719"/>
                    <a:pt x="470" y="719"/>
                    <a:pt x="475" y="714"/>
                  </a:cubicBezTo>
                  <a:cubicBezTo>
                    <a:pt x="485" y="703"/>
                    <a:pt x="492" y="657"/>
                    <a:pt x="516" y="682"/>
                  </a:cubicBezTo>
                  <a:cubicBezTo>
                    <a:pt x="522" y="690"/>
                    <a:pt x="522" y="714"/>
                    <a:pt x="527" y="724"/>
                  </a:cubicBezTo>
                  <a:cubicBezTo>
                    <a:pt x="532" y="734"/>
                    <a:pt x="542" y="738"/>
                    <a:pt x="546" y="748"/>
                  </a:cubicBezTo>
                  <a:cubicBezTo>
                    <a:pt x="552" y="763"/>
                    <a:pt x="542" y="789"/>
                    <a:pt x="551" y="800"/>
                  </a:cubicBezTo>
                  <a:cubicBezTo>
                    <a:pt x="567" y="821"/>
                    <a:pt x="592" y="800"/>
                    <a:pt x="597" y="782"/>
                  </a:cubicBezTo>
                  <a:cubicBezTo>
                    <a:pt x="613" y="792"/>
                    <a:pt x="620" y="851"/>
                    <a:pt x="618" y="869"/>
                  </a:cubicBezTo>
                  <a:cubicBezTo>
                    <a:pt x="616" y="895"/>
                    <a:pt x="595" y="921"/>
                    <a:pt x="591" y="943"/>
                  </a:cubicBezTo>
                  <a:cubicBezTo>
                    <a:pt x="587" y="968"/>
                    <a:pt x="610" y="969"/>
                    <a:pt x="625" y="988"/>
                  </a:cubicBezTo>
                  <a:cubicBezTo>
                    <a:pt x="625" y="990"/>
                    <a:pt x="624" y="993"/>
                    <a:pt x="624" y="995"/>
                  </a:cubicBezTo>
                  <a:cubicBezTo>
                    <a:pt x="515" y="977"/>
                    <a:pt x="412" y="956"/>
                    <a:pt x="315" y="931"/>
                  </a:cubicBezTo>
                  <a:cubicBezTo>
                    <a:pt x="324" y="901"/>
                    <a:pt x="334" y="872"/>
                    <a:pt x="345" y="844"/>
                  </a:cubicBezTo>
                  <a:close/>
                  <a:moveTo>
                    <a:pt x="1592" y="250"/>
                  </a:moveTo>
                  <a:cubicBezTo>
                    <a:pt x="1595" y="250"/>
                    <a:pt x="1599" y="250"/>
                    <a:pt x="1603" y="251"/>
                  </a:cubicBezTo>
                  <a:cubicBezTo>
                    <a:pt x="1637" y="354"/>
                    <a:pt x="1668" y="461"/>
                    <a:pt x="1693" y="571"/>
                  </a:cubicBezTo>
                  <a:cubicBezTo>
                    <a:pt x="1632" y="574"/>
                    <a:pt x="1570" y="575"/>
                    <a:pt x="1506" y="575"/>
                  </a:cubicBezTo>
                  <a:cubicBezTo>
                    <a:pt x="1405" y="575"/>
                    <a:pt x="1306" y="572"/>
                    <a:pt x="1211" y="567"/>
                  </a:cubicBezTo>
                  <a:cubicBezTo>
                    <a:pt x="1230" y="485"/>
                    <a:pt x="1251" y="405"/>
                    <a:pt x="1275" y="327"/>
                  </a:cubicBezTo>
                  <a:cubicBezTo>
                    <a:pt x="1278" y="329"/>
                    <a:pt x="1283" y="330"/>
                    <a:pt x="1295" y="327"/>
                  </a:cubicBezTo>
                  <a:cubicBezTo>
                    <a:pt x="1295" y="348"/>
                    <a:pt x="1274" y="355"/>
                    <a:pt x="1284" y="379"/>
                  </a:cubicBezTo>
                  <a:cubicBezTo>
                    <a:pt x="1298" y="380"/>
                    <a:pt x="1299" y="370"/>
                    <a:pt x="1309" y="364"/>
                  </a:cubicBezTo>
                  <a:cubicBezTo>
                    <a:pt x="1317" y="359"/>
                    <a:pt x="1331" y="355"/>
                    <a:pt x="1337" y="351"/>
                  </a:cubicBezTo>
                  <a:cubicBezTo>
                    <a:pt x="1346" y="344"/>
                    <a:pt x="1352" y="343"/>
                    <a:pt x="1354" y="331"/>
                  </a:cubicBezTo>
                  <a:cubicBezTo>
                    <a:pt x="1356" y="313"/>
                    <a:pt x="1345" y="320"/>
                    <a:pt x="1340" y="306"/>
                  </a:cubicBezTo>
                  <a:cubicBezTo>
                    <a:pt x="1319" y="250"/>
                    <a:pt x="1394" y="287"/>
                    <a:pt x="1396" y="234"/>
                  </a:cubicBezTo>
                  <a:cubicBezTo>
                    <a:pt x="1408" y="234"/>
                    <a:pt x="1420" y="233"/>
                    <a:pt x="1430" y="231"/>
                  </a:cubicBezTo>
                  <a:cubicBezTo>
                    <a:pt x="1455" y="232"/>
                    <a:pt x="1480" y="232"/>
                    <a:pt x="1506" y="232"/>
                  </a:cubicBezTo>
                  <a:cubicBezTo>
                    <a:pt x="1537" y="232"/>
                    <a:pt x="1567" y="232"/>
                    <a:pt x="1596" y="231"/>
                  </a:cubicBezTo>
                  <a:cubicBezTo>
                    <a:pt x="1596" y="231"/>
                    <a:pt x="1596" y="231"/>
                    <a:pt x="1596" y="231"/>
                  </a:cubicBezTo>
                  <a:cubicBezTo>
                    <a:pt x="1592" y="236"/>
                    <a:pt x="1591" y="243"/>
                    <a:pt x="1592" y="250"/>
                  </a:cubicBezTo>
                  <a:close/>
                  <a:moveTo>
                    <a:pt x="1209" y="575"/>
                  </a:moveTo>
                  <a:cubicBezTo>
                    <a:pt x="1305" y="580"/>
                    <a:pt x="1404" y="583"/>
                    <a:pt x="1506" y="583"/>
                  </a:cubicBezTo>
                  <a:cubicBezTo>
                    <a:pt x="1571" y="583"/>
                    <a:pt x="1633" y="582"/>
                    <a:pt x="1695" y="579"/>
                  </a:cubicBezTo>
                  <a:cubicBezTo>
                    <a:pt x="1730" y="732"/>
                    <a:pt x="1755" y="892"/>
                    <a:pt x="1770" y="1057"/>
                  </a:cubicBezTo>
                  <a:cubicBezTo>
                    <a:pt x="1684" y="1060"/>
                    <a:pt x="1596" y="1062"/>
                    <a:pt x="1506" y="1062"/>
                  </a:cubicBezTo>
                  <a:cubicBezTo>
                    <a:pt x="1378" y="1062"/>
                    <a:pt x="1254" y="1059"/>
                    <a:pt x="1133" y="1051"/>
                  </a:cubicBezTo>
                  <a:cubicBezTo>
                    <a:pt x="1149" y="887"/>
                    <a:pt x="1174" y="728"/>
                    <a:pt x="1209" y="575"/>
                  </a:cubicBezTo>
                  <a:close/>
                  <a:moveTo>
                    <a:pt x="1138" y="563"/>
                  </a:moveTo>
                  <a:cubicBezTo>
                    <a:pt x="1112" y="561"/>
                    <a:pt x="1087" y="559"/>
                    <a:pt x="1062" y="557"/>
                  </a:cubicBezTo>
                  <a:cubicBezTo>
                    <a:pt x="1063" y="557"/>
                    <a:pt x="1063" y="556"/>
                    <a:pt x="1064" y="556"/>
                  </a:cubicBezTo>
                  <a:cubicBezTo>
                    <a:pt x="1071" y="551"/>
                    <a:pt x="1082" y="549"/>
                    <a:pt x="1089" y="543"/>
                  </a:cubicBezTo>
                  <a:cubicBezTo>
                    <a:pt x="1103" y="531"/>
                    <a:pt x="1097" y="528"/>
                    <a:pt x="1108" y="514"/>
                  </a:cubicBezTo>
                  <a:cubicBezTo>
                    <a:pt x="1126" y="491"/>
                    <a:pt x="1160" y="500"/>
                    <a:pt x="1170" y="472"/>
                  </a:cubicBezTo>
                  <a:cubicBezTo>
                    <a:pt x="1176" y="458"/>
                    <a:pt x="1168" y="438"/>
                    <a:pt x="1169" y="424"/>
                  </a:cubicBezTo>
                  <a:cubicBezTo>
                    <a:pt x="1173" y="425"/>
                    <a:pt x="1179" y="423"/>
                    <a:pt x="1184" y="423"/>
                  </a:cubicBezTo>
                  <a:cubicBezTo>
                    <a:pt x="1192" y="393"/>
                    <a:pt x="1148" y="381"/>
                    <a:pt x="1150" y="352"/>
                  </a:cubicBezTo>
                  <a:cubicBezTo>
                    <a:pt x="1167" y="350"/>
                    <a:pt x="1193" y="350"/>
                    <a:pt x="1187" y="327"/>
                  </a:cubicBezTo>
                  <a:cubicBezTo>
                    <a:pt x="1167" y="326"/>
                    <a:pt x="1132" y="334"/>
                    <a:pt x="1121" y="311"/>
                  </a:cubicBezTo>
                  <a:cubicBezTo>
                    <a:pt x="1111" y="287"/>
                    <a:pt x="1178" y="252"/>
                    <a:pt x="1202" y="255"/>
                  </a:cubicBezTo>
                  <a:cubicBezTo>
                    <a:pt x="1199" y="268"/>
                    <a:pt x="1191" y="283"/>
                    <a:pt x="1195" y="300"/>
                  </a:cubicBezTo>
                  <a:cubicBezTo>
                    <a:pt x="1216" y="296"/>
                    <a:pt x="1262" y="272"/>
                    <a:pt x="1277" y="295"/>
                  </a:cubicBezTo>
                  <a:cubicBezTo>
                    <a:pt x="1249" y="383"/>
                    <a:pt x="1224" y="473"/>
                    <a:pt x="1202" y="567"/>
                  </a:cubicBezTo>
                  <a:cubicBezTo>
                    <a:pt x="1184" y="566"/>
                    <a:pt x="1166" y="565"/>
                    <a:pt x="1148" y="564"/>
                  </a:cubicBezTo>
                  <a:cubicBezTo>
                    <a:pt x="1148" y="562"/>
                    <a:pt x="1149" y="560"/>
                    <a:pt x="1150" y="558"/>
                  </a:cubicBezTo>
                  <a:cubicBezTo>
                    <a:pt x="1155" y="551"/>
                    <a:pt x="1155" y="551"/>
                    <a:pt x="1155" y="551"/>
                  </a:cubicBezTo>
                  <a:cubicBezTo>
                    <a:pt x="1149" y="552"/>
                    <a:pt x="1143" y="557"/>
                    <a:pt x="1138" y="563"/>
                  </a:cubicBezTo>
                  <a:close/>
                  <a:moveTo>
                    <a:pt x="634" y="945"/>
                  </a:moveTo>
                  <a:cubicBezTo>
                    <a:pt x="628" y="948"/>
                    <a:pt x="619" y="948"/>
                    <a:pt x="614" y="951"/>
                  </a:cubicBezTo>
                  <a:cubicBezTo>
                    <a:pt x="598" y="927"/>
                    <a:pt x="627" y="924"/>
                    <a:pt x="639" y="910"/>
                  </a:cubicBezTo>
                  <a:cubicBezTo>
                    <a:pt x="642" y="906"/>
                    <a:pt x="644" y="903"/>
                    <a:pt x="646" y="899"/>
                  </a:cubicBezTo>
                  <a:cubicBezTo>
                    <a:pt x="642" y="915"/>
                    <a:pt x="638" y="930"/>
                    <a:pt x="635" y="946"/>
                  </a:cubicBezTo>
                  <a:cubicBezTo>
                    <a:pt x="634" y="945"/>
                    <a:pt x="634" y="945"/>
                    <a:pt x="634" y="945"/>
                  </a:cubicBezTo>
                  <a:close/>
                  <a:moveTo>
                    <a:pt x="660" y="826"/>
                  </a:moveTo>
                  <a:cubicBezTo>
                    <a:pt x="662" y="828"/>
                    <a:pt x="663" y="830"/>
                    <a:pt x="664" y="832"/>
                  </a:cubicBezTo>
                  <a:cubicBezTo>
                    <a:pt x="659" y="850"/>
                    <a:pt x="654" y="869"/>
                    <a:pt x="649" y="887"/>
                  </a:cubicBezTo>
                  <a:cubicBezTo>
                    <a:pt x="652" y="867"/>
                    <a:pt x="645" y="844"/>
                    <a:pt x="660" y="826"/>
                  </a:cubicBezTo>
                  <a:close/>
                  <a:moveTo>
                    <a:pt x="1118" y="1137"/>
                  </a:moveTo>
                  <a:cubicBezTo>
                    <a:pt x="1111" y="1134"/>
                    <a:pt x="1106" y="1125"/>
                    <a:pt x="1106" y="1104"/>
                  </a:cubicBezTo>
                  <a:cubicBezTo>
                    <a:pt x="1111" y="1104"/>
                    <a:pt x="1116" y="1104"/>
                    <a:pt x="1121" y="1105"/>
                  </a:cubicBezTo>
                  <a:cubicBezTo>
                    <a:pt x="1120" y="1115"/>
                    <a:pt x="1119" y="1126"/>
                    <a:pt x="1118" y="1137"/>
                  </a:cubicBezTo>
                  <a:close/>
                  <a:moveTo>
                    <a:pt x="1703" y="579"/>
                  </a:moveTo>
                  <a:cubicBezTo>
                    <a:pt x="1848" y="573"/>
                    <a:pt x="1985" y="561"/>
                    <a:pt x="2116" y="542"/>
                  </a:cubicBezTo>
                  <a:cubicBezTo>
                    <a:pt x="2187" y="685"/>
                    <a:pt x="2240" y="842"/>
                    <a:pt x="2274" y="1010"/>
                  </a:cubicBezTo>
                  <a:cubicBezTo>
                    <a:pt x="2118" y="1033"/>
                    <a:pt x="1952" y="1048"/>
                    <a:pt x="1778" y="1056"/>
                  </a:cubicBezTo>
                  <a:cubicBezTo>
                    <a:pt x="1763" y="891"/>
                    <a:pt x="1738" y="732"/>
                    <a:pt x="1703" y="579"/>
                  </a:cubicBezTo>
                  <a:close/>
                  <a:moveTo>
                    <a:pt x="1701" y="571"/>
                  </a:moveTo>
                  <a:cubicBezTo>
                    <a:pt x="1676" y="461"/>
                    <a:pt x="1646" y="354"/>
                    <a:pt x="1612" y="252"/>
                  </a:cubicBezTo>
                  <a:cubicBezTo>
                    <a:pt x="1634" y="255"/>
                    <a:pt x="1662" y="260"/>
                    <a:pt x="1666" y="241"/>
                  </a:cubicBezTo>
                  <a:cubicBezTo>
                    <a:pt x="1651" y="247"/>
                    <a:pt x="1641" y="240"/>
                    <a:pt x="1631" y="231"/>
                  </a:cubicBezTo>
                  <a:cubicBezTo>
                    <a:pt x="1729" y="229"/>
                    <a:pt x="1818" y="224"/>
                    <a:pt x="1906" y="216"/>
                  </a:cubicBezTo>
                  <a:cubicBezTo>
                    <a:pt x="1985" y="311"/>
                    <a:pt x="2054" y="418"/>
                    <a:pt x="2113" y="535"/>
                  </a:cubicBezTo>
                  <a:cubicBezTo>
                    <a:pt x="1983" y="553"/>
                    <a:pt x="1846" y="565"/>
                    <a:pt x="1701" y="571"/>
                  </a:cubicBezTo>
                  <a:close/>
                  <a:moveTo>
                    <a:pt x="1828" y="118"/>
                  </a:moveTo>
                  <a:cubicBezTo>
                    <a:pt x="1831" y="114"/>
                    <a:pt x="1835" y="109"/>
                    <a:pt x="1837" y="105"/>
                  </a:cubicBezTo>
                  <a:cubicBezTo>
                    <a:pt x="1837" y="105"/>
                    <a:pt x="1834" y="90"/>
                    <a:pt x="1835" y="86"/>
                  </a:cubicBezTo>
                  <a:cubicBezTo>
                    <a:pt x="1846" y="86"/>
                    <a:pt x="1856" y="86"/>
                    <a:pt x="1864" y="88"/>
                  </a:cubicBezTo>
                  <a:cubicBezTo>
                    <a:pt x="1933" y="114"/>
                    <a:pt x="1999" y="149"/>
                    <a:pt x="2061" y="190"/>
                  </a:cubicBezTo>
                  <a:cubicBezTo>
                    <a:pt x="2010" y="198"/>
                    <a:pt x="1960" y="203"/>
                    <a:pt x="1910" y="208"/>
                  </a:cubicBezTo>
                  <a:cubicBezTo>
                    <a:pt x="1884" y="177"/>
                    <a:pt x="1857" y="147"/>
                    <a:pt x="1828" y="118"/>
                  </a:cubicBezTo>
                  <a:close/>
                  <a:moveTo>
                    <a:pt x="1789" y="80"/>
                  </a:moveTo>
                  <a:cubicBezTo>
                    <a:pt x="1788" y="79"/>
                    <a:pt x="1786" y="77"/>
                    <a:pt x="1784" y="75"/>
                  </a:cubicBezTo>
                  <a:cubicBezTo>
                    <a:pt x="1783" y="74"/>
                    <a:pt x="1781" y="72"/>
                    <a:pt x="1779" y="71"/>
                  </a:cubicBezTo>
                  <a:cubicBezTo>
                    <a:pt x="1785" y="71"/>
                    <a:pt x="1791" y="71"/>
                    <a:pt x="1795" y="70"/>
                  </a:cubicBezTo>
                  <a:cubicBezTo>
                    <a:pt x="1795" y="75"/>
                    <a:pt x="1793" y="78"/>
                    <a:pt x="1790" y="80"/>
                  </a:cubicBezTo>
                  <a:cubicBezTo>
                    <a:pt x="1789" y="80"/>
                    <a:pt x="1789" y="80"/>
                    <a:pt x="1789" y="80"/>
                  </a:cubicBezTo>
                  <a:close/>
                  <a:moveTo>
                    <a:pt x="1549" y="80"/>
                  </a:moveTo>
                  <a:cubicBezTo>
                    <a:pt x="1558" y="76"/>
                    <a:pt x="1560" y="67"/>
                    <a:pt x="1565" y="65"/>
                  </a:cubicBezTo>
                  <a:cubicBezTo>
                    <a:pt x="1584" y="56"/>
                    <a:pt x="1613" y="57"/>
                    <a:pt x="1637" y="58"/>
                  </a:cubicBezTo>
                  <a:cubicBezTo>
                    <a:pt x="1664" y="59"/>
                    <a:pt x="1692" y="77"/>
                    <a:pt x="1718" y="75"/>
                  </a:cubicBezTo>
                  <a:cubicBezTo>
                    <a:pt x="1728" y="74"/>
                    <a:pt x="1744" y="62"/>
                    <a:pt x="1756" y="60"/>
                  </a:cubicBezTo>
                  <a:cubicBezTo>
                    <a:pt x="1758" y="62"/>
                    <a:pt x="1761" y="64"/>
                    <a:pt x="1763" y="67"/>
                  </a:cubicBezTo>
                  <a:cubicBezTo>
                    <a:pt x="1769" y="72"/>
                    <a:pt x="1775" y="78"/>
                    <a:pt x="1781" y="83"/>
                  </a:cubicBezTo>
                  <a:cubicBezTo>
                    <a:pt x="1774" y="86"/>
                    <a:pt x="1765" y="87"/>
                    <a:pt x="1760" y="96"/>
                  </a:cubicBezTo>
                  <a:cubicBezTo>
                    <a:pt x="1744" y="122"/>
                    <a:pt x="1773" y="133"/>
                    <a:pt x="1791" y="140"/>
                  </a:cubicBezTo>
                  <a:cubicBezTo>
                    <a:pt x="1818" y="150"/>
                    <a:pt x="1812" y="150"/>
                    <a:pt x="1824" y="126"/>
                  </a:cubicBezTo>
                  <a:cubicBezTo>
                    <a:pt x="1850" y="152"/>
                    <a:pt x="1876" y="180"/>
                    <a:pt x="1900" y="209"/>
                  </a:cubicBezTo>
                  <a:cubicBezTo>
                    <a:pt x="1811" y="217"/>
                    <a:pt x="1723" y="221"/>
                    <a:pt x="1624" y="223"/>
                  </a:cubicBezTo>
                  <a:cubicBezTo>
                    <a:pt x="1621" y="219"/>
                    <a:pt x="1618" y="216"/>
                    <a:pt x="1615" y="213"/>
                  </a:cubicBezTo>
                  <a:cubicBezTo>
                    <a:pt x="1606" y="223"/>
                    <a:pt x="1606" y="223"/>
                    <a:pt x="1606" y="223"/>
                  </a:cubicBezTo>
                  <a:cubicBezTo>
                    <a:pt x="1606" y="223"/>
                    <a:pt x="1605" y="223"/>
                    <a:pt x="1605" y="223"/>
                  </a:cubicBezTo>
                  <a:cubicBezTo>
                    <a:pt x="1604" y="223"/>
                    <a:pt x="1603" y="223"/>
                    <a:pt x="1602" y="223"/>
                  </a:cubicBezTo>
                  <a:cubicBezTo>
                    <a:pt x="1599" y="216"/>
                    <a:pt x="1597" y="209"/>
                    <a:pt x="1595" y="203"/>
                  </a:cubicBezTo>
                  <a:cubicBezTo>
                    <a:pt x="1600" y="191"/>
                    <a:pt x="1597" y="173"/>
                    <a:pt x="1602" y="161"/>
                  </a:cubicBezTo>
                  <a:cubicBezTo>
                    <a:pt x="1612" y="161"/>
                    <a:pt x="1619" y="156"/>
                    <a:pt x="1622" y="146"/>
                  </a:cubicBezTo>
                  <a:cubicBezTo>
                    <a:pt x="1611" y="140"/>
                    <a:pt x="1593" y="138"/>
                    <a:pt x="1592" y="123"/>
                  </a:cubicBezTo>
                  <a:cubicBezTo>
                    <a:pt x="1585" y="123"/>
                    <a:pt x="1585" y="123"/>
                    <a:pt x="1585" y="123"/>
                  </a:cubicBezTo>
                  <a:cubicBezTo>
                    <a:pt x="1592" y="141"/>
                    <a:pt x="1591" y="166"/>
                    <a:pt x="1590" y="190"/>
                  </a:cubicBezTo>
                  <a:cubicBezTo>
                    <a:pt x="1577" y="153"/>
                    <a:pt x="1563" y="116"/>
                    <a:pt x="1548" y="80"/>
                  </a:cubicBezTo>
                  <a:cubicBezTo>
                    <a:pt x="1549" y="80"/>
                    <a:pt x="1549" y="80"/>
                    <a:pt x="1549" y="80"/>
                  </a:cubicBezTo>
                  <a:close/>
                  <a:moveTo>
                    <a:pt x="1512" y="190"/>
                  </a:moveTo>
                  <a:cubicBezTo>
                    <a:pt x="1528" y="177"/>
                    <a:pt x="1544" y="175"/>
                    <a:pt x="1552" y="154"/>
                  </a:cubicBezTo>
                  <a:cubicBezTo>
                    <a:pt x="1556" y="141"/>
                    <a:pt x="1553" y="126"/>
                    <a:pt x="1552" y="112"/>
                  </a:cubicBezTo>
                  <a:cubicBezTo>
                    <a:pt x="1567" y="148"/>
                    <a:pt x="1580" y="185"/>
                    <a:pt x="1593" y="223"/>
                  </a:cubicBezTo>
                  <a:cubicBezTo>
                    <a:pt x="1565" y="224"/>
                    <a:pt x="1536" y="224"/>
                    <a:pt x="1506" y="224"/>
                  </a:cubicBezTo>
                  <a:cubicBezTo>
                    <a:pt x="1490" y="224"/>
                    <a:pt x="1473" y="224"/>
                    <a:pt x="1457" y="224"/>
                  </a:cubicBezTo>
                  <a:cubicBezTo>
                    <a:pt x="1476" y="216"/>
                    <a:pt x="1492" y="205"/>
                    <a:pt x="1512" y="190"/>
                  </a:cubicBezTo>
                  <a:close/>
                  <a:moveTo>
                    <a:pt x="306" y="928"/>
                  </a:moveTo>
                  <a:cubicBezTo>
                    <a:pt x="304" y="928"/>
                    <a:pt x="301" y="927"/>
                    <a:pt x="299" y="926"/>
                  </a:cubicBezTo>
                  <a:cubicBezTo>
                    <a:pt x="309" y="905"/>
                    <a:pt x="316" y="880"/>
                    <a:pt x="328" y="863"/>
                  </a:cubicBezTo>
                  <a:cubicBezTo>
                    <a:pt x="320" y="885"/>
                    <a:pt x="313" y="906"/>
                    <a:pt x="306" y="928"/>
                  </a:cubicBezTo>
                  <a:close/>
                  <a:moveTo>
                    <a:pt x="608" y="1144"/>
                  </a:moveTo>
                  <a:cubicBezTo>
                    <a:pt x="616" y="1152"/>
                    <a:pt x="623" y="1161"/>
                    <a:pt x="628" y="1172"/>
                  </a:cubicBezTo>
                  <a:cubicBezTo>
                    <a:pt x="641" y="1202"/>
                    <a:pt x="641" y="1232"/>
                    <a:pt x="669" y="1259"/>
                  </a:cubicBezTo>
                  <a:cubicBezTo>
                    <a:pt x="683" y="1272"/>
                    <a:pt x="740" y="1309"/>
                    <a:pt x="759" y="1287"/>
                  </a:cubicBezTo>
                  <a:cubicBezTo>
                    <a:pt x="779" y="1263"/>
                    <a:pt x="754" y="1216"/>
                    <a:pt x="732" y="1203"/>
                  </a:cubicBezTo>
                  <a:cubicBezTo>
                    <a:pt x="711" y="1190"/>
                    <a:pt x="720" y="1202"/>
                    <a:pt x="708" y="1182"/>
                  </a:cubicBezTo>
                  <a:cubicBezTo>
                    <a:pt x="699" y="1168"/>
                    <a:pt x="702" y="1148"/>
                    <a:pt x="676" y="1157"/>
                  </a:cubicBezTo>
                  <a:cubicBezTo>
                    <a:pt x="675" y="1133"/>
                    <a:pt x="658" y="1136"/>
                    <a:pt x="643" y="1126"/>
                  </a:cubicBezTo>
                  <a:cubicBezTo>
                    <a:pt x="632" y="1117"/>
                    <a:pt x="625" y="1106"/>
                    <a:pt x="615" y="1096"/>
                  </a:cubicBezTo>
                  <a:cubicBezTo>
                    <a:pt x="620" y="1065"/>
                    <a:pt x="625" y="1035"/>
                    <a:pt x="631" y="1005"/>
                  </a:cubicBezTo>
                  <a:cubicBezTo>
                    <a:pt x="632" y="1005"/>
                    <a:pt x="633" y="1005"/>
                    <a:pt x="635" y="1005"/>
                  </a:cubicBezTo>
                  <a:cubicBezTo>
                    <a:pt x="642" y="1028"/>
                    <a:pt x="634" y="1054"/>
                    <a:pt x="642" y="1075"/>
                  </a:cubicBezTo>
                  <a:cubicBezTo>
                    <a:pt x="651" y="1098"/>
                    <a:pt x="693" y="1124"/>
                    <a:pt x="717" y="1120"/>
                  </a:cubicBezTo>
                  <a:cubicBezTo>
                    <a:pt x="708" y="1098"/>
                    <a:pt x="697" y="1090"/>
                    <a:pt x="694" y="1063"/>
                  </a:cubicBezTo>
                  <a:cubicBezTo>
                    <a:pt x="693" y="1048"/>
                    <a:pt x="693" y="1036"/>
                    <a:pt x="687" y="1022"/>
                  </a:cubicBezTo>
                  <a:cubicBezTo>
                    <a:pt x="686" y="1018"/>
                    <a:pt x="684" y="1015"/>
                    <a:pt x="683" y="1013"/>
                  </a:cubicBezTo>
                  <a:cubicBezTo>
                    <a:pt x="765" y="1025"/>
                    <a:pt x="850" y="1036"/>
                    <a:pt x="938" y="1044"/>
                  </a:cubicBezTo>
                  <a:cubicBezTo>
                    <a:pt x="929" y="1056"/>
                    <a:pt x="923" y="1051"/>
                    <a:pt x="909" y="1058"/>
                  </a:cubicBezTo>
                  <a:cubicBezTo>
                    <a:pt x="882" y="1071"/>
                    <a:pt x="893" y="1087"/>
                    <a:pt x="859" y="1090"/>
                  </a:cubicBezTo>
                  <a:cubicBezTo>
                    <a:pt x="833" y="1093"/>
                    <a:pt x="807" y="1103"/>
                    <a:pt x="830" y="1137"/>
                  </a:cubicBezTo>
                  <a:cubicBezTo>
                    <a:pt x="844" y="1160"/>
                    <a:pt x="859" y="1149"/>
                    <a:pt x="863" y="1177"/>
                  </a:cubicBezTo>
                  <a:cubicBezTo>
                    <a:pt x="866" y="1193"/>
                    <a:pt x="856" y="1208"/>
                    <a:pt x="865" y="1222"/>
                  </a:cubicBezTo>
                  <a:cubicBezTo>
                    <a:pt x="874" y="1218"/>
                    <a:pt x="882" y="1212"/>
                    <a:pt x="889" y="1205"/>
                  </a:cubicBezTo>
                  <a:cubicBezTo>
                    <a:pt x="896" y="1230"/>
                    <a:pt x="936" y="1217"/>
                    <a:pt x="960" y="1223"/>
                  </a:cubicBezTo>
                  <a:cubicBezTo>
                    <a:pt x="973" y="1226"/>
                    <a:pt x="968" y="1237"/>
                    <a:pt x="984" y="1228"/>
                  </a:cubicBezTo>
                  <a:cubicBezTo>
                    <a:pt x="995" y="1222"/>
                    <a:pt x="995" y="1214"/>
                    <a:pt x="997" y="1204"/>
                  </a:cubicBezTo>
                  <a:cubicBezTo>
                    <a:pt x="1001" y="1192"/>
                    <a:pt x="993" y="1177"/>
                    <a:pt x="995" y="1168"/>
                  </a:cubicBezTo>
                  <a:cubicBezTo>
                    <a:pt x="999" y="1151"/>
                    <a:pt x="1004" y="1161"/>
                    <a:pt x="1014" y="1149"/>
                  </a:cubicBezTo>
                  <a:cubicBezTo>
                    <a:pt x="1031" y="1128"/>
                    <a:pt x="1023" y="1104"/>
                    <a:pt x="1053" y="1097"/>
                  </a:cubicBezTo>
                  <a:cubicBezTo>
                    <a:pt x="1065" y="1083"/>
                    <a:pt x="1065" y="1083"/>
                    <a:pt x="1065" y="1083"/>
                  </a:cubicBezTo>
                  <a:cubicBezTo>
                    <a:pt x="1055" y="1085"/>
                    <a:pt x="1046" y="1080"/>
                    <a:pt x="1041" y="1072"/>
                  </a:cubicBezTo>
                  <a:cubicBezTo>
                    <a:pt x="1048" y="1062"/>
                    <a:pt x="1044" y="1059"/>
                    <a:pt x="1041" y="1053"/>
                  </a:cubicBezTo>
                  <a:cubicBezTo>
                    <a:pt x="1068" y="1055"/>
                    <a:pt x="1096" y="1057"/>
                    <a:pt x="1124" y="1059"/>
                  </a:cubicBezTo>
                  <a:cubicBezTo>
                    <a:pt x="1124" y="1066"/>
                    <a:pt x="1123" y="1074"/>
                    <a:pt x="1122" y="1081"/>
                  </a:cubicBezTo>
                  <a:cubicBezTo>
                    <a:pt x="1115" y="1084"/>
                    <a:pt x="1088" y="1098"/>
                    <a:pt x="1084" y="1105"/>
                  </a:cubicBezTo>
                  <a:cubicBezTo>
                    <a:pt x="1076" y="1117"/>
                    <a:pt x="1083" y="1122"/>
                    <a:pt x="1082" y="1133"/>
                  </a:cubicBezTo>
                  <a:cubicBezTo>
                    <a:pt x="1080" y="1148"/>
                    <a:pt x="1064" y="1169"/>
                    <a:pt x="1064" y="1185"/>
                  </a:cubicBezTo>
                  <a:cubicBezTo>
                    <a:pt x="1064" y="1195"/>
                    <a:pt x="1074" y="1204"/>
                    <a:pt x="1076" y="1214"/>
                  </a:cubicBezTo>
                  <a:cubicBezTo>
                    <a:pt x="1078" y="1224"/>
                    <a:pt x="1076" y="1237"/>
                    <a:pt x="1074" y="1247"/>
                  </a:cubicBezTo>
                  <a:cubicBezTo>
                    <a:pt x="1079" y="1249"/>
                    <a:pt x="1082" y="1250"/>
                    <a:pt x="1087" y="1249"/>
                  </a:cubicBezTo>
                  <a:cubicBezTo>
                    <a:pt x="1090" y="1234"/>
                    <a:pt x="1090" y="1203"/>
                    <a:pt x="1111" y="1201"/>
                  </a:cubicBezTo>
                  <a:cubicBezTo>
                    <a:pt x="1112" y="1201"/>
                    <a:pt x="1113" y="1201"/>
                    <a:pt x="1114" y="1201"/>
                  </a:cubicBezTo>
                  <a:cubicBezTo>
                    <a:pt x="1110" y="1273"/>
                    <a:pt x="1108" y="1346"/>
                    <a:pt x="1108" y="1420"/>
                  </a:cubicBezTo>
                  <a:cubicBezTo>
                    <a:pt x="1108" y="1479"/>
                    <a:pt x="1109" y="1537"/>
                    <a:pt x="1112" y="1596"/>
                  </a:cubicBezTo>
                  <a:cubicBezTo>
                    <a:pt x="928" y="1580"/>
                    <a:pt x="754" y="1553"/>
                    <a:pt x="592" y="1516"/>
                  </a:cubicBezTo>
                  <a:cubicBezTo>
                    <a:pt x="590" y="1484"/>
                    <a:pt x="590" y="1451"/>
                    <a:pt x="590" y="1419"/>
                  </a:cubicBezTo>
                  <a:cubicBezTo>
                    <a:pt x="590" y="1325"/>
                    <a:pt x="596" y="1233"/>
                    <a:pt x="608" y="1144"/>
                  </a:cubicBezTo>
                  <a:close/>
                  <a:moveTo>
                    <a:pt x="1112" y="1604"/>
                  </a:moveTo>
                  <a:cubicBezTo>
                    <a:pt x="1113" y="1613"/>
                    <a:pt x="1113" y="1622"/>
                    <a:pt x="1114" y="1631"/>
                  </a:cubicBezTo>
                  <a:cubicBezTo>
                    <a:pt x="1072" y="1643"/>
                    <a:pt x="1039" y="1644"/>
                    <a:pt x="1000" y="1674"/>
                  </a:cubicBezTo>
                  <a:cubicBezTo>
                    <a:pt x="973" y="1696"/>
                    <a:pt x="966" y="1726"/>
                    <a:pt x="980" y="1759"/>
                  </a:cubicBezTo>
                  <a:cubicBezTo>
                    <a:pt x="994" y="1792"/>
                    <a:pt x="994" y="1827"/>
                    <a:pt x="1011" y="1858"/>
                  </a:cubicBezTo>
                  <a:cubicBezTo>
                    <a:pt x="1025" y="1883"/>
                    <a:pt x="1052" y="1914"/>
                    <a:pt x="1058" y="1942"/>
                  </a:cubicBezTo>
                  <a:cubicBezTo>
                    <a:pt x="1065" y="1975"/>
                    <a:pt x="1042" y="2018"/>
                    <a:pt x="1105" y="2003"/>
                  </a:cubicBezTo>
                  <a:cubicBezTo>
                    <a:pt x="1124" y="1999"/>
                    <a:pt x="1132" y="1984"/>
                    <a:pt x="1147" y="1975"/>
                  </a:cubicBezTo>
                  <a:cubicBezTo>
                    <a:pt x="1151" y="2003"/>
                    <a:pt x="1155" y="2030"/>
                    <a:pt x="1159" y="2057"/>
                  </a:cubicBezTo>
                  <a:cubicBezTo>
                    <a:pt x="988" y="2043"/>
                    <a:pt x="823" y="2018"/>
                    <a:pt x="668" y="1986"/>
                  </a:cubicBezTo>
                  <a:cubicBezTo>
                    <a:pt x="659" y="1954"/>
                    <a:pt x="650" y="1921"/>
                    <a:pt x="643" y="1888"/>
                  </a:cubicBezTo>
                  <a:cubicBezTo>
                    <a:pt x="616" y="1772"/>
                    <a:pt x="598" y="1650"/>
                    <a:pt x="592" y="1525"/>
                  </a:cubicBezTo>
                  <a:cubicBezTo>
                    <a:pt x="754" y="1561"/>
                    <a:pt x="929" y="1588"/>
                    <a:pt x="1112" y="1604"/>
                  </a:cubicBezTo>
                  <a:close/>
                  <a:moveTo>
                    <a:pt x="1161" y="2066"/>
                  </a:moveTo>
                  <a:cubicBezTo>
                    <a:pt x="1182" y="2197"/>
                    <a:pt x="1210" y="2323"/>
                    <a:pt x="1244" y="2445"/>
                  </a:cubicBezTo>
                  <a:cubicBezTo>
                    <a:pt x="1108" y="2435"/>
                    <a:pt x="971" y="2419"/>
                    <a:pt x="839" y="2397"/>
                  </a:cubicBezTo>
                  <a:cubicBezTo>
                    <a:pt x="770" y="2275"/>
                    <a:pt x="713" y="2141"/>
                    <a:pt x="671" y="1998"/>
                  </a:cubicBezTo>
                  <a:cubicBezTo>
                    <a:pt x="826" y="2029"/>
                    <a:pt x="990" y="2053"/>
                    <a:pt x="1161" y="2066"/>
                  </a:cubicBezTo>
                  <a:close/>
                  <a:moveTo>
                    <a:pt x="1247" y="2453"/>
                  </a:moveTo>
                  <a:cubicBezTo>
                    <a:pt x="1270" y="2534"/>
                    <a:pt x="1295" y="2613"/>
                    <a:pt x="1323" y="2689"/>
                  </a:cubicBezTo>
                  <a:cubicBezTo>
                    <a:pt x="1318" y="2695"/>
                    <a:pt x="1313" y="2701"/>
                    <a:pt x="1305" y="2705"/>
                  </a:cubicBezTo>
                  <a:cubicBezTo>
                    <a:pt x="1299" y="2708"/>
                    <a:pt x="1294" y="2704"/>
                    <a:pt x="1288" y="2705"/>
                  </a:cubicBezTo>
                  <a:cubicBezTo>
                    <a:pt x="1270" y="2710"/>
                    <a:pt x="1255" y="2711"/>
                    <a:pt x="1236" y="2713"/>
                  </a:cubicBezTo>
                  <a:cubicBezTo>
                    <a:pt x="1208" y="2715"/>
                    <a:pt x="1218" y="2724"/>
                    <a:pt x="1202" y="2737"/>
                  </a:cubicBezTo>
                  <a:cubicBezTo>
                    <a:pt x="1201" y="2738"/>
                    <a:pt x="1199" y="2740"/>
                    <a:pt x="1197" y="2741"/>
                  </a:cubicBezTo>
                  <a:cubicBezTo>
                    <a:pt x="1161" y="2737"/>
                    <a:pt x="1124" y="2733"/>
                    <a:pt x="1088" y="2728"/>
                  </a:cubicBezTo>
                  <a:cubicBezTo>
                    <a:pt x="996" y="2635"/>
                    <a:pt x="915" y="2528"/>
                    <a:pt x="845" y="2408"/>
                  </a:cubicBezTo>
                  <a:cubicBezTo>
                    <a:pt x="976" y="2429"/>
                    <a:pt x="1110" y="2444"/>
                    <a:pt x="1247" y="2453"/>
                  </a:cubicBezTo>
                  <a:close/>
                  <a:moveTo>
                    <a:pt x="1133" y="2783"/>
                  </a:moveTo>
                  <a:cubicBezTo>
                    <a:pt x="1134" y="2791"/>
                    <a:pt x="1138" y="2801"/>
                    <a:pt x="1135" y="2808"/>
                  </a:cubicBezTo>
                  <a:cubicBezTo>
                    <a:pt x="1120" y="2805"/>
                    <a:pt x="1071" y="2812"/>
                    <a:pt x="1077" y="2834"/>
                  </a:cubicBezTo>
                  <a:cubicBezTo>
                    <a:pt x="1074" y="2834"/>
                    <a:pt x="1072" y="2836"/>
                    <a:pt x="1070" y="2837"/>
                  </a:cubicBezTo>
                  <a:cubicBezTo>
                    <a:pt x="975" y="2804"/>
                    <a:pt x="886" y="2756"/>
                    <a:pt x="803" y="2695"/>
                  </a:cubicBezTo>
                  <a:cubicBezTo>
                    <a:pt x="889" y="2708"/>
                    <a:pt x="985" y="2723"/>
                    <a:pt x="1084" y="2736"/>
                  </a:cubicBezTo>
                  <a:cubicBezTo>
                    <a:pt x="1100" y="2752"/>
                    <a:pt x="1116" y="2768"/>
                    <a:pt x="1133" y="2783"/>
                  </a:cubicBezTo>
                  <a:close/>
                  <a:moveTo>
                    <a:pt x="1831" y="2822"/>
                  </a:moveTo>
                  <a:cubicBezTo>
                    <a:pt x="1806" y="2822"/>
                    <a:pt x="1782" y="2823"/>
                    <a:pt x="1758" y="2825"/>
                  </a:cubicBezTo>
                  <a:cubicBezTo>
                    <a:pt x="1749" y="2825"/>
                    <a:pt x="1733" y="2827"/>
                    <a:pt x="1718" y="2826"/>
                  </a:cubicBezTo>
                  <a:cubicBezTo>
                    <a:pt x="1742" y="2806"/>
                    <a:pt x="1765" y="2786"/>
                    <a:pt x="1788" y="2764"/>
                  </a:cubicBezTo>
                  <a:cubicBezTo>
                    <a:pt x="1789" y="2762"/>
                    <a:pt x="1791" y="2761"/>
                    <a:pt x="1793" y="2759"/>
                  </a:cubicBezTo>
                  <a:cubicBezTo>
                    <a:pt x="1794" y="2758"/>
                    <a:pt x="1795" y="2757"/>
                    <a:pt x="1796" y="2756"/>
                  </a:cubicBezTo>
                  <a:cubicBezTo>
                    <a:pt x="1882" y="2750"/>
                    <a:pt x="1970" y="2740"/>
                    <a:pt x="2051" y="2728"/>
                  </a:cubicBezTo>
                  <a:cubicBezTo>
                    <a:pt x="1991" y="2767"/>
                    <a:pt x="1928" y="2800"/>
                    <a:pt x="1862" y="2826"/>
                  </a:cubicBezTo>
                  <a:cubicBezTo>
                    <a:pt x="1852" y="2823"/>
                    <a:pt x="1842" y="2821"/>
                    <a:pt x="1831" y="2822"/>
                  </a:cubicBezTo>
                  <a:close/>
                  <a:moveTo>
                    <a:pt x="1792" y="2749"/>
                  </a:moveTo>
                  <a:cubicBezTo>
                    <a:pt x="1774" y="2751"/>
                    <a:pt x="1756" y="2752"/>
                    <a:pt x="1738" y="2753"/>
                  </a:cubicBezTo>
                  <a:cubicBezTo>
                    <a:pt x="1739" y="2749"/>
                    <a:pt x="1739" y="2744"/>
                    <a:pt x="1736" y="2739"/>
                  </a:cubicBezTo>
                  <a:cubicBezTo>
                    <a:pt x="1718" y="2736"/>
                    <a:pt x="1697" y="2739"/>
                    <a:pt x="1678" y="2740"/>
                  </a:cubicBezTo>
                  <a:cubicBezTo>
                    <a:pt x="1684" y="2737"/>
                    <a:pt x="1690" y="2731"/>
                    <a:pt x="1697" y="2728"/>
                  </a:cubicBezTo>
                  <a:cubicBezTo>
                    <a:pt x="1681" y="2706"/>
                    <a:pt x="1649" y="2706"/>
                    <a:pt x="1625" y="2699"/>
                  </a:cubicBezTo>
                  <a:cubicBezTo>
                    <a:pt x="1609" y="2695"/>
                    <a:pt x="1595" y="2688"/>
                    <a:pt x="1579" y="2685"/>
                  </a:cubicBezTo>
                  <a:cubicBezTo>
                    <a:pt x="1606" y="2612"/>
                    <a:pt x="1631" y="2537"/>
                    <a:pt x="1653" y="2459"/>
                  </a:cubicBezTo>
                  <a:cubicBezTo>
                    <a:pt x="1783" y="2454"/>
                    <a:pt x="1916" y="2443"/>
                    <a:pt x="2045" y="2427"/>
                  </a:cubicBezTo>
                  <a:cubicBezTo>
                    <a:pt x="1994" y="2512"/>
                    <a:pt x="1937" y="2591"/>
                    <a:pt x="1874" y="2662"/>
                  </a:cubicBezTo>
                  <a:cubicBezTo>
                    <a:pt x="1848" y="2693"/>
                    <a:pt x="1820" y="2722"/>
                    <a:pt x="1792" y="2749"/>
                  </a:cubicBezTo>
                  <a:close/>
                  <a:moveTo>
                    <a:pt x="1742" y="2066"/>
                  </a:moveTo>
                  <a:cubicBezTo>
                    <a:pt x="1743" y="2061"/>
                    <a:pt x="1743" y="2056"/>
                    <a:pt x="1744" y="2051"/>
                  </a:cubicBezTo>
                  <a:cubicBezTo>
                    <a:pt x="1766" y="2040"/>
                    <a:pt x="1769" y="2053"/>
                    <a:pt x="1785" y="2022"/>
                  </a:cubicBezTo>
                  <a:cubicBezTo>
                    <a:pt x="1798" y="1995"/>
                    <a:pt x="1818" y="1967"/>
                    <a:pt x="1836" y="1944"/>
                  </a:cubicBezTo>
                  <a:cubicBezTo>
                    <a:pt x="1846" y="1931"/>
                    <a:pt x="1863" y="1920"/>
                    <a:pt x="1871" y="1905"/>
                  </a:cubicBezTo>
                  <a:cubicBezTo>
                    <a:pt x="1885" y="1879"/>
                    <a:pt x="1883" y="1835"/>
                    <a:pt x="1881" y="1806"/>
                  </a:cubicBezTo>
                  <a:cubicBezTo>
                    <a:pt x="1877" y="1763"/>
                    <a:pt x="1830" y="1733"/>
                    <a:pt x="1830" y="1688"/>
                  </a:cubicBezTo>
                  <a:cubicBezTo>
                    <a:pt x="1801" y="1693"/>
                    <a:pt x="1806" y="1666"/>
                    <a:pt x="1800" y="1648"/>
                  </a:cubicBezTo>
                  <a:cubicBezTo>
                    <a:pt x="1795" y="1630"/>
                    <a:pt x="1796" y="1630"/>
                    <a:pt x="1790" y="1625"/>
                  </a:cubicBezTo>
                  <a:cubicBezTo>
                    <a:pt x="1790" y="1621"/>
                    <a:pt x="1790" y="1616"/>
                    <a:pt x="1790" y="1612"/>
                  </a:cubicBezTo>
                  <a:cubicBezTo>
                    <a:pt x="1972" y="1600"/>
                    <a:pt x="2146" y="1578"/>
                    <a:pt x="2310" y="1546"/>
                  </a:cubicBezTo>
                  <a:cubicBezTo>
                    <a:pt x="2300" y="1708"/>
                    <a:pt x="2272" y="1864"/>
                    <a:pt x="2227" y="2011"/>
                  </a:cubicBezTo>
                  <a:cubicBezTo>
                    <a:pt x="2073" y="2038"/>
                    <a:pt x="1910" y="2057"/>
                    <a:pt x="1742" y="2066"/>
                  </a:cubicBezTo>
                  <a:close/>
                  <a:moveTo>
                    <a:pt x="1791" y="1604"/>
                  </a:moveTo>
                  <a:cubicBezTo>
                    <a:pt x="1794" y="1543"/>
                    <a:pt x="1795" y="1481"/>
                    <a:pt x="1795" y="1420"/>
                  </a:cubicBezTo>
                  <a:cubicBezTo>
                    <a:pt x="1795" y="1399"/>
                    <a:pt x="1795" y="1379"/>
                    <a:pt x="1795" y="1358"/>
                  </a:cubicBezTo>
                  <a:cubicBezTo>
                    <a:pt x="1821" y="1380"/>
                    <a:pt x="1852" y="1399"/>
                    <a:pt x="1857" y="1381"/>
                  </a:cubicBezTo>
                  <a:cubicBezTo>
                    <a:pt x="1854" y="1374"/>
                    <a:pt x="1849" y="1366"/>
                    <a:pt x="1846" y="1359"/>
                  </a:cubicBezTo>
                  <a:cubicBezTo>
                    <a:pt x="1831" y="1361"/>
                    <a:pt x="1815" y="1358"/>
                    <a:pt x="1818" y="1340"/>
                  </a:cubicBezTo>
                  <a:cubicBezTo>
                    <a:pt x="1813" y="1339"/>
                    <a:pt x="1802" y="1329"/>
                    <a:pt x="1794" y="1317"/>
                  </a:cubicBezTo>
                  <a:cubicBezTo>
                    <a:pt x="1793" y="1305"/>
                    <a:pt x="1793" y="1293"/>
                    <a:pt x="1793" y="1281"/>
                  </a:cubicBezTo>
                  <a:cubicBezTo>
                    <a:pt x="1795" y="1281"/>
                    <a:pt x="1798" y="1281"/>
                    <a:pt x="1802" y="1282"/>
                  </a:cubicBezTo>
                  <a:cubicBezTo>
                    <a:pt x="1802" y="1275"/>
                    <a:pt x="1798" y="1270"/>
                    <a:pt x="1792" y="1266"/>
                  </a:cubicBezTo>
                  <a:cubicBezTo>
                    <a:pt x="1789" y="1198"/>
                    <a:pt x="1785" y="1130"/>
                    <a:pt x="1779" y="1064"/>
                  </a:cubicBezTo>
                  <a:cubicBezTo>
                    <a:pt x="1953" y="1056"/>
                    <a:pt x="2119" y="1040"/>
                    <a:pt x="2275" y="1017"/>
                  </a:cubicBezTo>
                  <a:cubicBezTo>
                    <a:pt x="2300" y="1146"/>
                    <a:pt x="2314" y="1280"/>
                    <a:pt x="2314" y="1419"/>
                  </a:cubicBezTo>
                  <a:cubicBezTo>
                    <a:pt x="2314" y="1459"/>
                    <a:pt x="2313" y="1499"/>
                    <a:pt x="2310" y="1539"/>
                  </a:cubicBezTo>
                  <a:cubicBezTo>
                    <a:pt x="2147" y="1570"/>
                    <a:pt x="1973" y="1592"/>
                    <a:pt x="1791" y="1604"/>
                  </a:cubicBezTo>
                  <a:close/>
                  <a:moveTo>
                    <a:pt x="2122" y="534"/>
                  </a:moveTo>
                  <a:cubicBezTo>
                    <a:pt x="2064" y="417"/>
                    <a:pt x="1995" y="310"/>
                    <a:pt x="1916" y="215"/>
                  </a:cubicBezTo>
                  <a:cubicBezTo>
                    <a:pt x="1967" y="211"/>
                    <a:pt x="2018" y="205"/>
                    <a:pt x="2071" y="197"/>
                  </a:cubicBezTo>
                  <a:cubicBezTo>
                    <a:pt x="2182" y="273"/>
                    <a:pt x="2283" y="372"/>
                    <a:pt x="2368" y="489"/>
                  </a:cubicBezTo>
                  <a:cubicBezTo>
                    <a:pt x="2288" y="506"/>
                    <a:pt x="2206" y="521"/>
                    <a:pt x="2122" y="534"/>
                  </a:cubicBezTo>
                  <a:close/>
                  <a:moveTo>
                    <a:pt x="1894" y="91"/>
                  </a:moveTo>
                  <a:cubicBezTo>
                    <a:pt x="1900" y="91"/>
                    <a:pt x="1906" y="91"/>
                    <a:pt x="1913" y="89"/>
                  </a:cubicBezTo>
                  <a:cubicBezTo>
                    <a:pt x="1987" y="114"/>
                    <a:pt x="2059" y="145"/>
                    <a:pt x="2127" y="181"/>
                  </a:cubicBezTo>
                  <a:cubicBezTo>
                    <a:pt x="2109" y="183"/>
                    <a:pt x="2091" y="186"/>
                    <a:pt x="2073" y="189"/>
                  </a:cubicBezTo>
                  <a:cubicBezTo>
                    <a:pt x="2016" y="150"/>
                    <a:pt x="1956" y="117"/>
                    <a:pt x="1894" y="91"/>
                  </a:cubicBezTo>
                  <a:close/>
                  <a:moveTo>
                    <a:pt x="227" y="762"/>
                  </a:moveTo>
                  <a:cubicBezTo>
                    <a:pt x="226" y="777"/>
                    <a:pt x="229" y="794"/>
                    <a:pt x="233" y="807"/>
                  </a:cubicBezTo>
                  <a:cubicBezTo>
                    <a:pt x="249" y="796"/>
                    <a:pt x="239" y="768"/>
                    <a:pt x="266" y="769"/>
                  </a:cubicBezTo>
                  <a:cubicBezTo>
                    <a:pt x="262" y="814"/>
                    <a:pt x="231" y="854"/>
                    <a:pt x="225" y="898"/>
                  </a:cubicBezTo>
                  <a:cubicBezTo>
                    <a:pt x="224" y="901"/>
                    <a:pt x="224" y="903"/>
                    <a:pt x="224" y="905"/>
                  </a:cubicBezTo>
                  <a:cubicBezTo>
                    <a:pt x="194" y="897"/>
                    <a:pt x="165" y="888"/>
                    <a:pt x="136" y="878"/>
                  </a:cubicBezTo>
                  <a:cubicBezTo>
                    <a:pt x="152" y="840"/>
                    <a:pt x="170" y="804"/>
                    <a:pt x="190" y="768"/>
                  </a:cubicBezTo>
                  <a:cubicBezTo>
                    <a:pt x="203" y="765"/>
                    <a:pt x="216" y="762"/>
                    <a:pt x="227" y="762"/>
                  </a:cubicBezTo>
                  <a:close/>
                  <a:moveTo>
                    <a:pt x="223" y="914"/>
                  </a:moveTo>
                  <a:cubicBezTo>
                    <a:pt x="218" y="965"/>
                    <a:pt x="226" y="1027"/>
                    <a:pt x="237" y="1074"/>
                  </a:cubicBezTo>
                  <a:cubicBezTo>
                    <a:pt x="260" y="1067"/>
                    <a:pt x="259" y="1034"/>
                    <a:pt x="265" y="1016"/>
                  </a:cubicBezTo>
                  <a:cubicBezTo>
                    <a:pt x="274" y="991"/>
                    <a:pt x="278" y="966"/>
                    <a:pt x="291" y="943"/>
                  </a:cubicBezTo>
                  <a:cubicBezTo>
                    <a:pt x="292" y="940"/>
                    <a:pt x="294" y="937"/>
                    <a:pt x="296" y="934"/>
                  </a:cubicBezTo>
                  <a:cubicBezTo>
                    <a:pt x="298" y="935"/>
                    <a:pt x="301" y="935"/>
                    <a:pt x="304" y="936"/>
                  </a:cubicBezTo>
                  <a:cubicBezTo>
                    <a:pt x="290" y="984"/>
                    <a:pt x="277" y="1033"/>
                    <a:pt x="267" y="1083"/>
                  </a:cubicBezTo>
                  <a:cubicBezTo>
                    <a:pt x="261" y="1095"/>
                    <a:pt x="256" y="1106"/>
                    <a:pt x="258" y="1117"/>
                  </a:cubicBezTo>
                  <a:cubicBezTo>
                    <a:pt x="259" y="1118"/>
                    <a:pt x="259" y="1118"/>
                    <a:pt x="260" y="1118"/>
                  </a:cubicBezTo>
                  <a:cubicBezTo>
                    <a:pt x="242" y="1213"/>
                    <a:pt x="232" y="1311"/>
                    <a:pt x="230" y="1413"/>
                  </a:cubicBezTo>
                  <a:cubicBezTo>
                    <a:pt x="155" y="1386"/>
                    <a:pt x="86" y="1357"/>
                    <a:pt x="21" y="1326"/>
                  </a:cubicBezTo>
                  <a:cubicBezTo>
                    <a:pt x="35" y="1171"/>
                    <a:pt x="74" y="1023"/>
                    <a:pt x="133" y="885"/>
                  </a:cubicBezTo>
                  <a:cubicBezTo>
                    <a:pt x="162" y="895"/>
                    <a:pt x="192" y="905"/>
                    <a:pt x="223" y="914"/>
                  </a:cubicBezTo>
                  <a:close/>
                  <a:moveTo>
                    <a:pt x="237" y="1424"/>
                  </a:moveTo>
                  <a:cubicBezTo>
                    <a:pt x="344" y="1462"/>
                    <a:pt x="461" y="1496"/>
                    <a:pt x="584" y="1524"/>
                  </a:cubicBezTo>
                  <a:cubicBezTo>
                    <a:pt x="592" y="1684"/>
                    <a:pt x="618" y="1839"/>
                    <a:pt x="659" y="1984"/>
                  </a:cubicBezTo>
                  <a:cubicBezTo>
                    <a:pt x="528" y="1956"/>
                    <a:pt x="404" y="1923"/>
                    <a:pt x="290" y="1885"/>
                  </a:cubicBezTo>
                  <a:cubicBezTo>
                    <a:pt x="255" y="1749"/>
                    <a:pt x="237" y="1604"/>
                    <a:pt x="237" y="1453"/>
                  </a:cubicBezTo>
                  <a:cubicBezTo>
                    <a:pt x="237" y="1444"/>
                    <a:pt x="237" y="1434"/>
                    <a:pt x="237" y="1424"/>
                  </a:cubicBezTo>
                  <a:close/>
                  <a:moveTo>
                    <a:pt x="455" y="2314"/>
                  </a:moveTo>
                  <a:cubicBezTo>
                    <a:pt x="386" y="2295"/>
                    <a:pt x="319" y="2275"/>
                    <a:pt x="256" y="2253"/>
                  </a:cubicBezTo>
                  <a:cubicBezTo>
                    <a:pt x="167" y="2119"/>
                    <a:pt x="100" y="1970"/>
                    <a:pt x="59" y="1811"/>
                  </a:cubicBezTo>
                  <a:cubicBezTo>
                    <a:pt x="129" y="1841"/>
                    <a:pt x="204" y="1870"/>
                    <a:pt x="284" y="1896"/>
                  </a:cubicBezTo>
                  <a:cubicBezTo>
                    <a:pt x="323" y="2048"/>
                    <a:pt x="381" y="2189"/>
                    <a:pt x="455" y="2314"/>
                  </a:cubicBezTo>
                  <a:close/>
                  <a:moveTo>
                    <a:pt x="293" y="1899"/>
                  </a:moveTo>
                  <a:cubicBezTo>
                    <a:pt x="407" y="1937"/>
                    <a:pt x="531" y="1969"/>
                    <a:pt x="662" y="1996"/>
                  </a:cubicBezTo>
                  <a:cubicBezTo>
                    <a:pt x="704" y="2139"/>
                    <a:pt x="760" y="2273"/>
                    <a:pt x="829" y="2396"/>
                  </a:cubicBezTo>
                  <a:cubicBezTo>
                    <a:pt x="703" y="2374"/>
                    <a:pt x="581" y="2348"/>
                    <a:pt x="466" y="2317"/>
                  </a:cubicBezTo>
                  <a:cubicBezTo>
                    <a:pt x="391" y="2192"/>
                    <a:pt x="333" y="2051"/>
                    <a:pt x="293" y="1899"/>
                  </a:cubicBezTo>
                  <a:close/>
                  <a:moveTo>
                    <a:pt x="835" y="2406"/>
                  </a:moveTo>
                  <a:cubicBezTo>
                    <a:pt x="889" y="2500"/>
                    <a:pt x="951" y="2588"/>
                    <a:pt x="1019" y="2666"/>
                  </a:cubicBezTo>
                  <a:cubicBezTo>
                    <a:pt x="1020" y="2667"/>
                    <a:pt x="1021" y="2668"/>
                    <a:pt x="1022" y="2669"/>
                  </a:cubicBezTo>
                  <a:cubicBezTo>
                    <a:pt x="1025" y="2673"/>
                    <a:pt x="1029" y="2677"/>
                    <a:pt x="1032" y="2681"/>
                  </a:cubicBezTo>
                  <a:cubicBezTo>
                    <a:pt x="1035" y="2684"/>
                    <a:pt x="1038" y="2687"/>
                    <a:pt x="1041" y="2690"/>
                  </a:cubicBezTo>
                  <a:cubicBezTo>
                    <a:pt x="1042" y="2692"/>
                    <a:pt x="1044" y="2694"/>
                    <a:pt x="1045" y="2695"/>
                  </a:cubicBezTo>
                  <a:cubicBezTo>
                    <a:pt x="1055" y="2706"/>
                    <a:pt x="1065" y="2716"/>
                    <a:pt x="1075" y="2727"/>
                  </a:cubicBezTo>
                  <a:cubicBezTo>
                    <a:pt x="976" y="2714"/>
                    <a:pt x="878" y="2700"/>
                    <a:pt x="791" y="2686"/>
                  </a:cubicBezTo>
                  <a:cubicBezTo>
                    <a:pt x="668" y="2593"/>
                    <a:pt x="560" y="2471"/>
                    <a:pt x="473" y="2328"/>
                  </a:cubicBezTo>
                  <a:cubicBezTo>
                    <a:pt x="587" y="2359"/>
                    <a:pt x="709" y="2385"/>
                    <a:pt x="835" y="2406"/>
                  </a:cubicBezTo>
                  <a:close/>
                  <a:moveTo>
                    <a:pt x="1034" y="2833"/>
                  </a:moveTo>
                  <a:cubicBezTo>
                    <a:pt x="912" y="2796"/>
                    <a:pt x="798" y="2744"/>
                    <a:pt x="692" y="2677"/>
                  </a:cubicBezTo>
                  <a:cubicBezTo>
                    <a:pt x="721" y="2682"/>
                    <a:pt x="753" y="2687"/>
                    <a:pt x="786" y="2692"/>
                  </a:cubicBezTo>
                  <a:cubicBezTo>
                    <a:pt x="863" y="2751"/>
                    <a:pt x="946" y="2799"/>
                    <a:pt x="1034" y="2833"/>
                  </a:cubicBezTo>
                  <a:close/>
                  <a:moveTo>
                    <a:pt x="1877" y="2829"/>
                  </a:moveTo>
                  <a:cubicBezTo>
                    <a:pt x="1944" y="2802"/>
                    <a:pt x="2009" y="2767"/>
                    <a:pt x="2070" y="2725"/>
                  </a:cubicBezTo>
                  <a:cubicBezTo>
                    <a:pt x="2106" y="2719"/>
                    <a:pt x="2140" y="2713"/>
                    <a:pt x="2171" y="2706"/>
                  </a:cubicBezTo>
                  <a:cubicBezTo>
                    <a:pt x="2081" y="2758"/>
                    <a:pt x="1985" y="2800"/>
                    <a:pt x="1885" y="2832"/>
                  </a:cubicBezTo>
                  <a:cubicBezTo>
                    <a:pt x="1882" y="2831"/>
                    <a:pt x="1879" y="2830"/>
                    <a:pt x="1877" y="2829"/>
                  </a:cubicBezTo>
                  <a:close/>
                  <a:moveTo>
                    <a:pt x="2064" y="2719"/>
                  </a:moveTo>
                  <a:cubicBezTo>
                    <a:pt x="1982" y="2732"/>
                    <a:pt x="1892" y="2741"/>
                    <a:pt x="1804" y="2748"/>
                  </a:cubicBezTo>
                  <a:cubicBezTo>
                    <a:pt x="1807" y="2745"/>
                    <a:pt x="1810" y="2742"/>
                    <a:pt x="1813" y="2739"/>
                  </a:cubicBezTo>
                  <a:cubicBezTo>
                    <a:pt x="1813" y="2739"/>
                    <a:pt x="1814" y="2739"/>
                    <a:pt x="1814" y="2739"/>
                  </a:cubicBezTo>
                  <a:cubicBezTo>
                    <a:pt x="1905" y="2648"/>
                    <a:pt x="1986" y="2543"/>
                    <a:pt x="2055" y="2426"/>
                  </a:cubicBezTo>
                  <a:cubicBezTo>
                    <a:pt x="2177" y="2410"/>
                    <a:pt x="2295" y="2390"/>
                    <a:pt x="2406" y="2365"/>
                  </a:cubicBezTo>
                  <a:cubicBezTo>
                    <a:pt x="2312" y="2509"/>
                    <a:pt x="2196" y="2630"/>
                    <a:pt x="2064" y="2719"/>
                  </a:cubicBezTo>
                  <a:close/>
                  <a:moveTo>
                    <a:pt x="2060" y="2417"/>
                  </a:moveTo>
                  <a:cubicBezTo>
                    <a:pt x="2099" y="2351"/>
                    <a:pt x="2134" y="2281"/>
                    <a:pt x="2165" y="2208"/>
                  </a:cubicBezTo>
                  <a:cubicBezTo>
                    <a:pt x="2166" y="2207"/>
                    <a:pt x="2167" y="2206"/>
                    <a:pt x="2168" y="2206"/>
                  </a:cubicBezTo>
                  <a:cubicBezTo>
                    <a:pt x="2167" y="2206"/>
                    <a:pt x="2167" y="2206"/>
                    <a:pt x="2166" y="2206"/>
                  </a:cubicBezTo>
                  <a:cubicBezTo>
                    <a:pt x="2185" y="2160"/>
                    <a:pt x="2203" y="2114"/>
                    <a:pt x="2219" y="2065"/>
                  </a:cubicBezTo>
                  <a:cubicBezTo>
                    <a:pt x="2220" y="2083"/>
                    <a:pt x="2226" y="2105"/>
                    <a:pt x="2225" y="2117"/>
                  </a:cubicBezTo>
                  <a:cubicBezTo>
                    <a:pt x="2216" y="2119"/>
                    <a:pt x="2196" y="2150"/>
                    <a:pt x="2193" y="2160"/>
                  </a:cubicBezTo>
                  <a:cubicBezTo>
                    <a:pt x="2191" y="2167"/>
                    <a:pt x="2197" y="2179"/>
                    <a:pt x="2196" y="2188"/>
                  </a:cubicBezTo>
                  <a:cubicBezTo>
                    <a:pt x="2194" y="2198"/>
                    <a:pt x="2186" y="2203"/>
                    <a:pt x="2184" y="2214"/>
                  </a:cubicBezTo>
                  <a:cubicBezTo>
                    <a:pt x="2192" y="2206"/>
                    <a:pt x="2203" y="2207"/>
                    <a:pt x="2209" y="2202"/>
                  </a:cubicBezTo>
                  <a:cubicBezTo>
                    <a:pt x="2217" y="2195"/>
                    <a:pt x="2220" y="2187"/>
                    <a:pt x="2226" y="2180"/>
                  </a:cubicBezTo>
                  <a:cubicBezTo>
                    <a:pt x="2236" y="2169"/>
                    <a:pt x="2239" y="2170"/>
                    <a:pt x="2250" y="2161"/>
                  </a:cubicBezTo>
                  <a:cubicBezTo>
                    <a:pt x="2259" y="2154"/>
                    <a:pt x="2266" y="2154"/>
                    <a:pt x="2269" y="2141"/>
                  </a:cubicBezTo>
                  <a:cubicBezTo>
                    <a:pt x="2258" y="2143"/>
                    <a:pt x="2247" y="2138"/>
                    <a:pt x="2244" y="2126"/>
                  </a:cubicBezTo>
                  <a:cubicBezTo>
                    <a:pt x="2244" y="2124"/>
                    <a:pt x="2244" y="2124"/>
                    <a:pt x="2244" y="2124"/>
                  </a:cubicBezTo>
                  <a:cubicBezTo>
                    <a:pt x="2244" y="2106"/>
                    <a:pt x="2250" y="2101"/>
                    <a:pt x="2247" y="2083"/>
                  </a:cubicBezTo>
                  <a:cubicBezTo>
                    <a:pt x="2243" y="2069"/>
                    <a:pt x="2232" y="2057"/>
                    <a:pt x="2227" y="2041"/>
                  </a:cubicBezTo>
                  <a:cubicBezTo>
                    <a:pt x="2229" y="2033"/>
                    <a:pt x="2232" y="2026"/>
                    <a:pt x="2234" y="2018"/>
                  </a:cubicBezTo>
                  <a:cubicBezTo>
                    <a:pt x="2362" y="1995"/>
                    <a:pt x="2485" y="1966"/>
                    <a:pt x="2601" y="1933"/>
                  </a:cubicBezTo>
                  <a:cubicBezTo>
                    <a:pt x="2557" y="2088"/>
                    <a:pt x="2493" y="2231"/>
                    <a:pt x="2412" y="2356"/>
                  </a:cubicBezTo>
                  <a:cubicBezTo>
                    <a:pt x="2301" y="2381"/>
                    <a:pt x="2182" y="2401"/>
                    <a:pt x="2060" y="2417"/>
                  </a:cubicBezTo>
                  <a:close/>
                  <a:moveTo>
                    <a:pt x="2603" y="1924"/>
                  </a:moveTo>
                  <a:cubicBezTo>
                    <a:pt x="2488" y="1958"/>
                    <a:pt x="2365" y="1986"/>
                    <a:pt x="2237" y="2009"/>
                  </a:cubicBezTo>
                  <a:cubicBezTo>
                    <a:pt x="2280" y="1863"/>
                    <a:pt x="2308" y="1707"/>
                    <a:pt x="2318" y="1544"/>
                  </a:cubicBezTo>
                  <a:cubicBezTo>
                    <a:pt x="2441" y="1521"/>
                    <a:pt x="2558" y="1491"/>
                    <a:pt x="2666" y="1458"/>
                  </a:cubicBezTo>
                  <a:cubicBezTo>
                    <a:pt x="2666" y="1621"/>
                    <a:pt x="2644" y="1778"/>
                    <a:pt x="2603" y="1924"/>
                  </a:cubicBezTo>
                  <a:close/>
                  <a:moveTo>
                    <a:pt x="2318" y="1537"/>
                  </a:moveTo>
                  <a:cubicBezTo>
                    <a:pt x="2321" y="1498"/>
                    <a:pt x="2322" y="1458"/>
                    <a:pt x="2322" y="1419"/>
                  </a:cubicBezTo>
                  <a:cubicBezTo>
                    <a:pt x="2322" y="1418"/>
                    <a:pt x="2322" y="1417"/>
                    <a:pt x="2322" y="1417"/>
                  </a:cubicBezTo>
                  <a:cubicBezTo>
                    <a:pt x="2322" y="1278"/>
                    <a:pt x="2308" y="1144"/>
                    <a:pt x="2283" y="1016"/>
                  </a:cubicBezTo>
                  <a:cubicBezTo>
                    <a:pt x="2393" y="1000"/>
                    <a:pt x="2497" y="981"/>
                    <a:pt x="2596" y="958"/>
                  </a:cubicBezTo>
                  <a:cubicBezTo>
                    <a:pt x="2641" y="1112"/>
                    <a:pt x="2666" y="1278"/>
                    <a:pt x="2666" y="1451"/>
                  </a:cubicBezTo>
                  <a:cubicBezTo>
                    <a:pt x="2558" y="1484"/>
                    <a:pt x="2441" y="1513"/>
                    <a:pt x="2318" y="1537"/>
                  </a:cubicBezTo>
                  <a:close/>
                  <a:moveTo>
                    <a:pt x="2604" y="957"/>
                  </a:moveTo>
                  <a:cubicBezTo>
                    <a:pt x="2668" y="942"/>
                    <a:pt x="2730" y="926"/>
                    <a:pt x="2789" y="909"/>
                  </a:cubicBezTo>
                  <a:cubicBezTo>
                    <a:pt x="2848" y="1052"/>
                    <a:pt x="2884" y="1207"/>
                    <a:pt x="2894" y="1369"/>
                  </a:cubicBezTo>
                  <a:cubicBezTo>
                    <a:pt x="2889" y="1371"/>
                    <a:pt x="2889" y="1371"/>
                    <a:pt x="2889" y="1371"/>
                  </a:cubicBezTo>
                  <a:cubicBezTo>
                    <a:pt x="2822" y="1399"/>
                    <a:pt x="2750" y="1425"/>
                    <a:pt x="2674" y="1448"/>
                  </a:cubicBezTo>
                  <a:cubicBezTo>
                    <a:pt x="2674" y="1275"/>
                    <a:pt x="2649" y="1110"/>
                    <a:pt x="2604" y="957"/>
                  </a:cubicBezTo>
                  <a:close/>
                  <a:moveTo>
                    <a:pt x="2495" y="458"/>
                  </a:moveTo>
                  <a:cubicBezTo>
                    <a:pt x="2456" y="468"/>
                    <a:pt x="2416" y="478"/>
                    <a:pt x="2376" y="487"/>
                  </a:cubicBezTo>
                  <a:cubicBezTo>
                    <a:pt x="2292" y="371"/>
                    <a:pt x="2193" y="272"/>
                    <a:pt x="2082" y="195"/>
                  </a:cubicBezTo>
                  <a:cubicBezTo>
                    <a:pt x="2099" y="193"/>
                    <a:pt x="2116" y="190"/>
                    <a:pt x="2133" y="188"/>
                  </a:cubicBezTo>
                  <a:cubicBezTo>
                    <a:pt x="2139" y="187"/>
                    <a:pt x="2139" y="187"/>
                    <a:pt x="2139" y="187"/>
                  </a:cubicBezTo>
                  <a:cubicBezTo>
                    <a:pt x="2263" y="254"/>
                    <a:pt x="2376" y="338"/>
                    <a:pt x="2475" y="437"/>
                  </a:cubicBezTo>
                  <a:cubicBezTo>
                    <a:pt x="2481" y="444"/>
                    <a:pt x="2488" y="451"/>
                    <a:pt x="2495" y="458"/>
                  </a:cubicBezTo>
                  <a:close/>
                  <a:moveTo>
                    <a:pt x="20" y="1335"/>
                  </a:moveTo>
                  <a:cubicBezTo>
                    <a:pt x="85" y="1366"/>
                    <a:pt x="155" y="1395"/>
                    <a:pt x="229" y="1421"/>
                  </a:cubicBezTo>
                  <a:cubicBezTo>
                    <a:pt x="229" y="1432"/>
                    <a:pt x="229" y="1443"/>
                    <a:pt x="229" y="1453"/>
                  </a:cubicBezTo>
                  <a:cubicBezTo>
                    <a:pt x="229" y="1603"/>
                    <a:pt x="247" y="1747"/>
                    <a:pt x="281" y="1883"/>
                  </a:cubicBezTo>
                  <a:cubicBezTo>
                    <a:pt x="201" y="1856"/>
                    <a:pt x="125" y="1827"/>
                    <a:pt x="56" y="1796"/>
                  </a:cubicBezTo>
                  <a:cubicBezTo>
                    <a:pt x="29" y="1687"/>
                    <a:pt x="15" y="1573"/>
                    <a:pt x="15" y="1456"/>
                  </a:cubicBezTo>
                  <a:cubicBezTo>
                    <a:pt x="15" y="1415"/>
                    <a:pt x="17" y="1375"/>
                    <a:pt x="20" y="1335"/>
                  </a:cubicBezTo>
                  <a:close/>
                  <a:moveTo>
                    <a:pt x="262" y="2263"/>
                  </a:moveTo>
                  <a:cubicBezTo>
                    <a:pt x="326" y="2285"/>
                    <a:pt x="393" y="2306"/>
                    <a:pt x="462" y="2325"/>
                  </a:cubicBezTo>
                  <a:cubicBezTo>
                    <a:pt x="547" y="2467"/>
                    <a:pt x="653" y="2589"/>
                    <a:pt x="774" y="2684"/>
                  </a:cubicBezTo>
                  <a:cubicBezTo>
                    <a:pt x="740" y="2678"/>
                    <a:pt x="708" y="2673"/>
                    <a:pt x="678" y="2668"/>
                  </a:cubicBezTo>
                  <a:cubicBezTo>
                    <a:pt x="591" y="2612"/>
                    <a:pt x="510" y="2547"/>
                    <a:pt x="437" y="2475"/>
                  </a:cubicBezTo>
                  <a:cubicBezTo>
                    <a:pt x="373" y="2410"/>
                    <a:pt x="314" y="2339"/>
                    <a:pt x="262" y="2263"/>
                  </a:cubicBezTo>
                  <a:close/>
                  <a:moveTo>
                    <a:pt x="2475" y="2475"/>
                  </a:moveTo>
                  <a:cubicBezTo>
                    <a:pt x="2390" y="2559"/>
                    <a:pt x="2295" y="2633"/>
                    <a:pt x="2192" y="2694"/>
                  </a:cubicBezTo>
                  <a:cubicBezTo>
                    <a:pt x="2184" y="2696"/>
                    <a:pt x="2184" y="2696"/>
                    <a:pt x="2184" y="2696"/>
                  </a:cubicBezTo>
                  <a:cubicBezTo>
                    <a:pt x="2153" y="2703"/>
                    <a:pt x="2119" y="2710"/>
                    <a:pt x="2083" y="2716"/>
                  </a:cubicBezTo>
                  <a:cubicBezTo>
                    <a:pt x="2212" y="2625"/>
                    <a:pt x="2324" y="2505"/>
                    <a:pt x="2416" y="2363"/>
                  </a:cubicBezTo>
                  <a:cubicBezTo>
                    <a:pt x="2486" y="2347"/>
                    <a:pt x="2553" y="2330"/>
                    <a:pt x="2615" y="2311"/>
                  </a:cubicBezTo>
                  <a:cubicBezTo>
                    <a:pt x="2573" y="2369"/>
                    <a:pt x="2525" y="2424"/>
                    <a:pt x="2475" y="2475"/>
                  </a:cubicBezTo>
                  <a:close/>
                  <a:moveTo>
                    <a:pt x="2844" y="1841"/>
                  </a:moveTo>
                  <a:cubicBezTo>
                    <a:pt x="2840" y="1844"/>
                    <a:pt x="2840" y="1844"/>
                    <a:pt x="2840" y="1844"/>
                  </a:cubicBezTo>
                  <a:cubicBezTo>
                    <a:pt x="2768" y="1872"/>
                    <a:pt x="2691" y="1898"/>
                    <a:pt x="2612" y="1921"/>
                  </a:cubicBezTo>
                  <a:cubicBezTo>
                    <a:pt x="2652" y="1775"/>
                    <a:pt x="2674" y="1618"/>
                    <a:pt x="2674" y="1456"/>
                  </a:cubicBezTo>
                  <a:cubicBezTo>
                    <a:pt x="2752" y="1432"/>
                    <a:pt x="2826" y="1405"/>
                    <a:pt x="2894" y="1377"/>
                  </a:cubicBezTo>
                  <a:cubicBezTo>
                    <a:pt x="2896" y="1403"/>
                    <a:pt x="2897" y="1429"/>
                    <a:pt x="2897" y="1456"/>
                  </a:cubicBezTo>
                  <a:cubicBezTo>
                    <a:pt x="2897" y="1589"/>
                    <a:pt x="2878" y="1719"/>
                    <a:pt x="2844" y="1841"/>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6627" name="Group 25"/>
          <p:cNvGrpSpPr/>
          <p:nvPr/>
        </p:nvGrpSpPr>
        <p:grpSpPr bwMode="auto">
          <a:xfrm>
            <a:off x="2484438" y="1419225"/>
            <a:ext cx="2919412" cy="2963863"/>
            <a:chOff x="0" y="0"/>
            <a:chExt cx="1839" cy="1867"/>
          </a:xfrm>
        </p:grpSpPr>
        <p:sp>
          <p:nvSpPr>
            <p:cNvPr id="26709" name="Line 26"/>
            <p:cNvSpPr>
              <a:spLocks noChangeShapeType="1"/>
            </p:cNvSpPr>
            <p:nvPr/>
          </p:nvSpPr>
          <p:spPr bwMode="auto">
            <a:xfrm flipV="1">
              <a:off x="365" y="1087"/>
              <a:ext cx="238" cy="26"/>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0" name="Line 27"/>
            <p:cNvSpPr>
              <a:spLocks noChangeShapeType="1"/>
            </p:cNvSpPr>
            <p:nvPr/>
          </p:nvSpPr>
          <p:spPr bwMode="auto">
            <a:xfrm flipH="1">
              <a:off x="559" y="0"/>
              <a:ext cx="362" cy="149"/>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1" name="Line 28"/>
            <p:cNvSpPr>
              <a:spLocks noChangeShapeType="1"/>
            </p:cNvSpPr>
            <p:nvPr/>
          </p:nvSpPr>
          <p:spPr bwMode="auto">
            <a:xfrm flipH="1">
              <a:off x="265" y="217"/>
              <a:ext cx="186" cy="182"/>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2" name="Line 29"/>
            <p:cNvSpPr>
              <a:spLocks noChangeShapeType="1"/>
            </p:cNvSpPr>
            <p:nvPr/>
          </p:nvSpPr>
          <p:spPr bwMode="auto">
            <a:xfrm>
              <a:off x="507" y="262"/>
              <a:ext cx="36" cy="260"/>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3" name="Line 30"/>
            <p:cNvSpPr>
              <a:spLocks noChangeShapeType="1"/>
            </p:cNvSpPr>
            <p:nvPr/>
          </p:nvSpPr>
          <p:spPr bwMode="auto">
            <a:xfrm>
              <a:off x="331" y="454"/>
              <a:ext cx="206" cy="78"/>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4" name="Line 31"/>
            <p:cNvSpPr>
              <a:spLocks noChangeShapeType="1"/>
            </p:cNvSpPr>
            <p:nvPr/>
          </p:nvSpPr>
          <p:spPr bwMode="auto">
            <a:xfrm>
              <a:off x="574" y="233"/>
              <a:ext cx="257" cy="76"/>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5" name="Line 32"/>
            <p:cNvSpPr>
              <a:spLocks noChangeShapeType="1"/>
            </p:cNvSpPr>
            <p:nvPr/>
          </p:nvSpPr>
          <p:spPr bwMode="auto">
            <a:xfrm>
              <a:off x="966" y="82"/>
              <a:ext cx="0" cy="128"/>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6" name="Line 33"/>
            <p:cNvSpPr>
              <a:spLocks noChangeShapeType="1"/>
            </p:cNvSpPr>
            <p:nvPr/>
          </p:nvSpPr>
          <p:spPr bwMode="auto">
            <a:xfrm>
              <a:off x="1015" y="82"/>
              <a:ext cx="417" cy="416"/>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7" name="Line 34"/>
            <p:cNvSpPr>
              <a:spLocks noChangeShapeType="1"/>
            </p:cNvSpPr>
            <p:nvPr/>
          </p:nvSpPr>
          <p:spPr bwMode="auto">
            <a:xfrm flipV="1">
              <a:off x="1529" y="365"/>
              <a:ext cx="78" cy="151"/>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8" name="Line 35"/>
            <p:cNvSpPr>
              <a:spLocks noChangeShapeType="1"/>
            </p:cNvSpPr>
            <p:nvPr/>
          </p:nvSpPr>
          <p:spPr bwMode="auto">
            <a:xfrm>
              <a:off x="1036" y="43"/>
              <a:ext cx="545" cy="222"/>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19" name="Line 36"/>
            <p:cNvSpPr>
              <a:spLocks noChangeShapeType="1"/>
            </p:cNvSpPr>
            <p:nvPr/>
          </p:nvSpPr>
          <p:spPr bwMode="auto">
            <a:xfrm>
              <a:off x="1675" y="348"/>
              <a:ext cx="164" cy="552"/>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0" name="Line 37"/>
            <p:cNvSpPr>
              <a:spLocks noChangeShapeType="1"/>
            </p:cNvSpPr>
            <p:nvPr/>
          </p:nvSpPr>
          <p:spPr bwMode="auto">
            <a:xfrm>
              <a:off x="1550" y="666"/>
              <a:ext cx="255" cy="249"/>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1" name="Line 38"/>
            <p:cNvSpPr>
              <a:spLocks noChangeShapeType="1"/>
            </p:cNvSpPr>
            <p:nvPr/>
          </p:nvSpPr>
          <p:spPr bwMode="auto">
            <a:xfrm flipH="1">
              <a:off x="1357" y="719"/>
              <a:ext cx="106" cy="253"/>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2" name="Line 39"/>
            <p:cNvSpPr>
              <a:spLocks noChangeShapeType="1"/>
            </p:cNvSpPr>
            <p:nvPr/>
          </p:nvSpPr>
          <p:spPr bwMode="auto">
            <a:xfrm flipV="1">
              <a:off x="1392" y="963"/>
              <a:ext cx="391" cy="79"/>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3" name="Line 40"/>
            <p:cNvSpPr>
              <a:spLocks noChangeShapeType="1"/>
            </p:cNvSpPr>
            <p:nvPr/>
          </p:nvSpPr>
          <p:spPr bwMode="auto">
            <a:xfrm flipH="1">
              <a:off x="1805" y="1032"/>
              <a:ext cx="34" cy="198"/>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4" name="Line 41"/>
            <p:cNvSpPr>
              <a:spLocks noChangeShapeType="1"/>
            </p:cNvSpPr>
            <p:nvPr/>
          </p:nvSpPr>
          <p:spPr bwMode="auto">
            <a:xfrm>
              <a:off x="1392" y="1091"/>
              <a:ext cx="285" cy="166"/>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5" name="Line 42"/>
            <p:cNvSpPr>
              <a:spLocks noChangeShapeType="1"/>
            </p:cNvSpPr>
            <p:nvPr/>
          </p:nvSpPr>
          <p:spPr bwMode="auto">
            <a:xfrm>
              <a:off x="1324" y="1151"/>
              <a:ext cx="219" cy="460"/>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6" name="Line 43"/>
            <p:cNvSpPr>
              <a:spLocks noChangeShapeType="1"/>
            </p:cNvSpPr>
            <p:nvPr/>
          </p:nvSpPr>
          <p:spPr bwMode="auto">
            <a:xfrm flipV="1">
              <a:off x="1587" y="1411"/>
              <a:ext cx="127" cy="220"/>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7" name="Line 44"/>
            <p:cNvSpPr>
              <a:spLocks noChangeShapeType="1"/>
            </p:cNvSpPr>
            <p:nvPr/>
          </p:nvSpPr>
          <p:spPr bwMode="auto">
            <a:xfrm>
              <a:off x="982" y="1187"/>
              <a:ext cx="520" cy="444"/>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8" name="Line 45"/>
            <p:cNvSpPr>
              <a:spLocks noChangeShapeType="1"/>
            </p:cNvSpPr>
            <p:nvPr/>
          </p:nvSpPr>
          <p:spPr bwMode="auto">
            <a:xfrm>
              <a:off x="937" y="1218"/>
              <a:ext cx="260" cy="489"/>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29" name="Line 46"/>
            <p:cNvSpPr>
              <a:spLocks noChangeShapeType="1"/>
            </p:cNvSpPr>
            <p:nvPr/>
          </p:nvSpPr>
          <p:spPr bwMode="auto">
            <a:xfrm flipV="1">
              <a:off x="1317" y="1732"/>
              <a:ext cx="177" cy="92"/>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0" name="Line 47"/>
            <p:cNvSpPr>
              <a:spLocks noChangeShapeType="1"/>
            </p:cNvSpPr>
            <p:nvPr/>
          </p:nvSpPr>
          <p:spPr bwMode="auto">
            <a:xfrm>
              <a:off x="973" y="1644"/>
              <a:ext cx="154" cy="101"/>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1" name="Line 48"/>
            <p:cNvSpPr>
              <a:spLocks noChangeShapeType="1"/>
            </p:cNvSpPr>
            <p:nvPr/>
          </p:nvSpPr>
          <p:spPr bwMode="auto">
            <a:xfrm flipH="1">
              <a:off x="664" y="1853"/>
              <a:ext cx="442" cy="14"/>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2" name="Line 49"/>
            <p:cNvSpPr>
              <a:spLocks noChangeShapeType="1"/>
            </p:cNvSpPr>
            <p:nvPr/>
          </p:nvSpPr>
          <p:spPr bwMode="auto">
            <a:xfrm flipV="1">
              <a:off x="676" y="1631"/>
              <a:ext cx="191" cy="187"/>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3" name="Line 50"/>
            <p:cNvSpPr>
              <a:spLocks noChangeShapeType="1"/>
            </p:cNvSpPr>
            <p:nvPr/>
          </p:nvSpPr>
          <p:spPr bwMode="auto">
            <a:xfrm flipV="1">
              <a:off x="619" y="1266"/>
              <a:ext cx="153" cy="485"/>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4" name="Line 51"/>
            <p:cNvSpPr>
              <a:spLocks noChangeShapeType="1"/>
            </p:cNvSpPr>
            <p:nvPr/>
          </p:nvSpPr>
          <p:spPr bwMode="auto">
            <a:xfrm flipH="1">
              <a:off x="413" y="1193"/>
              <a:ext cx="251" cy="252"/>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5" name="Line 52"/>
            <p:cNvSpPr>
              <a:spLocks noChangeShapeType="1"/>
            </p:cNvSpPr>
            <p:nvPr/>
          </p:nvSpPr>
          <p:spPr bwMode="auto">
            <a:xfrm>
              <a:off x="413" y="1695"/>
              <a:ext cx="103" cy="104"/>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6" name="Line 53"/>
            <p:cNvSpPr>
              <a:spLocks noChangeShapeType="1"/>
            </p:cNvSpPr>
            <p:nvPr/>
          </p:nvSpPr>
          <p:spPr bwMode="auto">
            <a:xfrm flipV="1">
              <a:off x="310" y="1218"/>
              <a:ext cx="3" cy="198"/>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7" name="Line 54"/>
            <p:cNvSpPr>
              <a:spLocks noChangeShapeType="1"/>
            </p:cNvSpPr>
            <p:nvPr/>
          </p:nvSpPr>
          <p:spPr bwMode="auto">
            <a:xfrm flipH="1">
              <a:off x="96" y="1179"/>
              <a:ext cx="135" cy="127"/>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8" name="Line 55"/>
            <p:cNvSpPr>
              <a:spLocks noChangeShapeType="1"/>
            </p:cNvSpPr>
            <p:nvPr/>
          </p:nvSpPr>
          <p:spPr bwMode="auto">
            <a:xfrm>
              <a:off x="60" y="1389"/>
              <a:ext cx="126" cy="120"/>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39" name="Line 56"/>
            <p:cNvSpPr>
              <a:spLocks noChangeShapeType="1"/>
            </p:cNvSpPr>
            <p:nvPr/>
          </p:nvSpPr>
          <p:spPr bwMode="auto">
            <a:xfrm flipV="1">
              <a:off x="0" y="953"/>
              <a:ext cx="0" cy="293"/>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0" name="Line 57"/>
            <p:cNvSpPr>
              <a:spLocks noChangeShapeType="1"/>
            </p:cNvSpPr>
            <p:nvPr/>
          </p:nvSpPr>
          <p:spPr bwMode="auto">
            <a:xfrm>
              <a:off x="92" y="960"/>
              <a:ext cx="134" cy="134"/>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1" name="Line 58"/>
            <p:cNvSpPr>
              <a:spLocks noChangeShapeType="1"/>
            </p:cNvSpPr>
            <p:nvPr/>
          </p:nvSpPr>
          <p:spPr bwMode="auto">
            <a:xfrm>
              <a:off x="119" y="887"/>
              <a:ext cx="500" cy="106"/>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2" name="Line 59"/>
            <p:cNvSpPr>
              <a:spLocks noChangeShapeType="1"/>
            </p:cNvSpPr>
            <p:nvPr/>
          </p:nvSpPr>
          <p:spPr bwMode="auto">
            <a:xfrm>
              <a:off x="287" y="577"/>
              <a:ext cx="354" cy="346"/>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3" name="Line 60"/>
            <p:cNvSpPr>
              <a:spLocks noChangeShapeType="1"/>
            </p:cNvSpPr>
            <p:nvPr/>
          </p:nvSpPr>
          <p:spPr bwMode="auto">
            <a:xfrm>
              <a:off x="616" y="659"/>
              <a:ext cx="136" cy="190"/>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4" name="Line 61"/>
            <p:cNvSpPr>
              <a:spLocks noChangeShapeType="1"/>
            </p:cNvSpPr>
            <p:nvPr/>
          </p:nvSpPr>
          <p:spPr bwMode="auto">
            <a:xfrm flipH="1">
              <a:off x="880" y="544"/>
              <a:ext cx="105" cy="305"/>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5" name="Line 62"/>
            <p:cNvSpPr>
              <a:spLocks noChangeShapeType="1"/>
            </p:cNvSpPr>
            <p:nvPr/>
          </p:nvSpPr>
          <p:spPr bwMode="auto">
            <a:xfrm>
              <a:off x="1127" y="463"/>
              <a:ext cx="243" cy="69"/>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6" name="Line 63"/>
            <p:cNvSpPr>
              <a:spLocks noChangeShapeType="1"/>
            </p:cNvSpPr>
            <p:nvPr/>
          </p:nvSpPr>
          <p:spPr bwMode="auto">
            <a:xfrm flipH="1">
              <a:off x="67" y="582"/>
              <a:ext cx="97" cy="255"/>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7" name="Line 64"/>
            <p:cNvSpPr>
              <a:spLocks noChangeShapeType="1"/>
            </p:cNvSpPr>
            <p:nvPr/>
          </p:nvSpPr>
          <p:spPr bwMode="auto">
            <a:xfrm>
              <a:off x="1026" y="1091"/>
              <a:ext cx="190" cy="3"/>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8" name="Line 65"/>
            <p:cNvSpPr>
              <a:spLocks noChangeShapeType="1"/>
            </p:cNvSpPr>
            <p:nvPr/>
          </p:nvSpPr>
          <p:spPr bwMode="auto">
            <a:xfrm>
              <a:off x="867" y="1246"/>
              <a:ext cx="57" cy="262"/>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6749" name="Line 66"/>
            <p:cNvSpPr>
              <a:spLocks noChangeShapeType="1"/>
            </p:cNvSpPr>
            <p:nvPr/>
          </p:nvSpPr>
          <p:spPr bwMode="auto">
            <a:xfrm flipH="1">
              <a:off x="1007" y="666"/>
              <a:ext cx="396" cy="294"/>
            </a:xfrm>
            <a:prstGeom prst="line">
              <a:avLst/>
            </a:prstGeom>
            <a:noFill/>
            <a:ln w="6350">
              <a:solidFill>
                <a:srgbClr val="95C1AD"/>
              </a:solidFill>
              <a:prstDash val="dash"/>
              <a:round/>
            </a:ln>
            <a:extLst>
              <a:ext uri="{909E8E84-426E-40DD-AFC4-6F175D3DCCD1}">
                <a14:hiddenFill xmlns:a14="http://schemas.microsoft.com/office/drawing/2010/main">
                  <a:noFill/>
                </a14:hiddenFill>
              </a:ext>
            </a:extLst>
          </p:spPr>
          <p:txBody>
            <a:bodyPr/>
            <a:lstStyle/>
            <a:p>
              <a:endParaRPr lang="zh-CN" altLang="en-US"/>
            </a:p>
          </p:txBody>
        </p:sp>
      </p:grpSp>
      <p:sp>
        <p:nvSpPr>
          <p:cNvPr id="26628" name="Oval 67"/>
          <p:cNvSpPr>
            <a:spLocks noChangeArrowheads="1"/>
          </p:cNvSpPr>
          <p:nvPr/>
        </p:nvSpPr>
        <p:spPr bwMode="auto">
          <a:xfrm>
            <a:off x="3716338" y="1712913"/>
            <a:ext cx="620712" cy="619125"/>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29" name="Oval 68"/>
          <p:cNvSpPr>
            <a:spLocks noChangeArrowheads="1"/>
          </p:cNvSpPr>
          <p:nvPr/>
        </p:nvSpPr>
        <p:spPr bwMode="auto">
          <a:xfrm>
            <a:off x="2609850" y="2006600"/>
            <a:ext cx="425450" cy="4254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0" name="Oval 69"/>
          <p:cNvSpPr>
            <a:spLocks noChangeArrowheads="1"/>
          </p:cNvSpPr>
          <p:nvPr/>
        </p:nvSpPr>
        <p:spPr bwMode="auto">
          <a:xfrm>
            <a:off x="3144838" y="1593850"/>
            <a:ext cx="280987" cy="280988"/>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1" name="Oval 70"/>
          <p:cNvSpPr>
            <a:spLocks noChangeArrowheads="1"/>
          </p:cNvSpPr>
          <p:nvPr/>
        </p:nvSpPr>
        <p:spPr bwMode="auto">
          <a:xfrm>
            <a:off x="2357438" y="3370263"/>
            <a:ext cx="314325" cy="314325"/>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2" name="Oval 71"/>
          <p:cNvSpPr>
            <a:spLocks noChangeArrowheads="1"/>
          </p:cNvSpPr>
          <p:nvPr/>
        </p:nvSpPr>
        <p:spPr bwMode="auto">
          <a:xfrm>
            <a:off x="5259388" y="2816225"/>
            <a:ext cx="274637" cy="271463"/>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3" name="Oval 72"/>
          <p:cNvSpPr>
            <a:spLocks noChangeArrowheads="1"/>
          </p:cNvSpPr>
          <p:nvPr/>
        </p:nvSpPr>
        <p:spPr bwMode="auto">
          <a:xfrm>
            <a:off x="4775200" y="3960813"/>
            <a:ext cx="273050" cy="2730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4" name="Oval 73"/>
          <p:cNvSpPr>
            <a:spLocks noChangeArrowheads="1"/>
          </p:cNvSpPr>
          <p:nvPr/>
        </p:nvSpPr>
        <p:spPr bwMode="auto">
          <a:xfrm>
            <a:off x="2759075" y="3048000"/>
            <a:ext cx="347663" cy="3492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5" name="Oval 74"/>
          <p:cNvSpPr>
            <a:spLocks noChangeArrowheads="1"/>
          </p:cNvSpPr>
          <p:nvPr/>
        </p:nvSpPr>
        <p:spPr bwMode="auto">
          <a:xfrm>
            <a:off x="3225800" y="4165600"/>
            <a:ext cx="347663" cy="3492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6" name="Oval 75"/>
          <p:cNvSpPr>
            <a:spLocks noChangeArrowheads="1"/>
          </p:cNvSpPr>
          <p:nvPr/>
        </p:nvSpPr>
        <p:spPr bwMode="auto">
          <a:xfrm>
            <a:off x="5043488" y="3311525"/>
            <a:ext cx="428625" cy="43180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7" name="Oval 76"/>
          <p:cNvSpPr>
            <a:spLocks noChangeArrowheads="1"/>
          </p:cNvSpPr>
          <p:nvPr/>
        </p:nvSpPr>
        <p:spPr bwMode="auto">
          <a:xfrm>
            <a:off x="4911725" y="1776413"/>
            <a:ext cx="285750" cy="2857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8" name="Oval 77"/>
          <p:cNvSpPr>
            <a:spLocks noChangeArrowheads="1"/>
          </p:cNvSpPr>
          <p:nvPr/>
        </p:nvSpPr>
        <p:spPr bwMode="auto">
          <a:xfrm>
            <a:off x="2687638" y="3632200"/>
            <a:ext cx="584200" cy="58420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39" name="Oval 78"/>
          <p:cNvSpPr>
            <a:spLocks noChangeArrowheads="1"/>
          </p:cNvSpPr>
          <p:nvPr/>
        </p:nvSpPr>
        <p:spPr bwMode="auto">
          <a:xfrm>
            <a:off x="4175125" y="4105275"/>
            <a:ext cx="414338" cy="415925"/>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0" name="Oval 79"/>
          <p:cNvSpPr>
            <a:spLocks noChangeArrowheads="1"/>
          </p:cNvSpPr>
          <p:nvPr/>
        </p:nvSpPr>
        <p:spPr bwMode="auto">
          <a:xfrm>
            <a:off x="2390775" y="2719388"/>
            <a:ext cx="303213" cy="3032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1" name="Oval 80"/>
          <p:cNvSpPr>
            <a:spLocks noChangeArrowheads="1"/>
          </p:cNvSpPr>
          <p:nvPr/>
        </p:nvSpPr>
        <p:spPr bwMode="auto">
          <a:xfrm>
            <a:off x="3225800" y="2176463"/>
            <a:ext cx="347663" cy="347662"/>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2" name="Oval 81"/>
          <p:cNvSpPr>
            <a:spLocks noChangeArrowheads="1"/>
          </p:cNvSpPr>
          <p:nvPr/>
        </p:nvSpPr>
        <p:spPr bwMode="auto">
          <a:xfrm>
            <a:off x="3879850" y="1328738"/>
            <a:ext cx="279400" cy="27940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3" name="Oval 82"/>
          <p:cNvSpPr>
            <a:spLocks noChangeArrowheads="1"/>
          </p:cNvSpPr>
          <p:nvPr/>
        </p:nvSpPr>
        <p:spPr bwMode="auto">
          <a:xfrm>
            <a:off x="4300538" y="2890838"/>
            <a:ext cx="420687" cy="41910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4" name="Oval 83"/>
          <p:cNvSpPr>
            <a:spLocks noChangeArrowheads="1"/>
          </p:cNvSpPr>
          <p:nvPr/>
        </p:nvSpPr>
        <p:spPr bwMode="auto">
          <a:xfrm>
            <a:off x="3773488" y="3740150"/>
            <a:ext cx="352425" cy="352425"/>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5" name="Oval 84"/>
          <p:cNvSpPr>
            <a:spLocks noChangeArrowheads="1"/>
          </p:cNvSpPr>
          <p:nvPr/>
        </p:nvSpPr>
        <p:spPr bwMode="auto">
          <a:xfrm>
            <a:off x="4579938" y="2174875"/>
            <a:ext cx="411162" cy="4127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6" name="Oval 85"/>
          <p:cNvSpPr>
            <a:spLocks noChangeArrowheads="1"/>
          </p:cNvSpPr>
          <p:nvPr/>
        </p:nvSpPr>
        <p:spPr bwMode="auto">
          <a:xfrm>
            <a:off x="3384550" y="2722563"/>
            <a:ext cx="754063" cy="75406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47" name="Freeform 86"/>
          <p:cNvSpPr>
            <a:spLocks noEditPoints="1"/>
          </p:cNvSpPr>
          <p:nvPr/>
        </p:nvSpPr>
        <p:spPr bwMode="auto">
          <a:xfrm>
            <a:off x="3641725" y="2890838"/>
            <a:ext cx="246063" cy="396875"/>
          </a:xfrm>
          <a:custGeom>
            <a:avLst/>
            <a:gdLst>
              <a:gd name="T0" fmla="*/ 249620297 w 197"/>
              <a:gd name="T1" fmla="*/ 468663052 h 317"/>
              <a:gd name="T2" fmla="*/ 240259910 w 197"/>
              <a:gd name="T3" fmla="*/ 391858350 h 317"/>
              <a:gd name="T4" fmla="*/ 277702705 w 197"/>
              <a:gd name="T5" fmla="*/ 195928549 h 317"/>
              <a:gd name="T6" fmla="*/ 185655158 w 197"/>
              <a:gd name="T7" fmla="*/ 119125099 h 317"/>
              <a:gd name="T8" fmla="*/ 148212363 w 197"/>
              <a:gd name="T9" fmla="*/ 94045603 h 317"/>
              <a:gd name="T10" fmla="*/ 138851977 w 197"/>
              <a:gd name="T11" fmla="*/ 50157739 h 317"/>
              <a:gd name="T12" fmla="*/ 129490341 w 197"/>
              <a:gd name="T13" fmla="*/ 40752928 h 317"/>
              <a:gd name="T14" fmla="*/ 124810148 w 197"/>
              <a:gd name="T15" fmla="*/ 25079495 h 317"/>
              <a:gd name="T16" fmla="*/ 117009826 w 197"/>
              <a:gd name="T17" fmla="*/ 18809621 h 317"/>
              <a:gd name="T18" fmla="*/ 110769569 w 197"/>
              <a:gd name="T19" fmla="*/ 0 h 317"/>
              <a:gd name="T20" fmla="*/ 90487482 w 197"/>
              <a:gd name="T21" fmla="*/ 6269874 h 317"/>
              <a:gd name="T22" fmla="*/ 84247225 w 197"/>
              <a:gd name="T23" fmla="*/ 25079495 h 317"/>
              <a:gd name="T24" fmla="*/ 76445654 w 197"/>
              <a:gd name="T25" fmla="*/ 31348117 h 317"/>
              <a:gd name="T26" fmla="*/ 68645332 w 197"/>
              <a:gd name="T27" fmla="*/ 50157739 h 317"/>
              <a:gd name="T28" fmla="*/ 59284945 w 197"/>
              <a:gd name="T29" fmla="*/ 57995081 h 317"/>
              <a:gd name="T30" fmla="*/ 63965139 w 197"/>
              <a:gd name="T31" fmla="*/ 242952603 h 317"/>
              <a:gd name="T32" fmla="*/ 76445654 w 197"/>
              <a:gd name="T33" fmla="*/ 249221224 h 317"/>
              <a:gd name="T34" fmla="*/ 92047547 w 197"/>
              <a:gd name="T35" fmla="*/ 293110341 h 317"/>
              <a:gd name="T36" fmla="*/ 129490341 w 197"/>
              <a:gd name="T37" fmla="*/ 277435657 h 317"/>
              <a:gd name="T38" fmla="*/ 135730599 w 197"/>
              <a:gd name="T39" fmla="*/ 242952603 h 317"/>
              <a:gd name="T40" fmla="*/ 148212363 w 197"/>
              <a:gd name="T41" fmla="*/ 236682729 h 317"/>
              <a:gd name="T42" fmla="*/ 154452621 w 197"/>
              <a:gd name="T43" fmla="*/ 199063486 h 317"/>
              <a:gd name="T44" fmla="*/ 188775287 w 197"/>
              <a:gd name="T45" fmla="*/ 194361080 h 317"/>
              <a:gd name="T46" fmla="*/ 148212363 w 197"/>
              <a:gd name="T47" fmla="*/ 349537953 h 317"/>
              <a:gd name="T48" fmla="*/ 26522344 w 197"/>
              <a:gd name="T49" fmla="*/ 349537953 h 317"/>
              <a:gd name="T50" fmla="*/ 20282086 w 197"/>
              <a:gd name="T51" fmla="*/ 366778854 h 317"/>
              <a:gd name="T52" fmla="*/ 37442795 w 197"/>
              <a:gd name="T53" fmla="*/ 373048728 h 317"/>
              <a:gd name="T54" fmla="*/ 76445654 w 197"/>
              <a:gd name="T55" fmla="*/ 396560755 h 317"/>
              <a:gd name="T56" fmla="*/ 135730599 w 197"/>
              <a:gd name="T57" fmla="*/ 421638998 h 317"/>
              <a:gd name="T58" fmla="*/ 127930277 w 197"/>
              <a:gd name="T59" fmla="*/ 468663052 h 317"/>
              <a:gd name="T60" fmla="*/ 6240258 w 197"/>
              <a:gd name="T61" fmla="*/ 468663052 h 317"/>
              <a:gd name="T62" fmla="*/ 0 w 197"/>
              <a:gd name="T63" fmla="*/ 476499142 h 317"/>
              <a:gd name="T64" fmla="*/ 7800322 w 197"/>
              <a:gd name="T65" fmla="*/ 496876232 h 317"/>
              <a:gd name="T66" fmla="*/ 283942962 w 197"/>
              <a:gd name="T67" fmla="*/ 489038890 h 317"/>
              <a:gd name="T68" fmla="*/ 276142640 w 197"/>
              <a:gd name="T69" fmla="*/ 468663052 h 317"/>
              <a:gd name="T70" fmla="*/ 127930277 w 197"/>
              <a:gd name="T71" fmla="*/ 150473216 h 317"/>
              <a:gd name="T72" fmla="*/ 168493201 w 197"/>
              <a:gd name="T73" fmla="*/ 150473216 h 31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7" h="317">
                <a:moveTo>
                  <a:pt x="177" y="299"/>
                </a:moveTo>
                <a:cubicBezTo>
                  <a:pt x="160" y="299"/>
                  <a:pt x="160" y="299"/>
                  <a:pt x="160" y="299"/>
                </a:cubicBezTo>
                <a:cubicBezTo>
                  <a:pt x="157" y="299"/>
                  <a:pt x="154" y="296"/>
                  <a:pt x="154" y="294"/>
                </a:cubicBezTo>
                <a:cubicBezTo>
                  <a:pt x="154" y="250"/>
                  <a:pt x="154" y="250"/>
                  <a:pt x="154" y="250"/>
                </a:cubicBezTo>
                <a:cubicBezTo>
                  <a:pt x="154" y="246"/>
                  <a:pt x="156" y="243"/>
                  <a:pt x="159" y="240"/>
                </a:cubicBezTo>
                <a:cubicBezTo>
                  <a:pt x="193" y="209"/>
                  <a:pt x="197" y="161"/>
                  <a:pt x="178" y="125"/>
                </a:cubicBezTo>
                <a:cubicBezTo>
                  <a:pt x="167" y="105"/>
                  <a:pt x="149" y="88"/>
                  <a:pt x="124" y="80"/>
                </a:cubicBezTo>
                <a:cubicBezTo>
                  <a:pt x="122" y="79"/>
                  <a:pt x="120" y="78"/>
                  <a:pt x="119" y="76"/>
                </a:cubicBezTo>
                <a:cubicBezTo>
                  <a:pt x="114" y="71"/>
                  <a:pt x="107" y="67"/>
                  <a:pt x="99" y="66"/>
                </a:cubicBezTo>
                <a:cubicBezTo>
                  <a:pt x="97" y="65"/>
                  <a:pt x="95" y="63"/>
                  <a:pt x="95" y="60"/>
                </a:cubicBezTo>
                <a:cubicBezTo>
                  <a:pt x="95" y="37"/>
                  <a:pt x="95" y="37"/>
                  <a:pt x="95" y="37"/>
                </a:cubicBezTo>
                <a:cubicBezTo>
                  <a:pt x="95" y="34"/>
                  <a:pt x="92" y="32"/>
                  <a:pt x="89" y="32"/>
                </a:cubicBezTo>
                <a:cubicBezTo>
                  <a:pt x="89" y="32"/>
                  <a:pt x="89" y="32"/>
                  <a:pt x="89" y="32"/>
                </a:cubicBezTo>
                <a:cubicBezTo>
                  <a:pt x="86" y="32"/>
                  <a:pt x="83" y="29"/>
                  <a:pt x="83" y="26"/>
                </a:cubicBezTo>
                <a:cubicBezTo>
                  <a:pt x="83" y="20"/>
                  <a:pt x="83" y="20"/>
                  <a:pt x="83" y="20"/>
                </a:cubicBezTo>
                <a:cubicBezTo>
                  <a:pt x="83" y="17"/>
                  <a:pt x="82" y="16"/>
                  <a:pt x="80" y="16"/>
                </a:cubicBezTo>
                <a:cubicBezTo>
                  <a:pt x="79" y="16"/>
                  <a:pt x="79" y="16"/>
                  <a:pt x="79" y="16"/>
                </a:cubicBezTo>
                <a:cubicBezTo>
                  <a:pt x="76" y="16"/>
                  <a:pt x="75" y="14"/>
                  <a:pt x="75" y="12"/>
                </a:cubicBezTo>
                <a:cubicBezTo>
                  <a:pt x="75" y="4"/>
                  <a:pt x="75" y="4"/>
                  <a:pt x="75" y="4"/>
                </a:cubicBezTo>
                <a:cubicBezTo>
                  <a:pt x="75" y="1"/>
                  <a:pt x="73" y="0"/>
                  <a:pt x="71" y="0"/>
                </a:cubicBezTo>
                <a:cubicBezTo>
                  <a:pt x="61" y="0"/>
                  <a:pt x="61" y="0"/>
                  <a:pt x="61" y="0"/>
                </a:cubicBezTo>
                <a:cubicBezTo>
                  <a:pt x="59" y="0"/>
                  <a:pt x="58" y="1"/>
                  <a:pt x="58" y="4"/>
                </a:cubicBezTo>
                <a:cubicBezTo>
                  <a:pt x="58" y="12"/>
                  <a:pt x="58" y="12"/>
                  <a:pt x="58" y="12"/>
                </a:cubicBezTo>
                <a:cubicBezTo>
                  <a:pt x="58" y="14"/>
                  <a:pt x="56" y="16"/>
                  <a:pt x="54" y="16"/>
                </a:cubicBezTo>
                <a:cubicBezTo>
                  <a:pt x="53" y="16"/>
                  <a:pt x="53" y="16"/>
                  <a:pt x="53" y="16"/>
                </a:cubicBezTo>
                <a:cubicBezTo>
                  <a:pt x="51" y="16"/>
                  <a:pt x="49" y="17"/>
                  <a:pt x="49" y="20"/>
                </a:cubicBezTo>
                <a:cubicBezTo>
                  <a:pt x="49" y="26"/>
                  <a:pt x="49" y="26"/>
                  <a:pt x="49" y="26"/>
                </a:cubicBezTo>
                <a:cubicBezTo>
                  <a:pt x="49" y="29"/>
                  <a:pt x="47" y="32"/>
                  <a:pt x="44" y="32"/>
                </a:cubicBezTo>
                <a:cubicBezTo>
                  <a:pt x="43" y="32"/>
                  <a:pt x="43" y="32"/>
                  <a:pt x="43" y="32"/>
                </a:cubicBezTo>
                <a:cubicBezTo>
                  <a:pt x="40" y="32"/>
                  <a:pt x="38" y="34"/>
                  <a:pt x="38" y="37"/>
                </a:cubicBezTo>
                <a:cubicBezTo>
                  <a:pt x="38" y="151"/>
                  <a:pt x="38" y="151"/>
                  <a:pt x="38" y="151"/>
                </a:cubicBezTo>
                <a:cubicBezTo>
                  <a:pt x="38" y="153"/>
                  <a:pt x="39" y="155"/>
                  <a:pt x="41" y="155"/>
                </a:cubicBezTo>
                <a:cubicBezTo>
                  <a:pt x="45" y="155"/>
                  <a:pt x="45" y="155"/>
                  <a:pt x="45" y="155"/>
                </a:cubicBezTo>
                <a:cubicBezTo>
                  <a:pt x="47" y="155"/>
                  <a:pt x="49" y="157"/>
                  <a:pt x="49" y="159"/>
                </a:cubicBezTo>
                <a:cubicBezTo>
                  <a:pt x="49" y="177"/>
                  <a:pt x="49" y="177"/>
                  <a:pt x="49" y="177"/>
                </a:cubicBezTo>
                <a:cubicBezTo>
                  <a:pt x="49" y="182"/>
                  <a:pt x="54" y="187"/>
                  <a:pt x="59" y="187"/>
                </a:cubicBezTo>
                <a:cubicBezTo>
                  <a:pt x="73" y="187"/>
                  <a:pt x="73" y="187"/>
                  <a:pt x="73" y="187"/>
                </a:cubicBezTo>
                <a:cubicBezTo>
                  <a:pt x="79" y="187"/>
                  <a:pt x="83" y="182"/>
                  <a:pt x="83" y="177"/>
                </a:cubicBezTo>
                <a:cubicBezTo>
                  <a:pt x="83" y="159"/>
                  <a:pt x="83" y="159"/>
                  <a:pt x="83" y="159"/>
                </a:cubicBezTo>
                <a:cubicBezTo>
                  <a:pt x="83" y="157"/>
                  <a:pt x="85" y="155"/>
                  <a:pt x="87" y="155"/>
                </a:cubicBezTo>
                <a:cubicBezTo>
                  <a:pt x="91" y="155"/>
                  <a:pt x="91" y="155"/>
                  <a:pt x="91" y="155"/>
                </a:cubicBezTo>
                <a:cubicBezTo>
                  <a:pt x="93" y="155"/>
                  <a:pt x="95" y="153"/>
                  <a:pt x="95" y="151"/>
                </a:cubicBezTo>
                <a:cubicBezTo>
                  <a:pt x="95" y="132"/>
                  <a:pt x="95" y="132"/>
                  <a:pt x="95" y="132"/>
                </a:cubicBezTo>
                <a:cubicBezTo>
                  <a:pt x="95" y="130"/>
                  <a:pt x="97" y="128"/>
                  <a:pt x="99" y="127"/>
                </a:cubicBezTo>
                <a:cubicBezTo>
                  <a:pt x="103" y="127"/>
                  <a:pt x="106" y="126"/>
                  <a:pt x="109" y="124"/>
                </a:cubicBezTo>
                <a:cubicBezTo>
                  <a:pt x="113" y="122"/>
                  <a:pt x="117" y="122"/>
                  <a:pt x="121" y="124"/>
                </a:cubicBezTo>
                <a:cubicBezTo>
                  <a:pt x="135" y="132"/>
                  <a:pt x="143" y="144"/>
                  <a:pt x="146" y="157"/>
                </a:cubicBezTo>
                <a:cubicBezTo>
                  <a:pt x="153" y="187"/>
                  <a:pt x="134" y="223"/>
                  <a:pt x="95" y="223"/>
                </a:cubicBezTo>
                <a:cubicBezTo>
                  <a:pt x="80" y="223"/>
                  <a:pt x="80" y="223"/>
                  <a:pt x="80" y="223"/>
                </a:cubicBezTo>
                <a:cubicBezTo>
                  <a:pt x="17" y="223"/>
                  <a:pt x="17" y="223"/>
                  <a:pt x="17" y="223"/>
                </a:cubicBezTo>
                <a:cubicBezTo>
                  <a:pt x="15" y="223"/>
                  <a:pt x="13" y="225"/>
                  <a:pt x="13" y="227"/>
                </a:cubicBezTo>
                <a:cubicBezTo>
                  <a:pt x="13" y="234"/>
                  <a:pt x="13" y="234"/>
                  <a:pt x="13" y="234"/>
                </a:cubicBezTo>
                <a:cubicBezTo>
                  <a:pt x="13" y="236"/>
                  <a:pt x="15" y="238"/>
                  <a:pt x="17" y="238"/>
                </a:cubicBezTo>
                <a:cubicBezTo>
                  <a:pt x="24" y="238"/>
                  <a:pt x="24" y="238"/>
                  <a:pt x="24" y="238"/>
                </a:cubicBezTo>
                <a:cubicBezTo>
                  <a:pt x="27" y="238"/>
                  <a:pt x="30" y="239"/>
                  <a:pt x="32" y="241"/>
                </a:cubicBezTo>
                <a:cubicBezTo>
                  <a:pt x="37" y="246"/>
                  <a:pt x="43" y="250"/>
                  <a:pt x="49" y="253"/>
                </a:cubicBezTo>
                <a:cubicBezTo>
                  <a:pt x="59" y="259"/>
                  <a:pt x="71" y="263"/>
                  <a:pt x="82" y="264"/>
                </a:cubicBezTo>
                <a:cubicBezTo>
                  <a:pt x="85" y="265"/>
                  <a:pt x="87" y="267"/>
                  <a:pt x="87" y="269"/>
                </a:cubicBezTo>
                <a:cubicBezTo>
                  <a:pt x="87" y="294"/>
                  <a:pt x="87" y="294"/>
                  <a:pt x="87" y="294"/>
                </a:cubicBezTo>
                <a:cubicBezTo>
                  <a:pt x="87" y="296"/>
                  <a:pt x="84" y="299"/>
                  <a:pt x="82" y="299"/>
                </a:cubicBezTo>
                <a:cubicBezTo>
                  <a:pt x="5" y="299"/>
                  <a:pt x="5" y="299"/>
                  <a:pt x="5" y="299"/>
                </a:cubicBezTo>
                <a:cubicBezTo>
                  <a:pt x="5" y="299"/>
                  <a:pt x="4" y="299"/>
                  <a:pt x="4" y="299"/>
                </a:cubicBezTo>
                <a:cubicBezTo>
                  <a:pt x="2" y="299"/>
                  <a:pt x="0" y="301"/>
                  <a:pt x="0" y="303"/>
                </a:cubicBezTo>
                <a:cubicBezTo>
                  <a:pt x="0" y="303"/>
                  <a:pt x="0" y="304"/>
                  <a:pt x="0" y="304"/>
                </a:cubicBezTo>
                <a:cubicBezTo>
                  <a:pt x="0" y="312"/>
                  <a:pt x="0" y="312"/>
                  <a:pt x="0" y="312"/>
                </a:cubicBezTo>
                <a:cubicBezTo>
                  <a:pt x="0" y="314"/>
                  <a:pt x="2" y="317"/>
                  <a:pt x="5" y="317"/>
                </a:cubicBezTo>
                <a:cubicBezTo>
                  <a:pt x="177" y="317"/>
                  <a:pt x="177" y="317"/>
                  <a:pt x="177" y="317"/>
                </a:cubicBezTo>
                <a:cubicBezTo>
                  <a:pt x="180" y="317"/>
                  <a:pt x="182" y="314"/>
                  <a:pt x="182" y="312"/>
                </a:cubicBezTo>
                <a:cubicBezTo>
                  <a:pt x="182" y="304"/>
                  <a:pt x="182" y="304"/>
                  <a:pt x="182" y="304"/>
                </a:cubicBezTo>
                <a:cubicBezTo>
                  <a:pt x="182" y="301"/>
                  <a:pt x="180" y="299"/>
                  <a:pt x="177" y="299"/>
                </a:cubicBezTo>
                <a:close/>
                <a:moveTo>
                  <a:pt x="95" y="109"/>
                </a:moveTo>
                <a:cubicBezTo>
                  <a:pt x="88" y="109"/>
                  <a:pt x="82" y="104"/>
                  <a:pt x="82" y="96"/>
                </a:cubicBezTo>
                <a:cubicBezTo>
                  <a:pt x="82" y="89"/>
                  <a:pt x="88" y="83"/>
                  <a:pt x="95" y="83"/>
                </a:cubicBezTo>
                <a:cubicBezTo>
                  <a:pt x="102" y="83"/>
                  <a:pt x="108" y="89"/>
                  <a:pt x="108" y="96"/>
                </a:cubicBezTo>
                <a:cubicBezTo>
                  <a:pt x="108" y="104"/>
                  <a:pt x="102" y="109"/>
                  <a:pt x="95" y="1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48" name="Freeform 87"/>
          <p:cNvSpPr>
            <a:spLocks noEditPoints="1"/>
          </p:cNvSpPr>
          <p:nvPr/>
        </p:nvSpPr>
        <p:spPr bwMode="auto">
          <a:xfrm>
            <a:off x="4991100" y="1838325"/>
            <a:ext cx="131763" cy="168275"/>
          </a:xfrm>
          <a:custGeom>
            <a:avLst/>
            <a:gdLst>
              <a:gd name="T0" fmla="*/ 140609767 w 106"/>
              <a:gd name="T1" fmla="*/ 23655195 h 134"/>
              <a:gd name="T2" fmla="*/ 134429336 w 106"/>
              <a:gd name="T3" fmla="*/ 18923403 h 134"/>
              <a:gd name="T4" fmla="*/ 30903396 w 106"/>
              <a:gd name="T5" fmla="*/ 31540260 h 134"/>
              <a:gd name="T6" fmla="*/ 16997427 w 106"/>
              <a:gd name="T7" fmla="*/ 138775388 h 134"/>
              <a:gd name="T8" fmla="*/ 21632750 w 106"/>
              <a:gd name="T9" fmla="*/ 143505925 h 134"/>
              <a:gd name="T10" fmla="*/ 38628934 w 106"/>
              <a:gd name="T11" fmla="*/ 148237717 h 134"/>
              <a:gd name="T12" fmla="*/ 74167652 w 106"/>
              <a:gd name="T13" fmla="*/ 167161120 h 134"/>
              <a:gd name="T14" fmla="*/ 72622545 w 106"/>
              <a:gd name="T15" fmla="*/ 193969588 h 134"/>
              <a:gd name="T16" fmla="*/ 131339121 w 106"/>
              <a:gd name="T17" fmla="*/ 208162454 h 134"/>
              <a:gd name="T18" fmla="*/ 83439541 w 106"/>
              <a:gd name="T19" fmla="*/ 187661787 h 134"/>
              <a:gd name="T20" fmla="*/ 84984649 w 106"/>
              <a:gd name="T21" fmla="*/ 159276055 h 134"/>
              <a:gd name="T22" fmla="*/ 125158690 w 106"/>
              <a:gd name="T23" fmla="*/ 39425326 h 134"/>
              <a:gd name="T24" fmla="*/ 118978260 w 106"/>
              <a:gd name="T25" fmla="*/ 75696123 h 134"/>
              <a:gd name="T26" fmla="*/ 122068475 w 106"/>
              <a:gd name="T27" fmla="*/ 39425326 h 134"/>
              <a:gd name="T28" fmla="*/ 139064659 w 106"/>
              <a:gd name="T29" fmla="*/ 85157196 h 134"/>
              <a:gd name="T30" fmla="*/ 132884229 w 106"/>
              <a:gd name="T31" fmla="*/ 50463663 h 134"/>
              <a:gd name="T32" fmla="*/ 83439541 w 106"/>
              <a:gd name="T33" fmla="*/ 78849395 h 134"/>
              <a:gd name="T34" fmla="*/ 115888045 w 106"/>
              <a:gd name="T35" fmla="*/ 80426660 h 134"/>
              <a:gd name="T36" fmla="*/ 100435725 w 106"/>
              <a:gd name="T37" fmla="*/ 100927326 h 134"/>
              <a:gd name="T38" fmla="*/ 77257868 w 106"/>
              <a:gd name="T39" fmla="*/ 119851985 h 134"/>
              <a:gd name="T40" fmla="*/ 77257868 w 106"/>
              <a:gd name="T41" fmla="*/ 85157196 h 134"/>
              <a:gd name="T42" fmla="*/ 97345510 w 106"/>
              <a:gd name="T43" fmla="*/ 107235127 h 134"/>
              <a:gd name="T44" fmla="*/ 60261684 w 106"/>
              <a:gd name="T45" fmla="*/ 58348728 h 134"/>
              <a:gd name="T46" fmla="*/ 80348083 w 106"/>
              <a:gd name="T47" fmla="*/ 42578598 h 134"/>
              <a:gd name="T48" fmla="*/ 74167652 w 106"/>
              <a:gd name="T49" fmla="*/ 82003924 h 134"/>
              <a:gd name="T50" fmla="*/ 40174041 w 106"/>
              <a:gd name="T51" fmla="*/ 78849395 h 134"/>
              <a:gd name="T52" fmla="*/ 60261684 w 106"/>
              <a:gd name="T53" fmla="*/ 105659119 h 134"/>
              <a:gd name="T54" fmla="*/ 55626361 w 106"/>
              <a:gd name="T55" fmla="*/ 130890323 h 134"/>
              <a:gd name="T56" fmla="*/ 60261684 w 106"/>
              <a:gd name="T57" fmla="*/ 105659119 h 134"/>
              <a:gd name="T58" fmla="*/ 77257868 w 106"/>
              <a:gd name="T59" fmla="*/ 129313059 h 134"/>
              <a:gd name="T60" fmla="*/ 49445930 w 106"/>
              <a:gd name="T61" fmla="*/ 137198124 h 134"/>
              <a:gd name="T62" fmla="*/ 100435725 w 106"/>
              <a:gd name="T63" fmla="*/ 110389656 h 134"/>
              <a:gd name="T64" fmla="*/ 91165079 w 106"/>
              <a:gd name="T65" fmla="*/ 143505925 h 134"/>
              <a:gd name="T66" fmla="*/ 106616156 w 106"/>
              <a:gd name="T67" fmla="*/ 104081855 h 134"/>
              <a:gd name="T68" fmla="*/ 140609767 w 106"/>
              <a:gd name="T69" fmla="*/ 93042261 h 134"/>
              <a:gd name="T70" fmla="*/ 106616156 w 106"/>
              <a:gd name="T71" fmla="*/ 107235127 h 134"/>
              <a:gd name="T72" fmla="*/ 98890618 w 106"/>
              <a:gd name="T73" fmla="*/ 56771464 h 134"/>
              <a:gd name="T74" fmla="*/ 118978260 w 106"/>
              <a:gd name="T75" fmla="*/ 33116269 h 134"/>
              <a:gd name="T76" fmla="*/ 81894434 w 106"/>
              <a:gd name="T77" fmla="*/ 33116269 h 134"/>
              <a:gd name="T78" fmla="*/ 37083826 w 106"/>
              <a:gd name="T79" fmla="*/ 33116269 h 134"/>
              <a:gd name="T80" fmla="*/ 74167652 w 106"/>
              <a:gd name="T81" fmla="*/ 37848061 h 134"/>
              <a:gd name="T82" fmla="*/ 37083826 w 106"/>
              <a:gd name="T83" fmla="*/ 33116269 h 134"/>
              <a:gd name="T84" fmla="*/ 50991038 w 106"/>
              <a:gd name="T85" fmla="*/ 58348728 h 134"/>
              <a:gd name="T86" fmla="*/ 16997427 w 106"/>
              <a:gd name="T87" fmla="*/ 69387066 h 134"/>
              <a:gd name="T88" fmla="*/ 15451076 w 106"/>
              <a:gd name="T89" fmla="*/ 78849395 h 134"/>
              <a:gd name="T90" fmla="*/ 24722965 w 106"/>
              <a:gd name="T91" fmla="*/ 110389656 h 134"/>
              <a:gd name="T92" fmla="*/ 54081253 w 106"/>
              <a:gd name="T93" fmla="*/ 102504591 h 134"/>
              <a:gd name="T94" fmla="*/ 129794013 w 106"/>
              <a:gd name="T95" fmla="*/ 134044851 h 134"/>
              <a:gd name="T96" fmla="*/ 30903396 w 106"/>
              <a:gd name="T97" fmla="*/ 134044851 h 134"/>
              <a:gd name="T98" fmla="*/ 126703798 w 106"/>
              <a:gd name="T99" fmla="*/ 129313059 h 134"/>
              <a:gd name="T100" fmla="*/ 129794013 w 106"/>
              <a:gd name="T101" fmla="*/ 31540260 h 134"/>
              <a:gd name="T102" fmla="*/ 129794013 w 106"/>
              <a:gd name="T103" fmla="*/ 134044851 h 13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6" h="134">
                <a:moveTo>
                  <a:pt x="88" y="18"/>
                </a:moveTo>
                <a:cubicBezTo>
                  <a:pt x="88" y="17"/>
                  <a:pt x="88" y="17"/>
                  <a:pt x="88" y="16"/>
                </a:cubicBezTo>
                <a:cubicBezTo>
                  <a:pt x="89" y="15"/>
                  <a:pt x="89" y="15"/>
                  <a:pt x="89" y="15"/>
                </a:cubicBezTo>
                <a:cubicBezTo>
                  <a:pt x="90" y="15"/>
                  <a:pt x="90" y="15"/>
                  <a:pt x="91" y="15"/>
                </a:cubicBezTo>
                <a:cubicBezTo>
                  <a:pt x="93" y="16"/>
                  <a:pt x="97" y="16"/>
                  <a:pt x="99" y="14"/>
                </a:cubicBezTo>
                <a:cubicBezTo>
                  <a:pt x="102" y="11"/>
                  <a:pt x="102" y="6"/>
                  <a:pt x="99" y="3"/>
                </a:cubicBezTo>
                <a:cubicBezTo>
                  <a:pt x="96" y="0"/>
                  <a:pt x="92" y="0"/>
                  <a:pt x="89" y="3"/>
                </a:cubicBezTo>
                <a:cubicBezTo>
                  <a:pt x="86" y="5"/>
                  <a:pt x="86" y="9"/>
                  <a:pt x="87" y="12"/>
                </a:cubicBezTo>
                <a:cubicBezTo>
                  <a:pt x="88" y="12"/>
                  <a:pt x="87" y="13"/>
                  <a:pt x="87" y="13"/>
                </a:cubicBezTo>
                <a:cubicBezTo>
                  <a:pt x="82" y="19"/>
                  <a:pt x="82" y="19"/>
                  <a:pt x="82" y="19"/>
                </a:cubicBezTo>
                <a:cubicBezTo>
                  <a:pt x="81" y="19"/>
                  <a:pt x="80" y="19"/>
                  <a:pt x="80" y="19"/>
                </a:cubicBezTo>
                <a:cubicBezTo>
                  <a:pt x="63" y="4"/>
                  <a:pt x="37" y="3"/>
                  <a:pt x="20" y="20"/>
                </a:cubicBezTo>
                <a:cubicBezTo>
                  <a:pt x="4" y="37"/>
                  <a:pt x="3" y="63"/>
                  <a:pt x="18" y="80"/>
                </a:cubicBezTo>
                <a:cubicBezTo>
                  <a:pt x="19" y="81"/>
                  <a:pt x="19" y="82"/>
                  <a:pt x="18" y="82"/>
                </a:cubicBezTo>
                <a:cubicBezTo>
                  <a:pt x="16" y="84"/>
                  <a:pt x="14" y="86"/>
                  <a:pt x="13" y="88"/>
                </a:cubicBezTo>
                <a:cubicBezTo>
                  <a:pt x="12" y="88"/>
                  <a:pt x="12" y="88"/>
                  <a:pt x="11" y="88"/>
                </a:cubicBezTo>
                <a:cubicBezTo>
                  <a:pt x="8" y="87"/>
                  <a:pt x="5" y="87"/>
                  <a:pt x="3" y="89"/>
                </a:cubicBezTo>
                <a:cubicBezTo>
                  <a:pt x="0" y="92"/>
                  <a:pt x="0" y="97"/>
                  <a:pt x="3" y="100"/>
                </a:cubicBezTo>
                <a:cubicBezTo>
                  <a:pt x="6" y="102"/>
                  <a:pt x="10" y="102"/>
                  <a:pt x="13" y="100"/>
                </a:cubicBezTo>
                <a:cubicBezTo>
                  <a:pt x="15" y="97"/>
                  <a:pt x="16" y="94"/>
                  <a:pt x="14" y="91"/>
                </a:cubicBezTo>
                <a:cubicBezTo>
                  <a:pt x="14" y="91"/>
                  <a:pt x="14" y="90"/>
                  <a:pt x="15" y="90"/>
                </a:cubicBezTo>
                <a:cubicBezTo>
                  <a:pt x="16" y="89"/>
                  <a:pt x="16" y="89"/>
                  <a:pt x="16" y="89"/>
                </a:cubicBezTo>
                <a:cubicBezTo>
                  <a:pt x="16" y="88"/>
                  <a:pt x="17" y="88"/>
                  <a:pt x="17" y="89"/>
                </a:cubicBezTo>
                <a:cubicBezTo>
                  <a:pt x="20" y="91"/>
                  <a:pt x="22" y="92"/>
                  <a:pt x="25" y="94"/>
                </a:cubicBezTo>
                <a:cubicBezTo>
                  <a:pt x="31" y="98"/>
                  <a:pt x="39" y="101"/>
                  <a:pt x="47" y="101"/>
                </a:cubicBezTo>
                <a:cubicBezTo>
                  <a:pt x="48" y="101"/>
                  <a:pt x="48" y="102"/>
                  <a:pt x="48" y="103"/>
                </a:cubicBezTo>
                <a:cubicBezTo>
                  <a:pt x="48" y="104"/>
                  <a:pt x="48" y="104"/>
                  <a:pt x="48" y="104"/>
                </a:cubicBezTo>
                <a:cubicBezTo>
                  <a:pt x="48" y="105"/>
                  <a:pt x="48" y="105"/>
                  <a:pt x="48" y="106"/>
                </a:cubicBezTo>
                <a:cubicBezTo>
                  <a:pt x="42" y="108"/>
                  <a:pt x="42" y="116"/>
                  <a:pt x="48" y="119"/>
                </a:cubicBezTo>
                <a:cubicBezTo>
                  <a:pt x="48" y="119"/>
                  <a:pt x="48" y="119"/>
                  <a:pt x="48" y="120"/>
                </a:cubicBezTo>
                <a:cubicBezTo>
                  <a:pt x="48" y="121"/>
                  <a:pt x="48" y="121"/>
                  <a:pt x="48" y="121"/>
                </a:cubicBezTo>
                <a:cubicBezTo>
                  <a:pt x="48" y="122"/>
                  <a:pt x="48" y="123"/>
                  <a:pt x="47" y="123"/>
                </a:cubicBezTo>
                <a:cubicBezTo>
                  <a:pt x="37" y="123"/>
                  <a:pt x="25" y="126"/>
                  <a:pt x="16" y="132"/>
                </a:cubicBezTo>
                <a:cubicBezTo>
                  <a:pt x="15" y="132"/>
                  <a:pt x="16" y="134"/>
                  <a:pt x="17" y="134"/>
                </a:cubicBezTo>
                <a:cubicBezTo>
                  <a:pt x="85" y="134"/>
                  <a:pt x="85" y="134"/>
                  <a:pt x="85" y="134"/>
                </a:cubicBezTo>
                <a:cubicBezTo>
                  <a:pt x="86" y="134"/>
                  <a:pt x="87" y="132"/>
                  <a:pt x="85" y="132"/>
                </a:cubicBezTo>
                <a:cubicBezTo>
                  <a:pt x="77" y="126"/>
                  <a:pt x="65" y="123"/>
                  <a:pt x="55" y="123"/>
                </a:cubicBezTo>
                <a:cubicBezTo>
                  <a:pt x="54" y="123"/>
                  <a:pt x="54" y="122"/>
                  <a:pt x="54" y="121"/>
                </a:cubicBezTo>
                <a:cubicBezTo>
                  <a:pt x="54" y="120"/>
                  <a:pt x="54" y="120"/>
                  <a:pt x="54" y="120"/>
                </a:cubicBezTo>
                <a:cubicBezTo>
                  <a:pt x="54" y="119"/>
                  <a:pt x="54" y="119"/>
                  <a:pt x="54" y="119"/>
                </a:cubicBezTo>
                <a:cubicBezTo>
                  <a:pt x="59" y="116"/>
                  <a:pt x="59" y="108"/>
                  <a:pt x="54" y="106"/>
                </a:cubicBezTo>
                <a:cubicBezTo>
                  <a:pt x="54" y="105"/>
                  <a:pt x="54" y="105"/>
                  <a:pt x="54" y="104"/>
                </a:cubicBezTo>
                <a:cubicBezTo>
                  <a:pt x="54" y="103"/>
                  <a:pt x="54" y="103"/>
                  <a:pt x="54" y="103"/>
                </a:cubicBezTo>
                <a:cubicBezTo>
                  <a:pt x="54" y="102"/>
                  <a:pt x="54" y="101"/>
                  <a:pt x="55" y="101"/>
                </a:cubicBezTo>
                <a:cubicBezTo>
                  <a:pt x="66" y="100"/>
                  <a:pt x="78" y="96"/>
                  <a:pt x="86" y="87"/>
                </a:cubicBezTo>
                <a:cubicBezTo>
                  <a:pt x="103" y="70"/>
                  <a:pt x="106" y="44"/>
                  <a:pt x="94" y="25"/>
                </a:cubicBezTo>
                <a:cubicBezTo>
                  <a:pt x="92" y="22"/>
                  <a:pt x="90" y="20"/>
                  <a:pt x="88" y="18"/>
                </a:cubicBezTo>
                <a:close/>
                <a:moveTo>
                  <a:pt x="81" y="25"/>
                </a:moveTo>
                <a:cubicBezTo>
                  <a:pt x="81" y="25"/>
                  <a:pt x="81" y="25"/>
                  <a:pt x="82" y="25"/>
                </a:cubicBezTo>
                <a:cubicBezTo>
                  <a:pt x="83" y="28"/>
                  <a:pt x="83" y="32"/>
                  <a:pt x="83" y="36"/>
                </a:cubicBezTo>
                <a:cubicBezTo>
                  <a:pt x="82" y="40"/>
                  <a:pt x="80" y="44"/>
                  <a:pt x="79" y="47"/>
                </a:cubicBezTo>
                <a:cubicBezTo>
                  <a:pt x="78" y="48"/>
                  <a:pt x="77" y="48"/>
                  <a:pt x="77" y="48"/>
                </a:cubicBezTo>
                <a:cubicBezTo>
                  <a:pt x="76" y="48"/>
                  <a:pt x="75" y="47"/>
                  <a:pt x="73" y="45"/>
                </a:cubicBezTo>
                <a:cubicBezTo>
                  <a:pt x="70" y="43"/>
                  <a:pt x="66" y="40"/>
                  <a:pt x="66" y="39"/>
                </a:cubicBezTo>
                <a:cubicBezTo>
                  <a:pt x="66" y="39"/>
                  <a:pt x="66" y="38"/>
                  <a:pt x="66" y="38"/>
                </a:cubicBezTo>
                <a:cubicBezTo>
                  <a:pt x="79" y="25"/>
                  <a:pt x="79" y="25"/>
                  <a:pt x="79" y="25"/>
                </a:cubicBezTo>
                <a:cubicBezTo>
                  <a:pt x="80" y="25"/>
                  <a:pt x="80" y="25"/>
                  <a:pt x="81" y="25"/>
                </a:cubicBezTo>
                <a:close/>
                <a:moveTo>
                  <a:pt x="87" y="32"/>
                </a:moveTo>
                <a:cubicBezTo>
                  <a:pt x="90" y="39"/>
                  <a:pt x="92" y="46"/>
                  <a:pt x="92" y="53"/>
                </a:cubicBezTo>
                <a:cubicBezTo>
                  <a:pt x="91" y="54"/>
                  <a:pt x="91" y="54"/>
                  <a:pt x="90" y="54"/>
                </a:cubicBezTo>
                <a:cubicBezTo>
                  <a:pt x="87" y="53"/>
                  <a:pt x="85" y="52"/>
                  <a:pt x="82" y="51"/>
                </a:cubicBezTo>
                <a:cubicBezTo>
                  <a:pt x="81" y="51"/>
                  <a:pt x="81" y="50"/>
                  <a:pt x="81" y="49"/>
                </a:cubicBezTo>
                <a:cubicBezTo>
                  <a:pt x="84" y="44"/>
                  <a:pt x="86" y="38"/>
                  <a:pt x="86" y="33"/>
                </a:cubicBezTo>
                <a:cubicBezTo>
                  <a:pt x="86" y="32"/>
                  <a:pt x="86" y="32"/>
                  <a:pt x="86" y="32"/>
                </a:cubicBezTo>
                <a:cubicBezTo>
                  <a:pt x="87" y="32"/>
                  <a:pt x="87" y="32"/>
                  <a:pt x="87" y="32"/>
                </a:cubicBezTo>
                <a:close/>
                <a:moveTo>
                  <a:pt x="60" y="58"/>
                </a:moveTo>
                <a:cubicBezTo>
                  <a:pt x="54" y="52"/>
                  <a:pt x="54" y="52"/>
                  <a:pt x="54" y="52"/>
                </a:cubicBezTo>
                <a:cubicBezTo>
                  <a:pt x="54" y="52"/>
                  <a:pt x="54" y="51"/>
                  <a:pt x="54" y="50"/>
                </a:cubicBezTo>
                <a:cubicBezTo>
                  <a:pt x="62" y="42"/>
                  <a:pt x="62" y="42"/>
                  <a:pt x="62" y="42"/>
                </a:cubicBezTo>
                <a:cubicBezTo>
                  <a:pt x="63" y="42"/>
                  <a:pt x="64" y="41"/>
                  <a:pt x="64" y="42"/>
                </a:cubicBezTo>
                <a:cubicBezTo>
                  <a:pt x="66" y="44"/>
                  <a:pt x="69" y="46"/>
                  <a:pt x="71" y="48"/>
                </a:cubicBezTo>
                <a:cubicBezTo>
                  <a:pt x="72" y="49"/>
                  <a:pt x="74" y="50"/>
                  <a:pt x="75" y="51"/>
                </a:cubicBezTo>
                <a:cubicBezTo>
                  <a:pt x="76" y="51"/>
                  <a:pt x="76" y="52"/>
                  <a:pt x="76" y="52"/>
                </a:cubicBezTo>
                <a:cubicBezTo>
                  <a:pt x="73" y="56"/>
                  <a:pt x="71" y="60"/>
                  <a:pt x="67" y="64"/>
                </a:cubicBezTo>
                <a:cubicBezTo>
                  <a:pt x="67" y="64"/>
                  <a:pt x="67" y="64"/>
                  <a:pt x="66" y="64"/>
                </a:cubicBezTo>
                <a:cubicBezTo>
                  <a:pt x="66" y="64"/>
                  <a:pt x="66" y="64"/>
                  <a:pt x="65" y="64"/>
                </a:cubicBezTo>
                <a:lnTo>
                  <a:pt x="60" y="58"/>
                </a:lnTo>
                <a:close/>
                <a:moveTo>
                  <a:pt x="63" y="68"/>
                </a:moveTo>
                <a:cubicBezTo>
                  <a:pt x="60" y="71"/>
                  <a:pt x="56" y="74"/>
                  <a:pt x="52" y="76"/>
                </a:cubicBezTo>
                <a:cubicBezTo>
                  <a:pt x="51" y="77"/>
                  <a:pt x="51" y="76"/>
                  <a:pt x="50" y="76"/>
                </a:cubicBezTo>
                <a:cubicBezTo>
                  <a:pt x="49" y="74"/>
                  <a:pt x="48" y="73"/>
                  <a:pt x="47" y="71"/>
                </a:cubicBezTo>
                <a:cubicBezTo>
                  <a:pt x="45" y="69"/>
                  <a:pt x="44" y="67"/>
                  <a:pt x="42" y="65"/>
                </a:cubicBezTo>
                <a:cubicBezTo>
                  <a:pt x="41" y="64"/>
                  <a:pt x="41" y="63"/>
                  <a:pt x="42" y="63"/>
                </a:cubicBezTo>
                <a:cubicBezTo>
                  <a:pt x="50" y="54"/>
                  <a:pt x="50" y="54"/>
                  <a:pt x="50" y="54"/>
                </a:cubicBezTo>
                <a:cubicBezTo>
                  <a:pt x="51" y="54"/>
                  <a:pt x="51" y="54"/>
                  <a:pt x="52" y="54"/>
                </a:cubicBezTo>
                <a:cubicBezTo>
                  <a:pt x="58" y="61"/>
                  <a:pt x="58" y="61"/>
                  <a:pt x="58" y="61"/>
                </a:cubicBezTo>
                <a:cubicBezTo>
                  <a:pt x="63" y="66"/>
                  <a:pt x="63" y="66"/>
                  <a:pt x="63" y="66"/>
                </a:cubicBezTo>
                <a:cubicBezTo>
                  <a:pt x="64" y="66"/>
                  <a:pt x="64" y="67"/>
                  <a:pt x="63" y="68"/>
                </a:cubicBezTo>
                <a:close/>
                <a:moveTo>
                  <a:pt x="60" y="40"/>
                </a:moveTo>
                <a:cubicBezTo>
                  <a:pt x="52" y="48"/>
                  <a:pt x="52" y="48"/>
                  <a:pt x="52" y="48"/>
                </a:cubicBezTo>
                <a:cubicBezTo>
                  <a:pt x="51" y="49"/>
                  <a:pt x="51" y="49"/>
                  <a:pt x="50" y="48"/>
                </a:cubicBezTo>
                <a:cubicBezTo>
                  <a:pt x="39" y="37"/>
                  <a:pt x="39" y="37"/>
                  <a:pt x="39" y="37"/>
                </a:cubicBezTo>
                <a:cubicBezTo>
                  <a:pt x="38" y="37"/>
                  <a:pt x="38" y="36"/>
                  <a:pt x="38" y="36"/>
                </a:cubicBezTo>
                <a:cubicBezTo>
                  <a:pt x="38" y="36"/>
                  <a:pt x="38" y="35"/>
                  <a:pt x="39" y="35"/>
                </a:cubicBezTo>
                <a:cubicBezTo>
                  <a:pt x="42" y="32"/>
                  <a:pt x="46" y="29"/>
                  <a:pt x="50" y="26"/>
                </a:cubicBezTo>
                <a:cubicBezTo>
                  <a:pt x="50" y="26"/>
                  <a:pt x="51" y="26"/>
                  <a:pt x="52" y="27"/>
                </a:cubicBezTo>
                <a:cubicBezTo>
                  <a:pt x="54" y="31"/>
                  <a:pt x="57" y="34"/>
                  <a:pt x="60" y="38"/>
                </a:cubicBezTo>
                <a:cubicBezTo>
                  <a:pt x="61" y="39"/>
                  <a:pt x="61" y="39"/>
                  <a:pt x="60" y="40"/>
                </a:cubicBezTo>
                <a:close/>
                <a:moveTo>
                  <a:pt x="48" y="50"/>
                </a:moveTo>
                <a:cubicBezTo>
                  <a:pt x="48" y="51"/>
                  <a:pt x="48" y="52"/>
                  <a:pt x="48" y="52"/>
                </a:cubicBezTo>
                <a:cubicBezTo>
                  <a:pt x="39" y="61"/>
                  <a:pt x="39" y="61"/>
                  <a:pt x="39" y="61"/>
                </a:cubicBezTo>
                <a:cubicBezTo>
                  <a:pt x="39" y="61"/>
                  <a:pt x="38" y="61"/>
                  <a:pt x="38" y="61"/>
                </a:cubicBezTo>
                <a:cubicBezTo>
                  <a:pt x="34" y="57"/>
                  <a:pt x="30" y="54"/>
                  <a:pt x="26" y="52"/>
                </a:cubicBezTo>
                <a:cubicBezTo>
                  <a:pt x="26" y="52"/>
                  <a:pt x="26" y="51"/>
                  <a:pt x="26" y="50"/>
                </a:cubicBezTo>
                <a:cubicBezTo>
                  <a:pt x="28" y="46"/>
                  <a:pt x="31" y="43"/>
                  <a:pt x="35" y="39"/>
                </a:cubicBezTo>
                <a:cubicBezTo>
                  <a:pt x="35" y="39"/>
                  <a:pt x="36" y="39"/>
                  <a:pt x="37" y="39"/>
                </a:cubicBezTo>
                <a:lnTo>
                  <a:pt x="48" y="50"/>
                </a:lnTo>
                <a:close/>
                <a:moveTo>
                  <a:pt x="39" y="67"/>
                </a:moveTo>
                <a:cubicBezTo>
                  <a:pt x="41" y="69"/>
                  <a:pt x="43" y="71"/>
                  <a:pt x="45" y="74"/>
                </a:cubicBezTo>
                <a:cubicBezTo>
                  <a:pt x="46" y="75"/>
                  <a:pt x="47" y="76"/>
                  <a:pt x="48" y="77"/>
                </a:cubicBezTo>
                <a:cubicBezTo>
                  <a:pt x="48" y="78"/>
                  <a:pt x="48" y="79"/>
                  <a:pt x="47" y="79"/>
                </a:cubicBezTo>
                <a:cubicBezTo>
                  <a:pt x="44" y="81"/>
                  <a:pt x="40" y="82"/>
                  <a:pt x="36" y="83"/>
                </a:cubicBezTo>
                <a:cubicBezTo>
                  <a:pt x="32" y="84"/>
                  <a:pt x="28" y="84"/>
                  <a:pt x="25" y="82"/>
                </a:cubicBezTo>
                <a:cubicBezTo>
                  <a:pt x="24" y="82"/>
                  <a:pt x="24" y="80"/>
                  <a:pt x="25" y="80"/>
                </a:cubicBezTo>
                <a:cubicBezTo>
                  <a:pt x="38" y="67"/>
                  <a:pt x="38" y="67"/>
                  <a:pt x="38" y="67"/>
                </a:cubicBezTo>
                <a:cubicBezTo>
                  <a:pt x="38" y="66"/>
                  <a:pt x="39" y="66"/>
                  <a:pt x="39" y="67"/>
                </a:cubicBezTo>
                <a:close/>
                <a:moveTo>
                  <a:pt x="32" y="86"/>
                </a:moveTo>
                <a:cubicBezTo>
                  <a:pt x="32" y="86"/>
                  <a:pt x="32" y="86"/>
                  <a:pt x="32" y="86"/>
                </a:cubicBezTo>
                <a:cubicBezTo>
                  <a:pt x="38" y="86"/>
                  <a:pt x="44" y="84"/>
                  <a:pt x="49" y="82"/>
                </a:cubicBezTo>
                <a:cubicBezTo>
                  <a:pt x="49" y="81"/>
                  <a:pt x="50" y="82"/>
                  <a:pt x="50" y="82"/>
                </a:cubicBezTo>
                <a:cubicBezTo>
                  <a:pt x="52" y="85"/>
                  <a:pt x="53" y="88"/>
                  <a:pt x="54" y="90"/>
                </a:cubicBezTo>
                <a:cubicBezTo>
                  <a:pt x="54" y="91"/>
                  <a:pt x="53" y="92"/>
                  <a:pt x="53" y="92"/>
                </a:cubicBezTo>
                <a:cubicBezTo>
                  <a:pt x="45" y="92"/>
                  <a:pt x="38" y="91"/>
                  <a:pt x="32" y="87"/>
                </a:cubicBezTo>
                <a:cubicBezTo>
                  <a:pt x="32" y="87"/>
                  <a:pt x="32" y="87"/>
                  <a:pt x="32" y="87"/>
                </a:cubicBezTo>
                <a:cubicBezTo>
                  <a:pt x="32" y="87"/>
                  <a:pt x="32" y="86"/>
                  <a:pt x="32" y="86"/>
                </a:cubicBezTo>
                <a:close/>
                <a:moveTo>
                  <a:pt x="53" y="81"/>
                </a:moveTo>
                <a:cubicBezTo>
                  <a:pt x="53" y="80"/>
                  <a:pt x="53" y="79"/>
                  <a:pt x="54" y="79"/>
                </a:cubicBezTo>
                <a:cubicBezTo>
                  <a:pt x="58" y="76"/>
                  <a:pt x="62" y="73"/>
                  <a:pt x="65" y="70"/>
                </a:cubicBezTo>
                <a:cubicBezTo>
                  <a:pt x="66" y="69"/>
                  <a:pt x="67" y="69"/>
                  <a:pt x="67" y="70"/>
                </a:cubicBezTo>
                <a:cubicBezTo>
                  <a:pt x="78" y="80"/>
                  <a:pt x="78" y="80"/>
                  <a:pt x="78" y="80"/>
                </a:cubicBezTo>
                <a:cubicBezTo>
                  <a:pt x="78" y="81"/>
                  <a:pt x="78" y="82"/>
                  <a:pt x="77" y="82"/>
                </a:cubicBezTo>
                <a:cubicBezTo>
                  <a:pt x="72" y="87"/>
                  <a:pt x="65" y="90"/>
                  <a:pt x="59" y="91"/>
                </a:cubicBezTo>
                <a:cubicBezTo>
                  <a:pt x="58" y="91"/>
                  <a:pt x="57" y="91"/>
                  <a:pt x="57" y="90"/>
                </a:cubicBezTo>
                <a:cubicBezTo>
                  <a:pt x="56" y="87"/>
                  <a:pt x="55" y="84"/>
                  <a:pt x="53" y="81"/>
                </a:cubicBezTo>
                <a:close/>
                <a:moveTo>
                  <a:pt x="69" y="68"/>
                </a:moveTo>
                <a:cubicBezTo>
                  <a:pt x="69" y="67"/>
                  <a:pt x="69" y="66"/>
                  <a:pt x="69" y="66"/>
                </a:cubicBezTo>
                <a:cubicBezTo>
                  <a:pt x="73" y="62"/>
                  <a:pt x="76" y="58"/>
                  <a:pt x="78" y="54"/>
                </a:cubicBezTo>
                <a:cubicBezTo>
                  <a:pt x="79" y="53"/>
                  <a:pt x="80" y="53"/>
                  <a:pt x="80" y="53"/>
                </a:cubicBezTo>
                <a:cubicBezTo>
                  <a:pt x="84" y="55"/>
                  <a:pt x="87" y="57"/>
                  <a:pt x="90" y="57"/>
                </a:cubicBezTo>
                <a:cubicBezTo>
                  <a:pt x="91" y="58"/>
                  <a:pt x="91" y="58"/>
                  <a:pt x="91" y="59"/>
                </a:cubicBezTo>
                <a:cubicBezTo>
                  <a:pt x="90" y="66"/>
                  <a:pt x="86" y="72"/>
                  <a:pt x="82" y="78"/>
                </a:cubicBezTo>
                <a:cubicBezTo>
                  <a:pt x="81" y="78"/>
                  <a:pt x="81" y="78"/>
                  <a:pt x="81" y="78"/>
                </a:cubicBezTo>
                <a:cubicBezTo>
                  <a:pt x="80" y="78"/>
                  <a:pt x="80" y="78"/>
                  <a:pt x="80" y="78"/>
                </a:cubicBezTo>
                <a:lnTo>
                  <a:pt x="69" y="68"/>
                </a:lnTo>
                <a:close/>
                <a:moveTo>
                  <a:pt x="77" y="21"/>
                </a:moveTo>
                <a:cubicBezTo>
                  <a:pt x="77" y="21"/>
                  <a:pt x="78" y="21"/>
                  <a:pt x="78" y="22"/>
                </a:cubicBezTo>
                <a:cubicBezTo>
                  <a:pt x="78" y="22"/>
                  <a:pt x="78" y="23"/>
                  <a:pt x="77" y="23"/>
                </a:cubicBezTo>
                <a:cubicBezTo>
                  <a:pt x="64" y="36"/>
                  <a:pt x="64" y="36"/>
                  <a:pt x="64" y="36"/>
                </a:cubicBezTo>
                <a:cubicBezTo>
                  <a:pt x="64" y="36"/>
                  <a:pt x="63" y="36"/>
                  <a:pt x="62" y="36"/>
                </a:cubicBezTo>
                <a:cubicBezTo>
                  <a:pt x="59" y="32"/>
                  <a:pt x="57" y="29"/>
                  <a:pt x="54" y="26"/>
                </a:cubicBezTo>
                <a:cubicBezTo>
                  <a:pt x="54" y="25"/>
                  <a:pt x="54" y="24"/>
                  <a:pt x="55" y="24"/>
                </a:cubicBezTo>
                <a:cubicBezTo>
                  <a:pt x="61" y="20"/>
                  <a:pt x="71" y="17"/>
                  <a:pt x="77" y="21"/>
                </a:cubicBezTo>
                <a:close/>
                <a:moveTo>
                  <a:pt x="49" y="11"/>
                </a:moveTo>
                <a:cubicBezTo>
                  <a:pt x="56" y="10"/>
                  <a:pt x="64" y="12"/>
                  <a:pt x="70" y="15"/>
                </a:cubicBezTo>
                <a:cubicBezTo>
                  <a:pt x="70" y="16"/>
                  <a:pt x="70" y="16"/>
                  <a:pt x="70" y="16"/>
                </a:cubicBezTo>
                <a:cubicBezTo>
                  <a:pt x="64" y="16"/>
                  <a:pt x="58" y="19"/>
                  <a:pt x="53" y="21"/>
                </a:cubicBezTo>
                <a:cubicBezTo>
                  <a:pt x="53" y="21"/>
                  <a:pt x="52" y="21"/>
                  <a:pt x="51" y="20"/>
                </a:cubicBezTo>
                <a:cubicBezTo>
                  <a:pt x="50" y="18"/>
                  <a:pt x="49" y="15"/>
                  <a:pt x="48" y="13"/>
                </a:cubicBezTo>
                <a:cubicBezTo>
                  <a:pt x="48" y="12"/>
                  <a:pt x="48" y="11"/>
                  <a:pt x="49" y="11"/>
                </a:cubicBezTo>
                <a:close/>
                <a:moveTo>
                  <a:pt x="24" y="21"/>
                </a:moveTo>
                <a:cubicBezTo>
                  <a:pt x="30" y="16"/>
                  <a:pt x="37" y="13"/>
                  <a:pt x="43" y="11"/>
                </a:cubicBezTo>
                <a:cubicBezTo>
                  <a:pt x="44" y="11"/>
                  <a:pt x="45" y="12"/>
                  <a:pt x="45" y="12"/>
                </a:cubicBezTo>
                <a:cubicBezTo>
                  <a:pt x="46" y="16"/>
                  <a:pt x="47" y="19"/>
                  <a:pt x="49" y="22"/>
                </a:cubicBezTo>
                <a:cubicBezTo>
                  <a:pt x="49" y="23"/>
                  <a:pt x="49" y="23"/>
                  <a:pt x="48" y="24"/>
                </a:cubicBezTo>
                <a:cubicBezTo>
                  <a:pt x="44" y="26"/>
                  <a:pt x="40" y="29"/>
                  <a:pt x="37" y="33"/>
                </a:cubicBezTo>
                <a:cubicBezTo>
                  <a:pt x="36" y="33"/>
                  <a:pt x="35" y="33"/>
                  <a:pt x="35" y="33"/>
                </a:cubicBezTo>
                <a:cubicBezTo>
                  <a:pt x="24" y="23"/>
                  <a:pt x="24" y="23"/>
                  <a:pt x="24" y="23"/>
                </a:cubicBezTo>
                <a:cubicBezTo>
                  <a:pt x="24" y="22"/>
                  <a:pt x="24" y="21"/>
                  <a:pt x="24" y="21"/>
                </a:cubicBezTo>
                <a:close/>
                <a:moveTo>
                  <a:pt x="20" y="25"/>
                </a:moveTo>
                <a:cubicBezTo>
                  <a:pt x="21" y="24"/>
                  <a:pt x="22" y="24"/>
                  <a:pt x="22" y="25"/>
                </a:cubicBezTo>
                <a:cubicBezTo>
                  <a:pt x="32" y="35"/>
                  <a:pt x="32" y="35"/>
                  <a:pt x="32" y="35"/>
                </a:cubicBezTo>
                <a:cubicBezTo>
                  <a:pt x="33" y="36"/>
                  <a:pt x="33" y="36"/>
                  <a:pt x="33" y="37"/>
                </a:cubicBezTo>
                <a:cubicBezTo>
                  <a:pt x="29" y="41"/>
                  <a:pt x="26" y="45"/>
                  <a:pt x="23" y="49"/>
                </a:cubicBezTo>
                <a:cubicBezTo>
                  <a:pt x="23" y="49"/>
                  <a:pt x="22" y="50"/>
                  <a:pt x="22" y="49"/>
                </a:cubicBezTo>
                <a:cubicBezTo>
                  <a:pt x="18" y="47"/>
                  <a:pt x="15" y="46"/>
                  <a:pt x="12" y="45"/>
                </a:cubicBezTo>
                <a:cubicBezTo>
                  <a:pt x="11" y="45"/>
                  <a:pt x="11" y="44"/>
                  <a:pt x="11" y="44"/>
                </a:cubicBezTo>
                <a:cubicBezTo>
                  <a:pt x="12" y="37"/>
                  <a:pt x="15" y="30"/>
                  <a:pt x="20" y="25"/>
                </a:cubicBezTo>
                <a:close/>
                <a:moveTo>
                  <a:pt x="16" y="70"/>
                </a:moveTo>
                <a:cubicBezTo>
                  <a:pt x="16" y="71"/>
                  <a:pt x="15" y="71"/>
                  <a:pt x="15" y="70"/>
                </a:cubicBezTo>
                <a:cubicBezTo>
                  <a:pt x="12" y="64"/>
                  <a:pt x="10" y="57"/>
                  <a:pt x="10" y="50"/>
                </a:cubicBezTo>
                <a:cubicBezTo>
                  <a:pt x="10" y="49"/>
                  <a:pt x="11" y="48"/>
                  <a:pt x="12" y="48"/>
                </a:cubicBezTo>
                <a:cubicBezTo>
                  <a:pt x="15" y="49"/>
                  <a:pt x="17" y="50"/>
                  <a:pt x="20" y="52"/>
                </a:cubicBezTo>
                <a:cubicBezTo>
                  <a:pt x="21" y="52"/>
                  <a:pt x="21" y="53"/>
                  <a:pt x="21" y="54"/>
                </a:cubicBezTo>
                <a:cubicBezTo>
                  <a:pt x="18" y="59"/>
                  <a:pt x="16" y="65"/>
                  <a:pt x="16" y="70"/>
                </a:cubicBezTo>
                <a:close/>
                <a:moveTo>
                  <a:pt x="23" y="55"/>
                </a:moveTo>
                <a:cubicBezTo>
                  <a:pt x="24" y="55"/>
                  <a:pt x="24" y="54"/>
                  <a:pt x="25" y="55"/>
                </a:cubicBezTo>
                <a:cubicBezTo>
                  <a:pt x="29" y="57"/>
                  <a:pt x="32" y="60"/>
                  <a:pt x="35" y="63"/>
                </a:cubicBezTo>
                <a:cubicBezTo>
                  <a:pt x="36" y="63"/>
                  <a:pt x="36" y="64"/>
                  <a:pt x="35" y="65"/>
                </a:cubicBezTo>
                <a:cubicBezTo>
                  <a:pt x="22" y="78"/>
                  <a:pt x="22" y="78"/>
                  <a:pt x="22" y="78"/>
                </a:cubicBezTo>
                <a:cubicBezTo>
                  <a:pt x="22" y="78"/>
                  <a:pt x="21" y="78"/>
                  <a:pt x="20" y="77"/>
                </a:cubicBezTo>
                <a:cubicBezTo>
                  <a:pt x="17" y="71"/>
                  <a:pt x="20" y="62"/>
                  <a:pt x="23" y="55"/>
                </a:cubicBezTo>
                <a:close/>
                <a:moveTo>
                  <a:pt x="84" y="85"/>
                </a:moveTo>
                <a:cubicBezTo>
                  <a:pt x="69" y="100"/>
                  <a:pt x="45" y="102"/>
                  <a:pt x="27" y="92"/>
                </a:cubicBezTo>
                <a:cubicBezTo>
                  <a:pt x="24" y="90"/>
                  <a:pt x="22" y="88"/>
                  <a:pt x="20" y="87"/>
                </a:cubicBezTo>
                <a:cubicBezTo>
                  <a:pt x="20" y="86"/>
                  <a:pt x="19" y="86"/>
                  <a:pt x="19" y="86"/>
                </a:cubicBezTo>
                <a:cubicBezTo>
                  <a:pt x="19" y="85"/>
                  <a:pt x="20" y="85"/>
                  <a:pt x="20" y="85"/>
                </a:cubicBezTo>
                <a:cubicBezTo>
                  <a:pt x="20" y="84"/>
                  <a:pt x="20" y="84"/>
                  <a:pt x="20" y="84"/>
                </a:cubicBezTo>
                <a:cubicBezTo>
                  <a:pt x="21" y="84"/>
                  <a:pt x="22" y="84"/>
                  <a:pt x="22" y="84"/>
                </a:cubicBezTo>
                <a:cubicBezTo>
                  <a:pt x="24" y="86"/>
                  <a:pt x="27" y="88"/>
                  <a:pt x="29" y="89"/>
                </a:cubicBezTo>
                <a:cubicBezTo>
                  <a:pt x="46" y="99"/>
                  <a:pt x="68" y="96"/>
                  <a:pt x="82" y="82"/>
                </a:cubicBezTo>
                <a:cubicBezTo>
                  <a:pt x="97" y="68"/>
                  <a:pt x="98" y="46"/>
                  <a:pt x="89" y="30"/>
                </a:cubicBezTo>
                <a:cubicBezTo>
                  <a:pt x="87" y="27"/>
                  <a:pt x="86" y="25"/>
                  <a:pt x="84" y="23"/>
                </a:cubicBezTo>
                <a:cubicBezTo>
                  <a:pt x="83" y="22"/>
                  <a:pt x="83" y="21"/>
                  <a:pt x="84" y="21"/>
                </a:cubicBezTo>
                <a:cubicBezTo>
                  <a:pt x="84" y="20"/>
                  <a:pt x="84" y="20"/>
                  <a:pt x="84" y="20"/>
                </a:cubicBezTo>
                <a:cubicBezTo>
                  <a:pt x="84" y="20"/>
                  <a:pt x="85" y="20"/>
                  <a:pt x="85" y="20"/>
                </a:cubicBezTo>
                <a:cubicBezTo>
                  <a:pt x="86" y="20"/>
                  <a:pt x="86" y="20"/>
                  <a:pt x="86" y="20"/>
                </a:cubicBezTo>
                <a:cubicBezTo>
                  <a:pt x="88" y="22"/>
                  <a:pt x="90" y="25"/>
                  <a:pt x="91" y="27"/>
                </a:cubicBezTo>
                <a:cubicBezTo>
                  <a:pt x="102" y="45"/>
                  <a:pt x="100" y="69"/>
                  <a:pt x="84" y="8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49" name="Freeform 88"/>
          <p:cNvSpPr/>
          <p:nvPr/>
        </p:nvSpPr>
        <p:spPr bwMode="auto">
          <a:xfrm>
            <a:off x="3910013" y="1879600"/>
            <a:ext cx="236537" cy="287338"/>
          </a:xfrm>
          <a:custGeom>
            <a:avLst/>
            <a:gdLst>
              <a:gd name="T0" fmla="*/ 283622802 w 190"/>
              <a:gd name="T1" fmla="*/ 360537669 h 229"/>
              <a:gd name="T2" fmla="*/ 41845885 w 190"/>
              <a:gd name="T3" fmla="*/ 360537669 h 229"/>
              <a:gd name="T4" fmla="*/ 0 w 190"/>
              <a:gd name="T5" fmla="*/ 318029212 h 229"/>
              <a:gd name="T6" fmla="*/ 0 w 190"/>
              <a:gd name="T7" fmla="*/ 42508457 h 229"/>
              <a:gd name="T8" fmla="*/ 41845885 w 190"/>
              <a:gd name="T9" fmla="*/ 0 h 229"/>
              <a:gd name="T10" fmla="*/ 283622802 w 190"/>
              <a:gd name="T11" fmla="*/ 0 h 229"/>
              <a:gd name="T12" fmla="*/ 294472381 w 190"/>
              <a:gd name="T13" fmla="*/ 9447021 h 229"/>
              <a:gd name="T14" fmla="*/ 294472381 w 190"/>
              <a:gd name="T15" fmla="*/ 58253074 h 229"/>
              <a:gd name="T16" fmla="*/ 288272622 w 190"/>
              <a:gd name="T17" fmla="*/ 64550670 h 229"/>
              <a:gd name="T18" fmla="*/ 285172742 w 190"/>
              <a:gd name="T19" fmla="*/ 64550670 h 229"/>
              <a:gd name="T20" fmla="*/ 278974228 w 190"/>
              <a:gd name="T21" fmla="*/ 58253074 h 229"/>
              <a:gd name="T22" fmla="*/ 278974228 w 190"/>
              <a:gd name="T23" fmla="*/ 25190383 h 229"/>
              <a:gd name="T24" fmla="*/ 269674589 w 190"/>
              <a:gd name="T25" fmla="*/ 14169904 h 229"/>
              <a:gd name="T26" fmla="*/ 41845885 w 190"/>
              <a:gd name="T27" fmla="*/ 14169904 h 229"/>
              <a:gd name="T28" fmla="*/ 41845885 w 190"/>
              <a:gd name="T29" fmla="*/ 73996436 h 229"/>
              <a:gd name="T30" fmla="*/ 283622802 w 190"/>
              <a:gd name="T31" fmla="*/ 73996436 h 229"/>
              <a:gd name="T32" fmla="*/ 294472381 w 190"/>
              <a:gd name="T33" fmla="*/ 83443457 h 229"/>
              <a:gd name="T34" fmla="*/ 294472381 w 190"/>
              <a:gd name="T35" fmla="*/ 351090648 h 229"/>
              <a:gd name="T36" fmla="*/ 283622802 w 190"/>
              <a:gd name="T37" fmla="*/ 360537669 h 2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90" h="229">
                <a:moveTo>
                  <a:pt x="183" y="229"/>
                </a:moveTo>
                <a:cubicBezTo>
                  <a:pt x="27" y="229"/>
                  <a:pt x="27" y="229"/>
                  <a:pt x="27" y="229"/>
                </a:cubicBezTo>
                <a:cubicBezTo>
                  <a:pt x="12" y="229"/>
                  <a:pt x="0" y="217"/>
                  <a:pt x="0" y="202"/>
                </a:cubicBezTo>
                <a:cubicBezTo>
                  <a:pt x="0" y="143"/>
                  <a:pt x="0" y="85"/>
                  <a:pt x="0" y="27"/>
                </a:cubicBezTo>
                <a:cubicBezTo>
                  <a:pt x="0" y="12"/>
                  <a:pt x="12" y="0"/>
                  <a:pt x="27" y="0"/>
                </a:cubicBezTo>
                <a:cubicBezTo>
                  <a:pt x="81" y="0"/>
                  <a:pt x="130" y="0"/>
                  <a:pt x="183" y="0"/>
                </a:cubicBezTo>
                <a:cubicBezTo>
                  <a:pt x="187" y="0"/>
                  <a:pt x="190" y="2"/>
                  <a:pt x="190" y="6"/>
                </a:cubicBezTo>
                <a:cubicBezTo>
                  <a:pt x="190" y="37"/>
                  <a:pt x="190" y="37"/>
                  <a:pt x="190" y="37"/>
                </a:cubicBezTo>
                <a:cubicBezTo>
                  <a:pt x="190" y="39"/>
                  <a:pt x="188" y="41"/>
                  <a:pt x="186" y="41"/>
                </a:cubicBezTo>
                <a:cubicBezTo>
                  <a:pt x="184" y="41"/>
                  <a:pt x="184" y="41"/>
                  <a:pt x="184" y="41"/>
                </a:cubicBezTo>
                <a:cubicBezTo>
                  <a:pt x="182" y="41"/>
                  <a:pt x="180" y="39"/>
                  <a:pt x="180" y="37"/>
                </a:cubicBezTo>
                <a:cubicBezTo>
                  <a:pt x="180" y="16"/>
                  <a:pt x="180" y="16"/>
                  <a:pt x="180" y="16"/>
                </a:cubicBezTo>
                <a:cubicBezTo>
                  <a:pt x="180" y="12"/>
                  <a:pt x="177" y="9"/>
                  <a:pt x="174" y="9"/>
                </a:cubicBezTo>
                <a:cubicBezTo>
                  <a:pt x="27" y="9"/>
                  <a:pt x="27" y="9"/>
                  <a:pt x="27" y="9"/>
                </a:cubicBezTo>
                <a:cubicBezTo>
                  <a:pt x="6" y="9"/>
                  <a:pt x="4" y="47"/>
                  <a:pt x="27" y="47"/>
                </a:cubicBezTo>
                <a:cubicBezTo>
                  <a:pt x="183" y="47"/>
                  <a:pt x="183" y="47"/>
                  <a:pt x="183" y="47"/>
                </a:cubicBezTo>
                <a:cubicBezTo>
                  <a:pt x="187" y="47"/>
                  <a:pt x="190" y="50"/>
                  <a:pt x="190" y="53"/>
                </a:cubicBezTo>
                <a:cubicBezTo>
                  <a:pt x="190" y="110"/>
                  <a:pt x="190" y="166"/>
                  <a:pt x="190" y="223"/>
                </a:cubicBezTo>
                <a:cubicBezTo>
                  <a:pt x="190" y="226"/>
                  <a:pt x="187" y="229"/>
                  <a:pt x="183" y="2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50" name="Freeform 89"/>
          <p:cNvSpPr>
            <a:spLocks noEditPoints="1"/>
          </p:cNvSpPr>
          <p:nvPr/>
        </p:nvSpPr>
        <p:spPr bwMode="auto">
          <a:xfrm>
            <a:off x="2720975" y="2101850"/>
            <a:ext cx="177800" cy="212725"/>
          </a:xfrm>
          <a:custGeom>
            <a:avLst/>
            <a:gdLst>
              <a:gd name="T0" fmla="*/ 72659276 w 143"/>
              <a:gd name="T1" fmla="*/ 223400271 h 169"/>
              <a:gd name="T2" fmla="*/ 91210157 w 143"/>
              <a:gd name="T3" fmla="*/ 231321445 h 169"/>
              <a:gd name="T4" fmla="*/ 55653887 w 143"/>
              <a:gd name="T5" fmla="*/ 93479421 h 169"/>
              <a:gd name="T6" fmla="*/ 54107151 w 143"/>
              <a:gd name="T7" fmla="*/ 99817115 h 169"/>
              <a:gd name="T8" fmla="*/ 12367669 w 143"/>
              <a:gd name="T9" fmla="*/ 172698714 h 169"/>
              <a:gd name="T10" fmla="*/ 7729948 w 143"/>
              <a:gd name="T11" fmla="*/ 172698714 h 169"/>
              <a:gd name="T12" fmla="*/ 51016166 w 143"/>
              <a:gd name="T13" fmla="*/ 91894683 h 169"/>
              <a:gd name="T14" fmla="*/ 55653887 w 143"/>
              <a:gd name="T15" fmla="*/ 93479421 h 169"/>
              <a:gd name="T16" fmla="*/ 207155650 w 143"/>
              <a:gd name="T17" fmla="*/ 185374103 h 169"/>
              <a:gd name="T18" fmla="*/ 165414924 w 143"/>
              <a:gd name="T19" fmla="*/ 259840441 h 169"/>
              <a:gd name="T20" fmla="*/ 163869432 w 143"/>
              <a:gd name="T21" fmla="*/ 264594656 h 169"/>
              <a:gd name="T22" fmla="*/ 168507152 w 143"/>
              <a:gd name="T23" fmla="*/ 267762874 h 169"/>
              <a:gd name="T24" fmla="*/ 211793371 w 143"/>
              <a:gd name="T25" fmla="*/ 185374103 h 169"/>
              <a:gd name="T26" fmla="*/ 185512541 w 143"/>
              <a:gd name="T27" fmla="*/ 185374103 h 169"/>
              <a:gd name="T28" fmla="*/ 180874821 w 143"/>
              <a:gd name="T29" fmla="*/ 186958842 h 169"/>
              <a:gd name="T30" fmla="*/ 154593992 w 143"/>
              <a:gd name="T31" fmla="*/ 237659139 h 169"/>
              <a:gd name="T32" fmla="*/ 151501764 w 143"/>
              <a:gd name="T33" fmla="*/ 240828616 h 169"/>
              <a:gd name="T34" fmla="*/ 156139484 w 143"/>
              <a:gd name="T35" fmla="*/ 245581572 h 169"/>
              <a:gd name="T36" fmla="*/ 185512541 w 143"/>
              <a:gd name="T37" fmla="*/ 185374103 h 169"/>
              <a:gd name="T38" fmla="*/ 68021555 w 143"/>
              <a:gd name="T39" fmla="*/ 117245461 h 169"/>
              <a:gd name="T40" fmla="*/ 64929327 w 143"/>
              <a:gd name="T41" fmla="*/ 121998417 h 169"/>
              <a:gd name="T42" fmla="*/ 38648498 w 143"/>
              <a:gd name="T43" fmla="*/ 171115235 h 169"/>
              <a:gd name="T44" fmla="*/ 35556270 w 143"/>
              <a:gd name="T45" fmla="*/ 172698714 h 169"/>
              <a:gd name="T46" fmla="*/ 63383835 w 143"/>
              <a:gd name="T47" fmla="*/ 114075984 h 169"/>
              <a:gd name="T48" fmla="*/ 157684976 w 143"/>
              <a:gd name="T49" fmla="*/ 180621147 h 169"/>
              <a:gd name="T50" fmla="*/ 140679587 w 143"/>
              <a:gd name="T51" fmla="*/ 240828616 h 169"/>
              <a:gd name="T52" fmla="*/ 41740726 w 143"/>
              <a:gd name="T53" fmla="*/ 196464754 h 169"/>
              <a:gd name="T54" fmla="*/ 64929327 w 143"/>
              <a:gd name="T55" fmla="*/ 167945758 h 169"/>
              <a:gd name="T56" fmla="*/ 126766427 w 143"/>
              <a:gd name="T57" fmla="*/ 118830199 h 169"/>
              <a:gd name="T58" fmla="*/ 139134095 w 143"/>
              <a:gd name="T59" fmla="*/ 102985333 h 169"/>
              <a:gd name="T60" fmla="*/ 160777204 w 143"/>
              <a:gd name="T61" fmla="*/ 110907766 h 169"/>
              <a:gd name="T62" fmla="*/ 157684976 w 143"/>
              <a:gd name="T63" fmla="*/ 117245461 h 169"/>
              <a:gd name="T64" fmla="*/ 157684976 w 143"/>
              <a:gd name="T65" fmla="*/ 180621147 h 169"/>
              <a:gd name="T66" fmla="*/ 182420313 w 143"/>
              <a:gd name="T67" fmla="*/ 20596563 h 169"/>
              <a:gd name="T68" fmla="*/ 207155650 w 143"/>
              <a:gd name="T69" fmla="*/ 33271952 h 169"/>
              <a:gd name="T70" fmla="*/ 166961660 w 143"/>
              <a:gd name="T71" fmla="*/ 107738289 h 169"/>
              <a:gd name="T72" fmla="*/ 143771815 w 143"/>
              <a:gd name="T73" fmla="*/ 96647639 h 169"/>
              <a:gd name="T74" fmla="*/ 188604769 w 143"/>
              <a:gd name="T75" fmla="*/ 14260127 h 169"/>
              <a:gd name="T76" fmla="*/ 210247878 w 143"/>
              <a:gd name="T77" fmla="*/ 26934258 h 169"/>
              <a:gd name="T78" fmla="*/ 188604769 w 143"/>
              <a:gd name="T79" fmla="*/ 19013084 h 16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43" h="169">
                <a:moveTo>
                  <a:pt x="60" y="148"/>
                </a:moveTo>
                <a:cubicBezTo>
                  <a:pt x="54" y="155"/>
                  <a:pt x="44" y="149"/>
                  <a:pt x="47" y="141"/>
                </a:cubicBezTo>
                <a:cubicBezTo>
                  <a:pt x="47" y="140"/>
                  <a:pt x="48" y="139"/>
                  <a:pt x="49" y="140"/>
                </a:cubicBezTo>
                <a:cubicBezTo>
                  <a:pt x="59" y="146"/>
                  <a:pt x="59" y="146"/>
                  <a:pt x="59" y="146"/>
                </a:cubicBezTo>
                <a:cubicBezTo>
                  <a:pt x="60" y="146"/>
                  <a:pt x="60" y="148"/>
                  <a:pt x="60" y="148"/>
                </a:cubicBezTo>
                <a:close/>
                <a:moveTo>
                  <a:pt x="36" y="59"/>
                </a:moveTo>
                <a:cubicBezTo>
                  <a:pt x="36" y="60"/>
                  <a:pt x="36" y="60"/>
                  <a:pt x="36" y="60"/>
                </a:cubicBezTo>
                <a:cubicBezTo>
                  <a:pt x="37" y="61"/>
                  <a:pt x="36" y="62"/>
                  <a:pt x="35" y="63"/>
                </a:cubicBezTo>
                <a:cubicBezTo>
                  <a:pt x="16" y="69"/>
                  <a:pt x="5" y="88"/>
                  <a:pt x="9" y="107"/>
                </a:cubicBezTo>
                <a:cubicBezTo>
                  <a:pt x="10" y="108"/>
                  <a:pt x="9" y="109"/>
                  <a:pt x="8" y="109"/>
                </a:cubicBezTo>
                <a:cubicBezTo>
                  <a:pt x="7" y="110"/>
                  <a:pt x="7" y="110"/>
                  <a:pt x="7" y="110"/>
                </a:cubicBezTo>
                <a:cubicBezTo>
                  <a:pt x="6" y="110"/>
                  <a:pt x="6" y="110"/>
                  <a:pt x="5" y="109"/>
                </a:cubicBezTo>
                <a:cubicBezTo>
                  <a:pt x="5" y="109"/>
                  <a:pt x="4" y="109"/>
                  <a:pt x="4" y="108"/>
                </a:cubicBezTo>
                <a:cubicBezTo>
                  <a:pt x="0" y="86"/>
                  <a:pt x="12" y="65"/>
                  <a:pt x="33" y="58"/>
                </a:cubicBezTo>
                <a:cubicBezTo>
                  <a:pt x="34" y="58"/>
                  <a:pt x="35" y="58"/>
                  <a:pt x="35" y="58"/>
                </a:cubicBezTo>
                <a:cubicBezTo>
                  <a:pt x="36" y="58"/>
                  <a:pt x="36" y="59"/>
                  <a:pt x="36" y="59"/>
                </a:cubicBezTo>
                <a:close/>
                <a:moveTo>
                  <a:pt x="136" y="117"/>
                </a:moveTo>
                <a:cubicBezTo>
                  <a:pt x="134" y="117"/>
                  <a:pt x="134" y="117"/>
                  <a:pt x="134" y="117"/>
                </a:cubicBezTo>
                <a:cubicBezTo>
                  <a:pt x="133" y="117"/>
                  <a:pt x="133" y="118"/>
                  <a:pt x="133" y="119"/>
                </a:cubicBezTo>
                <a:cubicBezTo>
                  <a:pt x="137" y="138"/>
                  <a:pt x="126" y="158"/>
                  <a:pt x="107" y="164"/>
                </a:cubicBezTo>
                <a:cubicBezTo>
                  <a:pt x="106" y="164"/>
                  <a:pt x="106" y="165"/>
                  <a:pt x="106" y="166"/>
                </a:cubicBezTo>
                <a:cubicBezTo>
                  <a:pt x="106" y="167"/>
                  <a:pt x="106" y="167"/>
                  <a:pt x="106" y="167"/>
                </a:cubicBezTo>
                <a:cubicBezTo>
                  <a:pt x="107" y="168"/>
                  <a:pt x="107" y="168"/>
                  <a:pt x="107" y="168"/>
                </a:cubicBezTo>
                <a:cubicBezTo>
                  <a:pt x="108" y="169"/>
                  <a:pt x="109" y="169"/>
                  <a:pt x="109" y="169"/>
                </a:cubicBezTo>
                <a:cubicBezTo>
                  <a:pt x="130" y="162"/>
                  <a:pt x="143" y="140"/>
                  <a:pt x="138" y="118"/>
                </a:cubicBezTo>
                <a:cubicBezTo>
                  <a:pt x="138" y="118"/>
                  <a:pt x="138" y="117"/>
                  <a:pt x="137" y="117"/>
                </a:cubicBezTo>
                <a:cubicBezTo>
                  <a:pt x="137" y="117"/>
                  <a:pt x="136" y="117"/>
                  <a:pt x="136" y="117"/>
                </a:cubicBezTo>
                <a:close/>
                <a:moveTo>
                  <a:pt x="120" y="117"/>
                </a:moveTo>
                <a:cubicBezTo>
                  <a:pt x="119" y="117"/>
                  <a:pt x="119" y="117"/>
                  <a:pt x="119" y="117"/>
                </a:cubicBezTo>
                <a:cubicBezTo>
                  <a:pt x="118" y="117"/>
                  <a:pt x="118" y="118"/>
                  <a:pt x="117" y="118"/>
                </a:cubicBezTo>
                <a:cubicBezTo>
                  <a:pt x="117" y="119"/>
                  <a:pt x="117" y="119"/>
                  <a:pt x="117" y="120"/>
                </a:cubicBezTo>
                <a:cubicBezTo>
                  <a:pt x="122" y="133"/>
                  <a:pt x="114" y="147"/>
                  <a:pt x="100" y="150"/>
                </a:cubicBezTo>
                <a:cubicBezTo>
                  <a:pt x="99" y="150"/>
                  <a:pt x="99" y="150"/>
                  <a:pt x="99" y="151"/>
                </a:cubicBezTo>
                <a:cubicBezTo>
                  <a:pt x="98" y="151"/>
                  <a:pt x="98" y="152"/>
                  <a:pt x="98" y="152"/>
                </a:cubicBezTo>
                <a:cubicBezTo>
                  <a:pt x="99" y="153"/>
                  <a:pt x="99" y="153"/>
                  <a:pt x="99" y="153"/>
                </a:cubicBezTo>
                <a:cubicBezTo>
                  <a:pt x="99" y="154"/>
                  <a:pt x="100" y="155"/>
                  <a:pt x="101" y="155"/>
                </a:cubicBezTo>
                <a:cubicBezTo>
                  <a:pt x="118" y="152"/>
                  <a:pt x="128" y="134"/>
                  <a:pt x="122" y="118"/>
                </a:cubicBezTo>
                <a:cubicBezTo>
                  <a:pt x="122" y="117"/>
                  <a:pt x="121" y="117"/>
                  <a:pt x="120" y="117"/>
                </a:cubicBezTo>
                <a:close/>
                <a:moveTo>
                  <a:pt x="44" y="73"/>
                </a:moveTo>
                <a:cubicBezTo>
                  <a:pt x="44" y="74"/>
                  <a:pt x="44" y="74"/>
                  <a:pt x="44" y="74"/>
                </a:cubicBezTo>
                <a:cubicBezTo>
                  <a:pt x="44" y="75"/>
                  <a:pt x="44" y="75"/>
                  <a:pt x="44" y="76"/>
                </a:cubicBezTo>
                <a:cubicBezTo>
                  <a:pt x="43" y="76"/>
                  <a:pt x="43" y="77"/>
                  <a:pt x="42" y="77"/>
                </a:cubicBezTo>
                <a:cubicBezTo>
                  <a:pt x="29" y="79"/>
                  <a:pt x="21" y="94"/>
                  <a:pt x="25" y="106"/>
                </a:cubicBezTo>
                <a:cubicBezTo>
                  <a:pt x="25" y="107"/>
                  <a:pt x="25" y="108"/>
                  <a:pt x="25" y="108"/>
                </a:cubicBezTo>
                <a:cubicBezTo>
                  <a:pt x="25" y="109"/>
                  <a:pt x="24" y="109"/>
                  <a:pt x="24" y="109"/>
                </a:cubicBezTo>
                <a:cubicBezTo>
                  <a:pt x="23" y="109"/>
                  <a:pt x="23" y="109"/>
                  <a:pt x="23" y="109"/>
                </a:cubicBezTo>
                <a:cubicBezTo>
                  <a:pt x="22" y="110"/>
                  <a:pt x="21" y="109"/>
                  <a:pt x="20" y="108"/>
                </a:cubicBezTo>
                <a:cubicBezTo>
                  <a:pt x="15" y="92"/>
                  <a:pt x="25" y="75"/>
                  <a:pt x="41" y="72"/>
                </a:cubicBezTo>
                <a:cubicBezTo>
                  <a:pt x="42" y="71"/>
                  <a:pt x="43" y="72"/>
                  <a:pt x="44" y="73"/>
                </a:cubicBezTo>
                <a:close/>
                <a:moveTo>
                  <a:pt x="102" y="114"/>
                </a:moveTo>
                <a:cubicBezTo>
                  <a:pt x="96" y="124"/>
                  <a:pt x="93" y="129"/>
                  <a:pt x="92" y="135"/>
                </a:cubicBezTo>
                <a:cubicBezTo>
                  <a:pt x="91" y="140"/>
                  <a:pt x="91" y="145"/>
                  <a:pt x="91" y="152"/>
                </a:cubicBezTo>
                <a:cubicBezTo>
                  <a:pt x="92" y="158"/>
                  <a:pt x="88" y="160"/>
                  <a:pt x="84" y="157"/>
                </a:cubicBezTo>
                <a:cubicBezTo>
                  <a:pt x="65" y="146"/>
                  <a:pt x="46" y="135"/>
                  <a:pt x="27" y="124"/>
                </a:cubicBezTo>
                <a:cubicBezTo>
                  <a:pt x="22" y="122"/>
                  <a:pt x="22" y="117"/>
                  <a:pt x="28" y="115"/>
                </a:cubicBezTo>
                <a:cubicBezTo>
                  <a:pt x="34" y="112"/>
                  <a:pt x="39" y="110"/>
                  <a:pt x="42" y="106"/>
                </a:cubicBezTo>
                <a:cubicBezTo>
                  <a:pt x="46" y="102"/>
                  <a:pt x="50" y="97"/>
                  <a:pt x="55" y="87"/>
                </a:cubicBezTo>
                <a:cubicBezTo>
                  <a:pt x="62" y="76"/>
                  <a:pt x="72" y="73"/>
                  <a:pt x="82" y="75"/>
                </a:cubicBezTo>
                <a:cubicBezTo>
                  <a:pt x="86" y="75"/>
                  <a:pt x="88" y="74"/>
                  <a:pt x="89" y="67"/>
                </a:cubicBezTo>
                <a:cubicBezTo>
                  <a:pt x="90" y="66"/>
                  <a:pt x="90" y="66"/>
                  <a:pt x="90" y="65"/>
                </a:cubicBezTo>
                <a:cubicBezTo>
                  <a:pt x="90" y="63"/>
                  <a:pt x="92" y="63"/>
                  <a:pt x="93" y="64"/>
                </a:cubicBezTo>
                <a:cubicBezTo>
                  <a:pt x="104" y="70"/>
                  <a:pt x="104" y="70"/>
                  <a:pt x="104" y="70"/>
                </a:cubicBezTo>
                <a:cubicBezTo>
                  <a:pt x="105" y="70"/>
                  <a:pt x="105" y="72"/>
                  <a:pt x="104" y="73"/>
                </a:cubicBezTo>
                <a:cubicBezTo>
                  <a:pt x="103" y="73"/>
                  <a:pt x="103" y="74"/>
                  <a:pt x="102" y="74"/>
                </a:cubicBezTo>
                <a:cubicBezTo>
                  <a:pt x="96" y="80"/>
                  <a:pt x="96" y="81"/>
                  <a:pt x="99" y="85"/>
                </a:cubicBezTo>
                <a:cubicBezTo>
                  <a:pt x="106" y="92"/>
                  <a:pt x="108" y="103"/>
                  <a:pt x="102" y="114"/>
                </a:cubicBezTo>
                <a:close/>
                <a:moveTo>
                  <a:pt x="92" y="59"/>
                </a:moveTo>
                <a:cubicBezTo>
                  <a:pt x="97" y="44"/>
                  <a:pt x="108" y="26"/>
                  <a:pt x="118" y="13"/>
                </a:cubicBezTo>
                <a:cubicBezTo>
                  <a:pt x="118" y="13"/>
                  <a:pt x="119" y="13"/>
                  <a:pt x="120" y="13"/>
                </a:cubicBezTo>
                <a:cubicBezTo>
                  <a:pt x="134" y="21"/>
                  <a:pt x="134" y="21"/>
                  <a:pt x="134" y="21"/>
                </a:cubicBezTo>
                <a:cubicBezTo>
                  <a:pt x="134" y="21"/>
                  <a:pt x="135" y="22"/>
                  <a:pt x="134" y="23"/>
                </a:cubicBezTo>
                <a:cubicBezTo>
                  <a:pt x="129" y="38"/>
                  <a:pt x="118" y="57"/>
                  <a:pt x="108" y="68"/>
                </a:cubicBezTo>
                <a:cubicBezTo>
                  <a:pt x="107" y="69"/>
                  <a:pt x="107" y="69"/>
                  <a:pt x="106" y="69"/>
                </a:cubicBezTo>
                <a:cubicBezTo>
                  <a:pt x="93" y="61"/>
                  <a:pt x="93" y="61"/>
                  <a:pt x="93" y="61"/>
                </a:cubicBezTo>
                <a:cubicBezTo>
                  <a:pt x="92" y="61"/>
                  <a:pt x="91" y="60"/>
                  <a:pt x="92" y="59"/>
                </a:cubicBezTo>
                <a:close/>
                <a:moveTo>
                  <a:pt x="122" y="9"/>
                </a:moveTo>
                <a:cubicBezTo>
                  <a:pt x="127" y="3"/>
                  <a:pt x="132" y="0"/>
                  <a:pt x="135" y="2"/>
                </a:cubicBezTo>
                <a:cubicBezTo>
                  <a:pt x="139" y="4"/>
                  <a:pt x="139" y="10"/>
                  <a:pt x="136" y="17"/>
                </a:cubicBezTo>
                <a:cubicBezTo>
                  <a:pt x="136" y="18"/>
                  <a:pt x="135" y="19"/>
                  <a:pt x="134" y="18"/>
                </a:cubicBezTo>
                <a:cubicBezTo>
                  <a:pt x="122" y="12"/>
                  <a:pt x="122" y="12"/>
                  <a:pt x="122" y="12"/>
                </a:cubicBezTo>
                <a:cubicBezTo>
                  <a:pt x="121" y="11"/>
                  <a:pt x="121" y="10"/>
                  <a:pt x="12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51" name="Freeform 90"/>
          <p:cNvSpPr>
            <a:spLocks noEditPoints="1"/>
          </p:cNvSpPr>
          <p:nvPr/>
        </p:nvSpPr>
        <p:spPr bwMode="auto">
          <a:xfrm>
            <a:off x="2868613" y="3814763"/>
            <a:ext cx="220662" cy="246062"/>
          </a:xfrm>
          <a:custGeom>
            <a:avLst/>
            <a:gdLst>
              <a:gd name="T0" fmla="*/ 29865849 w 176"/>
              <a:gd name="T1" fmla="*/ 239381044 h 198"/>
              <a:gd name="T2" fmla="*/ 0 w 176"/>
              <a:gd name="T3" fmla="*/ 27798792 h 198"/>
              <a:gd name="T4" fmla="*/ 194917264 w 176"/>
              <a:gd name="T5" fmla="*/ 0 h 198"/>
              <a:gd name="T6" fmla="*/ 201204877 w 176"/>
              <a:gd name="T7" fmla="*/ 37065885 h 198"/>
              <a:gd name="T8" fmla="*/ 196489481 w 176"/>
              <a:gd name="T9" fmla="*/ 43243532 h 198"/>
              <a:gd name="T10" fmla="*/ 191774084 w 176"/>
              <a:gd name="T11" fmla="*/ 13900018 h 198"/>
              <a:gd name="T12" fmla="*/ 29865849 w 176"/>
              <a:gd name="T13" fmla="*/ 6177647 h 198"/>
              <a:gd name="T14" fmla="*/ 196489481 w 176"/>
              <a:gd name="T15" fmla="*/ 49421180 h 198"/>
              <a:gd name="T16" fmla="*/ 201204877 w 176"/>
              <a:gd name="T17" fmla="*/ 57142307 h 198"/>
              <a:gd name="T18" fmla="*/ 103746245 w 176"/>
              <a:gd name="T19" fmla="*/ 61775232 h 198"/>
              <a:gd name="T20" fmla="*/ 70735962 w 176"/>
              <a:gd name="T21" fmla="*/ 231659917 h 198"/>
              <a:gd name="T22" fmla="*/ 268797660 w 176"/>
              <a:gd name="T23" fmla="*/ 305790444 h 198"/>
              <a:gd name="T24" fmla="*/ 75452613 w 176"/>
              <a:gd name="T25" fmla="*/ 277991651 h 198"/>
              <a:gd name="T26" fmla="*/ 103746245 w 176"/>
              <a:gd name="T27" fmla="*/ 66409400 h 198"/>
              <a:gd name="T28" fmla="*/ 276657490 w 176"/>
              <a:gd name="T29" fmla="*/ 74130527 h 198"/>
              <a:gd name="T30" fmla="*/ 271942094 w 176"/>
              <a:gd name="T31" fmla="*/ 109651689 h 198"/>
              <a:gd name="T32" fmla="*/ 267225443 w 176"/>
              <a:gd name="T33" fmla="*/ 105018765 h 198"/>
              <a:gd name="T34" fmla="*/ 259366867 w 176"/>
              <a:gd name="T35" fmla="*/ 74130527 h 198"/>
              <a:gd name="T36" fmla="*/ 103746245 w 176"/>
              <a:gd name="T37" fmla="*/ 115829337 h 198"/>
              <a:gd name="T38" fmla="*/ 276657490 w 176"/>
              <a:gd name="T39" fmla="*/ 123551707 h 198"/>
              <a:gd name="T40" fmla="*/ 268797660 w 176"/>
              <a:gd name="T41" fmla="*/ 305790444 h 198"/>
              <a:gd name="T42" fmla="*/ 105318462 w 176"/>
              <a:gd name="T43" fmla="*/ 83397620 h 198"/>
              <a:gd name="T44" fmla="*/ 102174029 w 176"/>
              <a:gd name="T45" fmla="*/ 78764695 h 198"/>
              <a:gd name="T46" fmla="*/ 257794650 w 176"/>
              <a:gd name="T47" fmla="*/ 75675250 h 198"/>
              <a:gd name="T48" fmla="*/ 260937830 w 176"/>
              <a:gd name="T49" fmla="*/ 80308175 h 198"/>
              <a:gd name="T50" fmla="*/ 257794650 w 176"/>
              <a:gd name="T51" fmla="*/ 92663470 h 198"/>
              <a:gd name="T52" fmla="*/ 102174029 w 176"/>
              <a:gd name="T53" fmla="*/ 89575267 h 198"/>
              <a:gd name="T54" fmla="*/ 105318462 w 176"/>
              <a:gd name="T55" fmla="*/ 86485822 h 198"/>
              <a:gd name="T56" fmla="*/ 260937830 w 176"/>
              <a:gd name="T57" fmla="*/ 89575267 h 198"/>
              <a:gd name="T58" fmla="*/ 257794650 w 176"/>
              <a:gd name="T59" fmla="*/ 92663470 h 198"/>
              <a:gd name="T60" fmla="*/ 105318462 w 176"/>
              <a:gd name="T61" fmla="*/ 103474042 h 198"/>
              <a:gd name="T62" fmla="*/ 102174029 w 176"/>
              <a:gd name="T63" fmla="*/ 98841117 h 198"/>
              <a:gd name="T64" fmla="*/ 257794650 w 176"/>
              <a:gd name="T65" fmla="*/ 95752915 h 198"/>
              <a:gd name="T66" fmla="*/ 260937830 w 176"/>
              <a:gd name="T67" fmla="*/ 100385840 h 198"/>
              <a:gd name="T68" fmla="*/ 257794650 w 176"/>
              <a:gd name="T69" fmla="*/ 114285857 h 198"/>
              <a:gd name="T70" fmla="*/ 102174029 w 176"/>
              <a:gd name="T71" fmla="*/ 109651689 h 198"/>
              <a:gd name="T72" fmla="*/ 105318462 w 176"/>
              <a:gd name="T73" fmla="*/ 106563487 h 198"/>
              <a:gd name="T74" fmla="*/ 260937830 w 176"/>
              <a:gd name="T75" fmla="*/ 109651689 h 198"/>
              <a:gd name="T76" fmla="*/ 257794650 w 176"/>
              <a:gd name="T77" fmla="*/ 114285857 h 198"/>
              <a:gd name="T78" fmla="*/ 31438066 w 176"/>
              <a:gd name="T79" fmla="*/ 16988220 h 198"/>
              <a:gd name="T80" fmla="*/ 26722670 w 176"/>
              <a:gd name="T81" fmla="*/ 12355295 h 198"/>
              <a:gd name="T82" fmla="*/ 182342038 w 176"/>
              <a:gd name="T83" fmla="*/ 9265850 h 198"/>
              <a:gd name="T84" fmla="*/ 185486471 w 176"/>
              <a:gd name="T85" fmla="*/ 12355295 h 198"/>
              <a:gd name="T86" fmla="*/ 182342038 w 176"/>
              <a:gd name="T87" fmla="*/ 26255312 h 198"/>
              <a:gd name="T88" fmla="*/ 26722670 w 176"/>
              <a:gd name="T89" fmla="*/ 23165867 h 198"/>
              <a:gd name="T90" fmla="*/ 31438066 w 176"/>
              <a:gd name="T91" fmla="*/ 18532942 h 198"/>
              <a:gd name="T92" fmla="*/ 185486471 w 176"/>
              <a:gd name="T93" fmla="*/ 23165867 h 198"/>
              <a:gd name="T94" fmla="*/ 182342038 w 176"/>
              <a:gd name="T95" fmla="*/ 26255312 h 198"/>
              <a:gd name="T96" fmla="*/ 31438066 w 176"/>
              <a:gd name="T97" fmla="*/ 37065885 h 198"/>
              <a:gd name="T98" fmla="*/ 26722670 w 176"/>
              <a:gd name="T99" fmla="*/ 32431717 h 198"/>
              <a:gd name="T100" fmla="*/ 182342038 w 176"/>
              <a:gd name="T101" fmla="*/ 29343515 h 198"/>
              <a:gd name="T102" fmla="*/ 185486471 w 176"/>
              <a:gd name="T103" fmla="*/ 33976440 h 198"/>
              <a:gd name="T104" fmla="*/ 182342038 w 176"/>
              <a:gd name="T105" fmla="*/ 46331735 h 198"/>
              <a:gd name="T106" fmla="*/ 26722670 w 176"/>
              <a:gd name="T107" fmla="*/ 43243532 h 198"/>
              <a:gd name="T108" fmla="*/ 31438066 w 176"/>
              <a:gd name="T109" fmla="*/ 40154087 h 198"/>
              <a:gd name="T110" fmla="*/ 185486471 w 176"/>
              <a:gd name="T111" fmla="*/ 43243532 h 198"/>
              <a:gd name="T112" fmla="*/ 182342038 w 176"/>
              <a:gd name="T113" fmla="*/ 46331735 h 1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76" h="198">
                <a:moveTo>
                  <a:pt x="40" y="155"/>
                </a:moveTo>
                <a:cubicBezTo>
                  <a:pt x="19" y="155"/>
                  <a:pt x="19" y="155"/>
                  <a:pt x="19" y="155"/>
                </a:cubicBezTo>
                <a:cubicBezTo>
                  <a:pt x="9" y="155"/>
                  <a:pt x="0" y="147"/>
                  <a:pt x="0" y="136"/>
                </a:cubicBezTo>
                <a:cubicBezTo>
                  <a:pt x="0" y="97"/>
                  <a:pt x="0" y="58"/>
                  <a:pt x="0" y="18"/>
                </a:cubicBezTo>
                <a:cubicBezTo>
                  <a:pt x="0" y="8"/>
                  <a:pt x="9" y="0"/>
                  <a:pt x="19" y="0"/>
                </a:cubicBezTo>
                <a:cubicBezTo>
                  <a:pt x="55" y="0"/>
                  <a:pt x="88" y="0"/>
                  <a:pt x="124" y="0"/>
                </a:cubicBezTo>
                <a:cubicBezTo>
                  <a:pt x="126" y="0"/>
                  <a:pt x="128" y="2"/>
                  <a:pt x="128" y="4"/>
                </a:cubicBezTo>
                <a:cubicBezTo>
                  <a:pt x="128" y="24"/>
                  <a:pt x="128" y="24"/>
                  <a:pt x="128" y="24"/>
                </a:cubicBezTo>
                <a:cubicBezTo>
                  <a:pt x="128" y="26"/>
                  <a:pt x="127" y="28"/>
                  <a:pt x="125" y="28"/>
                </a:cubicBezTo>
                <a:cubicBezTo>
                  <a:pt x="125" y="28"/>
                  <a:pt x="125" y="28"/>
                  <a:pt x="125" y="28"/>
                </a:cubicBezTo>
                <a:cubicBezTo>
                  <a:pt x="123" y="28"/>
                  <a:pt x="122" y="26"/>
                  <a:pt x="122" y="24"/>
                </a:cubicBezTo>
                <a:cubicBezTo>
                  <a:pt x="122" y="9"/>
                  <a:pt x="122" y="9"/>
                  <a:pt x="122" y="9"/>
                </a:cubicBezTo>
                <a:cubicBezTo>
                  <a:pt x="122" y="7"/>
                  <a:pt x="120" y="4"/>
                  <a:pt x="117" y="4"/>
                </a:cubicBezTo>
                <a:cubicBezTo>
                  <a:pt x="19" y="4"/>
                  <a:pt x="19" y="4"/>
                  <a:pt x="19" y="4"/>
                </a:cubicBezTo>
                <a:cubicBezTo>
                  <a:pt x="1" y="4"/>
                  <a:pt x="1" y="32"/>
                  <a:pt x="19" y="32"/>
                </a:cubicBezTo>
                <a:cubicBezTo>
                  <a:pt x="125" y="32"/>
                  <a:pt x="125" y="32"/>
                  <a:pt x="125" y="32"/>
                </a:cubicBezTo>
                <a:cubicBezTo>
                  <a:pt x="127" y="32"/>
                  <a:pt x="128" y="33"/>
                  <a:pt x="128" y="35"/>
                </a:cubicBezTo>
                <a:cubicBezTo>
                  <a:pt x="128" y="37"/>
                  <a:pt x="128" y="37"/>
                  <a:pt x="128" y="37"/>
                </a:cubicBezTo>
                <a:cubicBezTo>
                  <a:pt x="128" y="39"/>
                  <a:pt x="127" y="40"/>
                  <a:pt x="125" y="40"/>
                </a:cubicBezTo>
                <a:cubicBezTo>
                  <a:pt x="66" y="40"/>
                  <a:pt x="66" y="40"/>
                  <a:pt x="66" y="40"/>
                </a:cubicBezTo>
                <a:cubicBezTo>
                  <a:pt x="55" y="40"/>
                  <a:pt x="45" y="50"/>
                  <a:pt x="45" y="61"/>
                </a:cubicBezTo>
                <a:cubicBezTo>
                  <a:pt x="45" y="150"/>
                  <a:pt x="45" y="150"/>
                  <a:pt x="45" y="150"/>
                </a:cubicBezTo>
                <a:cubicBezTo>
                  <a:pt x="45" y="153"/>
                  <a:pt x="43" y="155"/>
                  <a:pt x="40" y="155"/>
                </a:cubicBezTo>
                <a:close/>
                <a:moveTo>
                  <a:pt x="171" y="198"/>
                </a:moveTo>
                <a:cubicBezTo>
                  <a:pt x="66" y="198"/>
                  <a:pt x="66" y="198"/>
                  <a:pt x="66" y="198"/>
                </a:cubicBezTo>
                <a:cubicBezTo>
                  <a:pt x="56" y="198"/>
                  <a:pt x="48" y="190"/>
                  <a:pt x="48" y="180"/>
                </a:cubicBezTo>
                <a:cubicBezTo>
                  <a:pt x="48" y="140"/>
                  <a:pt x="48" y="101"/>
                  <a:pt x="48" y="61"/>
                </a:cubicBezTo>
                <a:cubicBezTo>
                  <a:pt x="48" y="51"/>
                  <a:pt x="56" y="43"/>
                  <a:pt x="66" y="43"/>
                </a:cubicBezTo>
                <a:cubicBezTo>
                  <a:pt x="102" y="43"/>
                  <a:pt x="136" y="43"/>
                  <a:pt x="171" y="43"/>
                </a:cubicBezTo>
                <a:cubicBezTo>
                  <a:pt x="174" y="43"/>
                  <a:pt x="176" y="45"/>
                  <a:pt x="176" y="48"/>
                </a:cubicBezTo>
                <a:cubicBezTo>
                  <a:pt x="176" y="68"/>
                  <a:pt x="176" y="68"/>
                  <a:pt x="176" y="68"/>
                </a:cubicBezTo>
                <a:cubicBezTo>
                  <a:pt x="176" y="69"/>
                  <a:pt x="175" y="71"/>
                  <a:pt x="173" y="71"/>
                </a:cubicBezTo>
                <a:cubicBezTo>
                  <a:pt x="173" y="71"/>
                  <a:pt x="173" y="71"/>
                  <a:pt x="173" y="71"/>
                </a:cubicBezTo>
                <a:cubicBezTo>
                  <a:pt x="171" y="71"/>
                  <a:pt x="170" y="69"/>
                  <a:pt x="170" y="68"/>
                </a:cubicBezTo>
                <a:cubicBezTo>
                  <a:pt x="170" y="52"/>
                  <a:pt x="170" y="52"/>
                  <a:pt x="170" y="52"/>
                </a:cubicBezTo>
                <a:cubicBezTo>
                  <a:pt x="170" y="50"/>
                  <a:pt x="167" y="48"/>
                  <a:pt x="165" y="48"/>
                </a:cubicBezTo>
                <a:cubicBezTo>
                  <a:pt x="66" y="48"/>
                  <a:pt x="66" y="48"/>
                  <a:pt x="66" y="48"/>
                </a:cubicBezTo>
                <a:cubicBezTo>
                  <a:pt x="48" y="48"/>
                  <a:pt x="48" y="75"/>
                  <a:pt x="66" y="75"/>
                </a:cubicBezTo>
                <a:cubicBezTo>
                  <a:pt x="171" y="75"/>
                  <a:pt x="171" y="75"/>
                  <a:pt x="171" y="75"/>
                </a:cubicBezTo>
                <a:cubicBezTo>
                  <a:pt x="174" y="75"/>
                  <a:pt x="176" y="77"/>
                  <a:pt x="176" y="80"/>
                </a:cubicBezTo>
                <a:cubicBezTo>
                  <a:pt x="176" y="117"/>
                  <a:pt x="176" y="155"/>
                  <a:pt x="176" y="193"/>
                </a:cubicBezTo>
                <a:cubicBezTo>
                  <a:pt x="176" y="196"/>
                  <a:pt x="174" y="198"/>
                  <a:pt x="171" y="198"/>
                </a:cubicBezTo>
                <a:close/>
                <a:moveTo>
                  <a:pt x="164" y="54"/>
                </a:moveTo>
                <a:cubicBezTo>
                  <a:pt x="67" y="54"/>
                  <a:pt x="67" y="54"/>
                  <a:pt x="67" y="54"/>
                </a:cubicBezTo>
                <a:cubicBezTo>
                  <a:pt x="66" y="54"/>
                  <a:pt x="65" y="53"/>
                  <a:pt x="65" y="52"/>
                </a:cubicBezTo>
                <a:cubicBezTo>
                  <a:pt x="65" y="51"/>
                  <a:pt x="65" y="51"/>
                  <a:pt x="65" y="51"/>
                </a:cubicBezTo>
                <a:cubicBezTo>
                  <a:pt x="65" y="50"/>
                  <a:pt x="66" y="49"/>
                  <a:pt x="67" y="49"/>
                </a:cubicBezTo>
                <a:cubicBezTo>
                  <a:pt x="164" y="49"/>
                  <a:pt x="164" y="49"/>
                  <a:pt x="164" y="49"/>
                </a:cubicBezTo>
                <a:cubicBezTo>
                  <a:pt x="165" y="49"/>
                  <a:pt x="166" y="50"/>
                  <a:pt x="166" y="51"/>
                </a:cubicBezTo>
                <a:cubicBezTo>
                  <a:pt x="166" y="52"/>
                  <a:pt x="166" y="52"/>
                  <a:pt x="166" y="52"/>
                </a:cubicBezTo>
                <a:cubicBezTo>
                  <a:pt x="166" y="53"/>
                  <a:pt x="165" y="54"/>
                  <a:pt x="164" y="54"/>
                </a:cubicBezTo>
                <a:close/>
                <a:moveTo>
                  <a:pt x="164" y="60"/>
                </a:moveTo>
                <a:cubicBezTo>
                  <a:pt x="67" y="60"/>
                  <a:pt x="67" y="60"/>
                  <a:pt x="67" y="60"/>
                </a:cubicBezTo>
                <a:cubicBezTo>
                  <a:pt x="66" y="60"/>
                  <a:pt x="65" y="59"/>
                  <a:pt x="65" y="58"/>
                </a:cubicBezTo>
                <a:cubicBezTo>
                  <a:pt x="65" y="58"/>
                  <a:pt x="65" y="58"/>
                  <a:pt x="65" y="58"/>
                </a:cubicBezTo>
                <a:cubicBezTo>
                  <a:pt x="65" y="57"/>
                  <a:pt x="66" y="56"/>
                  <a:pt x="67" y="56"/>
                </a:cubicBezTo>
                <a:cubicBezTo>
                  <a:pt x="164" y="56"/>
                  <a:pt x="164" y="56"/>
                  <a:pt x="164" y="56"/>
                </a:cubicBezTo>
                <a:cubicBezTo>
                  <a:pt x="165" y="56"/>
                  <a:pt x="166" y="57"/>
                  <a:pt x="166" y="58"/>
                </a:cubicBezTo>
                <a:cubicBezTo>
                  <a:pt x="166" y="58"/>
                  <a:pt x="166" y="58"/>
                  <a:pt x="166" y="58"/>
                </a:cubicBezTo>
                <a:cubicBezTo>
                  <a:pt x="166" y="59"/>
                  <a:pt x="165" y="60"/>
                  <a:pt x="164" y="60"/>
                </a:cubicBezTo>
                <a:close/>
                <a:moveTo>
                  <a:pt x="164" y="67"/>
                </a:moveTo>
                <a:cubicBezTo>
                  <a:pt x="67" y="67"/>
                  <a:pt x="67" y="67"/>
                  <a:pt x="67" y="67"/>
                </a:cubicBezTo>
                <a:cubicBezTo>
                  <a:pt x="66" y="67"/>
                  <a:pt x="65" y="66"/>
                  <a:pt x="65" y="65"/>
                </a:cubicBezTo>
                <a:cubicBezTo>
                  <a:pt x="65" y="64"/>
                  <a:pt x="65" y="64"/>
                  <a:pt x="65" y="64"/>
                </a:cubicBezTo>
                <a:cubicBezTo>
                  <a:pt x="65" y="63"/>
                  <a:pt x="66" y="62"/>
                  <a:pt x="67" y="62"/>
                </a:cubicBezTo>
                <a:cubicBezTo>
                  <a:pt x="164" y="62"/>
                  <a:pt x="164" y="62"/>
                  <a:pt x="164" y="62"/>
                </a:cubicBezTo>
                <a:cubicBezTo>
                  <a:pt x="165" y="62"/>
                  <a:pt x="166" y="63"/>
                  <a:pt x="166" y="64"/>
                </a:cubicBezTo>
                <a:cubicBezTo>
                  <a:pt x="166" y="65"/>
                  <a:pt x="166" y="65"/>
                  <a:pt x="166" y="65"/>
                </a:cubicBezTo>
                <a:cubicBezTo>
                  <a:pt x="166" y="66"/>
                  <a:pt x="165" y="67"/>
                  <a:pt x="164" y="67"/>
                </a:cubicBezTo>
                <a:close/>
                <a:moveTo>
                  <a:pt x="164" y="74"/>
                </a:moveTo>
                <a:cubicBezTo>
                  <a:pt x="67" y="74"/>
                  <a:pt x="67" y="74"/>
                  <a:pt x="67" y="74"/>
                </a:cubicBezTo>
                <a:cubicBezTo>
                  <a:pt x="66" y="74"/>
                  <a:pt x="65" y="73"/>
                  <a:pt x="65" y="71"/>
                </a:cubicBezTo>
                <a:cubicBezTo>
                  <a:pt x="65" y="71"/>
                  <a:pt x="65" y="71"/>
                  <a:pt x="65" y="71"/>
                </a:cubicBezTo>
                <a:cubicBezTo>
                  <a:pt x="65" y="70"/>
                  <a:pt x="66" y="69"/>
                  <a:pt x="67" y="69"/>
                </a:cubicBezTo>
                <a:cubicBezTo>
                  <a:pt x="164" y="69"/>
                  <a:pt x="164" y="69"/>
                  <a:pt x="164" y="69"/>
                </a:cubicBezTo>
                <a:cubicBezTo>
                  <a:pt x="165" y="69"/>
                  <a:pt x="166" y="70"/>
                  <a:pt x="166" y="71"/>
                </a:cubicBezTo>
                <a:cubicBezTo>
                  <a:pt x="166" y="71"/>
                  <a:pt x="166" y="71"/>
                  <a:pt x="166" y="71"/>
                </a:cubicBezTo>
                <a:cubicBezTo>
                  <a:pt x="166" y="73"/>
                  <a:pt x="165" y="74"/>
                  <a:pt x="164" y="74"/>
                </a:cubicBezTo>
                <a:close/>
                <a:moveTo>
                  <a:pt x="116" y="11"/>
                </a:moveTo>
                <a:cubicBezTo>
                  <a:pt x="20" y="11"/>
                  <a:pt x="20" y="11"/>
                  <a:pt x="20" y="11"/>
                </a:cubicBezTo>
                <a:cubicBezTo>
                  <a:pt x="18" y="11"/>
                  <a:pt x="17" y="10"/>
                  <a:pt x="17" y="8"/>
                </a:cubicBezTo>
                <a:cubicBezTo>
                  <a:pt x="17" y="8"/>
                  <a:pt x="17" y="8"/>
                  <a:pt x="17" y="8"/>
                </a:cubicBezTo>
                <a:cubicBezTo>
                  <a:pt x="17" y="7"/>
                  <a:pt x="18" y="6"/>
                  <a:pt x="20" y="6"/>
                </a:cubicBezTo>
                <a:cubicBezTo>
                  <a:pt x="116" y="6"/>
                  <a:pt x="116" y="6"/>
                  <a:pt x="116" y="6"/>
                </a:cubicBezTo>
                <a:cubicBezTo>
                  <a:pt x="117" y="6"/>
                  <a:pt x="118" y="7"/>
                  <a:pt x="118" y="8"/>
                </a:cubicBezTo>
                <a:cubicBezTo>
                  <a:pt x="118" y="8"/>
                  <a:pt x="118" y="8"/>
                  <a:pt x="118" y="8"/>
                </a:cubicBezTo>
                <a:cubicBezTo>
                  <a:pt x="118" y="10"/>
                  <a:pt x="117" y="11"/>
                  <a:pt x="116" y="11"/>
                </a:cubicBezTo>
                <a:close/>
                <a:moveTo>
                  <a:pt x="116" y="17"/>
                </a:moveTo>
                <a:cubicBezTo>
                  <a:pt x="20" y="17"/>
                  <a:pt x="20" y="17"/>
                  <a:pt x="20" y="17"/>
                </a:cubicBezTo>
                <a:cubicBezTo>
                  <a:pt x="18" y="17"/>
                  <a:pt x="17" y="16"/>
                  <a:pt x="17" y="15"/>
                </a:cubicBezTo>
                <a:cubicBezTo>
                  <a:pt x="17" y="15"/>
                  <a:pt x="17" y="15"/>
                  <a:pt x="17" y="15"/>
                </a:cubicBezTo>
                <a:cubicBezTo>
                  <a:pt x="17" y="13"/>
                  <a:pt x="18" y="12"/>
                  <a:pt x="20" y="12"/>
                </a:cubicBezTo>
                <a:cubicBezTo>
                  <a:pt x="116" y="12"/>
                  <a:pt x="116" y="12"/>
                  <a:pt x="116" y="12"/>
                </a:cubicBezTo>
                <a:cubicBezTo>
                  <a:pt x="117" y="12"/>
                  <a:pt x="118" y="13"/>
                  <a:pt x="118" y="15"/>
                </a:cubicBezTo>
                <a:cubicBezTo>
                  <a:pt x="118" y="15"/>
                  <a:pt x="118" y="15"/>
                  <a:pt x="118" y="15"/>
                </a:cubicBezTo>
                <a:cubicBezTo>
                  <a:pt x="118" y="16"/>
                  <a:pt x="117" y="17"/>
                  <a:pt x="116" y="17"/>
                </a:cubicBezTo>
                <a:close/>
                <a:moveTo>
                  <a:pt x="116" y="24"/>
                </a:moveTo>
                <a:cubicBezTo>
                  <a:pt x="20" y="24"/>
                  <a:pt x="20" y="24"/>
                  <a:pt x="20" y="24"/>
                </a:cubicBezTo>
                <a:cubicBezTo>
                  <a:pt x="18" y="24"/>
                  <a:pt x="17" y="23"/>
                  <a:pt x="17" y="22"/>
                </a:cubicBezTo>
                <a:cubicBezTo>
                  <a:pt x="17" y="21"/>
                  <a:pt x="17" y="21"/>
                  <a:pt x="17" y="21"/>
                </a:cubicBezTo>
                <a:cubicBezTo>
                  <a:pt x="17" y="20"/>
                  <a:pt x="18" y="19"/>
                  <a:pt x="20" y="19"/>
                </a:cubicBezTo>
                <a:cubicBezTo>
                  <a:pt x="116" y="19"/>
                  <a:pt x="116" y="19"/>
                  <a:pt x="116" y="19"/>
                </a:cubicBezTo>
                <a:cubicBezTo>
                  <a:pt x="117" y="19"/>
                  <a:pt x="118" y="20"/>
                  <a:pt x="118" y="21"/>
                </a:cubicBezTo>
                <a:cubicBezTo>
                  <a:pt x="118" y="22"/>
                  <a:pt x="118" y="22"/>
                  <a:pt x="118" y="22"/>
                </a:cubicBezTo>
                <a:cubicBezTo>
                  <a:pt x="118" y="23"/>
                  <a:pt x="117" y="24"/>
                  <a:pt x="116" y="24"/>
                </a:cubicBezTo>
                <a:close/>
                <a:moveTo>
                  <a:pt x="116" y="30"/>
                </a:moveTo>
                <a:cubicBezTo>
                  <a:pt x="20" y="30"/>
                  <a:pt x="20" y="30"/>
                  <a:pt x="20" y="30"/>
                </a:cubicBezTo>
                <a:cubicBezTo>
                  <a:pt x="18" y="30"/>
                  <a:pt x="17" y="29"/>
                  <a:pt x="17" y="28"/>
                </a:cubicBezTo>
                <a:cubicBezTo>
                  <a:pt x="17" y="28"/>
                  <a:pt x="17" y="28"/>
                  <a:pt x="17" y="28"/>
                </a:cubicBezTo>
                <a:cubicBezTo>
                  <a:pt x="17" y="27"/>
                  <a:pt x="18" y="26"/>
                  <a:pt x="20" y="26"/>
                </a:cubicBezTo>
                <a:cubicBezTo>
                  <a:pt x="116" y="26"/>
                  <a:pt x="116" y="26"/>
                  <a:pt x="116" y="26"/>
                </a:cubicBezTo>
                <a:cubicBezTo>
                  <a:pt x="117" y="26"/>
                  <a:pt x="118" y="27"/>
                  <a:pt x="118" y="28"/>
                </a:cubicBezTo>
                <a:cubicBezTo>
                  <a:pt x="118" y="28"/>
                  <a:pt x="118" y="28"/>
                  <a:pt x="118" y="28"/>
                </a:cubicBezTo>
                <a:cubicBezTo>
                  <a:pt x="118" y="29"/>
                  <a:pt x="117" y="30"/>
                  <a:pt x="11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52" name="Freeform 91"/>
          <p:cNvSpPr>
            <a:spLocks noEditPoints="1"/>
          </p:cNvSpPr>
          <p:nvPr/>
        </p:nvSpPr>
        <p:spPr bwMode="auto">
          <a:xfrm>
            <a:off x="3849688" y="3854450"/>
            <a:ext cx="188912" cy="123825"/>
          </a:xfrm>
          <a:custGeom>
            <a:avLst/>
            <a:gdLst>
              <a:gd name="T0" fmla="*/ 237918292 w 150"/>
              <a:gd name="T1" fmla="*/ 141060202 h 100"/>
              <a:gd name="T2" fmla="*/ 237918292 w 150"/>
              <a:gd name="T3" fmla="*/ 32198215 h 100"/>
              <a:gd name="T4" fmla="*/ 231573367 w 150"/>
              <a:gd name="T5" fmla="*/ 26065163 h 100"/>
              <a:gd name="T6" fmla="*/ 228402164 w 150"/>
              <a:gd name="T7" fmla="*/ 26065163 h 100"/>
              <a:gd name="T8" fmla="*/ 223642841 w 150"/>
              <a:gd name="T9" fmla="*/ 21466302 h 100"/>
              <a:gd name="T10" fmla="*/ 223642841 w 150"/>
              <a:gd name="T11" fmla="*/ 12266105 h 100"/>
              <a:gd name="T12" fmla="*/ 218884778 w 150"/>
              <a:gd name="T13" fmla="*/ 7666006 h 100"/>
              <a:gd name="T14" fmla="*/ 123717209 w 150"/>
              <a:gd name="T15" fmla="*/ 16866203 h 100"/>
              <a:gd name="T16" fmla="*/ 114201082 w 150"/>
              <a:gd name="T17" fmla="*/ 16866203 h 100"/>
              <a:gd name="T18" fmla="*/ 19033514 w 150"/>
              <a:gd name="T19" fmla="*/ 7666006 h 100"/>
              <a:gd name="T20" fmla="*/ 14275450 w 150"/>
              <a:gd name="T21" fmla="*/ 12266105 h 100"/>
              <a:gd name="T22" fmla="*/ 14275450 w 150"/>
              <a:gd name="T23" fmla="*/ 21466302 h 100"/>
              <a:gd name="T24" fmla="*/ 9516127 w 150"/>
              <a:gd name="T25" fmla="*/ 26065163 h 100"/>
              <a:gd name="T26" fmla="*/ 4758064 w 150"/>
              <a:gd name="T27" fmla="*/ 26065163 h 100"/>
              <a:gd name="T28" fmla="*/ 0 w 150"/>
              <a:gd name="T29" fmla="*/ 32198215 h 100"/>
              <a:gd name="T30" fmla="*/ 0 w 150"/>
              <a:gd name="T31" fmla="*/ 141060202 h 100"/>
              <a:gd name="T32" fmla="*/ 4758064 w 150"/>
              <a:gd name="T33" fmla="*/ 147193254 h 100"/>
              <a:gd name="T34" fmla="*/ 101511233 w 150"/>
              <a:gd name="T35" fmla="*/ 147193254 h 100"/>
              <a:gd name="T36" fmla="*/ 104683696 w 150"/>
              <a:gd name="T37" fmla="*/ 150260399 h 100"/>
              <a:gd name="T38" fmla="*/ 107856158 w 150"/>
              <a:gd name="T39" fmla="*/ 153326306 h 100"/>
              <a:gd name="T40" fmla="*/ 130062134 w 150"/>
              <a:gd name="T41" fmla="*/ 153326306 h 100"/>
              <a:gd name="T42" fmla="*/ 133234596 w 150"/>
              <a:gd name="T43" fmla="*/ 150260399 h 100"/>
              <a:gd name="T44" fmla="*/ 136407058 w 150"/>
              <a:gd name="T45" fmla="*/ 147193254 h 100"/>
              <a:gd name="T46" fmla="*/ 231573367 w 150"/>
              <a:gd name="T47" fmla="*/ 147193254 h 100"/>
              <a:gd name="T48" fmla="*/ 237918292 w 150"/>
              <a:gd name="T49" fmla="*/ 141060202 h 100"/>
              <a:gd name="T50" fmla="*/ 111028620 w 150"/>
              <a:gd name="T51" fmla="*/ 136460103 h 100"/>
              <a:gd name="T52" fmla="*/ 26964039 w 150"/>
              <a:gd name="T53" fmla="*/ 125728190 h 100"/>
              <a:gd name="T54" fmla="*/ 20619115 w 150"/>
              <a:gd name="T55" fmla="*/ 121128092 h 100"/>
              <a:gd name="T56" fmla="*/ 20619115 w 150"/>
              <a:gd name="T57" fmla="*/ 16866203 h 100"/>
              <a:gd name="T58" fmla="*/ 25378438 w 150"/>
              <a:gd name="T59" fmla="*/ 12266105 h 100"/>
              <a:gd name="T60" fmla="*/ 111028620 w 150"/>
              <a:gd name="T61" fmla="*/ 24532209 h 100"/>
              <a:gd name="T62" fmla="*/ 115786684 w 150"/>
              <a:gd name="T63" fmla="*/ 33732407 h 100"/>
              <a:gd name="T64" fmla="*/ 115786684 w 150"/>
              <a:gd name="T65" fmla="*/ 133394196 h 100"/>
              <a:gd name="T66" fmla="*/ 111028620 w 150"/>
              <a:gd name="T67" fmla="*/ 136460103 h 100"/>
              <a:gd name="T68" fmla="*/ 126889672 w 150"/>
              <a:gd name="T69" fmla="*/ 136460103 h 100"/>
              <a:gd name="T70" fmla="*/ 210954252 w 150"/>
              <a:gd name="T71" fmla="*/ 125728190 h 100"/>
              <a:gd name="T72" fmla="*/ 217299177 w 150"/>
              <a:gd name="T73" fmla="*/ 121128092 h 100"/>
              <a:gd name="T74" fmla="*/ 217299177 w 150"/>
              <a:gd name="T75" fmla="*/ 16866203 h 100"/>
              <a:gd name="T76" fmla="*/ 212539854 w 150"/>
              <a:gd name="T77" fmla="*/ 12266105 h 100"/>
              <a:gd name="T78" fmla="*/ 126889672 w 150"/>
              <a:gd name="T79" fmla="*/ 24532209 h 100"/>
              <a:gd name="T80" fmla="*/ 122131608 w 150"/>
              <a:gd name="T81" fmla="*/ 33732407 h 100"/>
              <a:gd name="T82" fmla="*/ 122131608 w 150"/>
              <a:gd name="T83" fmla="*/ 133394196 h 100"/>
              <a:gd name="T84" fmla="*/ 126889672 w 150"/>
              <a:gd name="T85" fmla="*/ 136460103 h 1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0" h="100">
                <a:moveTo>
                  <a:pt x="150" y="92"/>
                </a:moveTo>
                <a:cubicBezTo>
                  <a:pt x="150" y="21"/>
                  <a:pt x="150" y="21"/>
                  <a:pt x="150" y="21"/>
                </a:cubicBezTo>
                <a:cubicBezTo>
                  <a:pt x="150" y="19"/>
                  <a:pt x="148" y="17"/>
                  <a:pt x="146" y="17"/>
                </a:cubicBezTo>
                <a:cubicBezTo>
                  <a:pt x="144" y="17"/>
                  <a:pt x="144" y="17"/>
                  <a:pt x="144" y="17"/>
                </a:cubicBezTo>
                <a:cubicBezTo>
                  <a:pt x="142" y="17"/>
                  <a:pt x="141" y="16"/>
                  <a:pt x="141" y="14"/>
                </a:cubicBezTo>
                <a:cubicBezTo>
                  <a:pt x="141" y="8"/>
                  <a:pt x="141" y="8"/>
                  <a:pt x="141" y="8"/>
                </a:cubicBezTo>
                <a:cubicBezTo>
                  <a:pt x="141" y="6"/>
                  <a:pt x="140" y="5"/>
                  <a:pt x="138" y="5"/>
                </a:cubicBezTo>
                <a:cubicBezTo>
                  <a:pt x="115" y="0"/>
                  <a:pt x="94" y="0"/>
                  <a:pt x="78" y="11"/>
                </a:cubicBezTo>
                <a:cubicBezTo>
                  <a:pt x="75" y="14"/>
                  <a:pt x="75" y="13"/>
                  <a:pt x="72" y="11"/>
                </a:cubicBezTo>
                <a:cubicBezTo>
                  <a:pt x="56" y="0"/>
                  <a:pt x="35" y="0"/>
                  <a:pt x="12" y="5"/>
                </a:cubicBezTo>
                <a:cubicBezTo>
                  <a:pt x="10" y="5"/>
                  <a:pt x="9" y="6"/>
                  <a:pt x="9" y="8"/>
                </a:cubicBezTo>
                <a:cubicBezTo>
                  <a:pt x="9" y="14"/>
                  <a:pt x="9" y="14"/>
                  <a:pt x="9" y="14"/>
                </a:cubicBezTo>
                <a:cubicBezTo>
                  <a:pt x="9" y="16"/>
                  <a:pt x="7" y="17"/>
                  <a:pt x="6" y="17"/>
                </a:cubicBezTo>
                <a:cubicBezTo>
                  <a:pt x="3" y="17"/>
                  <a:pt x="3" y="17"/>
                  <a:pt x="3" y="17"/>
                </a:cubicBezTo>
                <a:cubicBezTo>
                  <a:pt x="1" y="17"/>
                  <a:pt x="0" y="19"/>
                  <a:pt x="0" y="21"/>
                </a:cubicBezTo>
                <a:cubicBezTo>
                  <a:pt x="0" y="92"/>
                  <a:pt x="0" y="92"/>
                  <a:pt x="0" y="92"/>
                </a:cubicBezTo>
                <a:cubicBezTo>
                  <a:pt x="0" y="94"/>
                  <a:pt x="1" y="96"/>
                  <a:pt x="3" y="96"/>
                </a:cubicBezTo>
                <a:cubicBezTo>
                  <a:pt x="64" y="96"/>
                  <a:pt x="64" y="96"/>
                  <a:pt x="64" y="96"/>
                </a:cubicBezTo>
                <a:cubicBezTo>
                  <a:pt x="65" y="96"/>
                  <a:pt x="66" y="97"/>
                  <a:pt x="66" y="98"/>
                </a:cubicBezTo>
                <a:cubicBezTo>
                  <a:pt x="66" y="99"/>
                  <a:pt x="67" y="100"/>
                  <a:pt x="68" y="100"/>
                </a:cubicBezTo>
                <a:cubicBezTo>
                  <a:pt x="82" y="100"/>
                  <a:pt x="82" y="100"/>
                  <a:pt x="82" y="100"/>
                </a:cubicBezTo>
                <a:cubicBezTo>
                  <a:pt x="83" y="100"/>
                  <a:pt x="84" y="99"/>
                  <a:pt x="84" y="98"/>
                </a:cubicBezTo>
                <a:cubicBezTo>
                  <a:pt x="84" y="97"/>
                  <a:pt x="85" y="96"/>
                  <a:pt x="86" y="96"/>
                </a:cubicBezTo>
                <a:cubicBezTo>
                  <a:pt x="146" y="96"/>
                  <a:pt x="146" y="96"/>
                  <a:pt x="146" y="96"/>
                </a:cubicBezTo>
                <a:cubicBezTo>
                  <a:pt x="148" y="96"/>
                  <a:pt x="150" y="94"/>
                  <a:pt x="150" y="92"/>
                </a:cubicBezTo>
                <a:close/>
                <a:moveTo>
                  <a:pt x="70" y="89"/>
                </a:moveTo>
                <a:cubicBezTo>
                  <a:pt x="56" y="80"/>
                  <a:pt x="37" y="79"/>
                  <a:pt x="17" y="82"/>
                </a:cubicBezTo>
                <a:cubicBezTo>
                  <a:pt x="15" y="83"/>
                  <a:pt x="13" y="81"/>
                  <a:pt x="13" y="79"/>
                </a:cubicBezTo>
                <a:cubicBezTo>
                  <a:pt x="13" y="11"/>
                  <a:pt x="13" y="11"/>
                  <a:pt x="13" y="11"/>
                </a:cubicBezTo>
                <a:cubicBezTo>
                  <a:pt x="13" y="10"/>
                  <a:pt x="14" y="8"/>
                  <a:pt x="16" y="8"/>
                </a:cubicBezTo>
                <a:cubicBezTo>
                  <a:pt x="37" y="4"/>
                  <a:pt x="56" y="6"/>
                  <a:pt x="70" y="16"/>
                </a:cubicBezTo>
                <a:cubicBezTo>
                  <a:pt x="72" y="18"/>
                  <a:pt x="73" y="19"/>
                  <a:pt x="73" y="22"/>
                </a:cubicBezTo>
                <a:cubicBezTo>
                  <a:pt x="73" y="87"/>
                  <a:pt x="73" y="87"/>
                  <a:pt x="73" y="87"/>
                </a:cubicBezTo>
                <a:cubicBezTo>
                  <a:pt x="73" y="89"/>
                  <a:pt x="71" y="90"/>
                  <a:pt x="70" y="89"/>
                </a:cubicBezTo>
                <a:close/>
                <a:moveTo>
                  <a:pt x="80" y="89"/>
                </a:moveTo>
                <a:cubicBezTo>
                  <a:pt x="94" y="80"/>
                  <a:pt x="113" y="79"/>
                  <a:pt x="133" y="82"/>
                </a:cubicBezTo>
                <a:cubicBezTo>
                  <a:pt x="135" y="83"/>
                  <a:pt x="137" y="81"/>
                  <a:pt x="137" y="79"/>
                </a:cubicBezTo>
                <a:cubicBezTo>
                  <a:pt x="137" y="11"/>
                  <a:pt x="137" y="11"/>
                  <a:pt x="137" y="11"/>
                </a:cubicBezTo>
                <a:cubicBezTo>
                  <a:pt x="137" y="10"/>
                  <a:pt x="135" y="8"/>
                  <a:pt x="134" y="8"/>
                </a:cubicBezTo>
                <a:cubicBezTo>
                  <a:pt x="113" y="4"/>
                  <a:pt x="94" y="6"/>
                  <a:pt x="80" y="16"/>
                </a:cubicBezTo>
                <a:cubicBezTo>
                  <a:pt x="78" y="18"/>
                  <a:pt x="77" y="19"/>
                  <a:pt x="77" y="22"/>
                </a:cubicBezTo>
                <a:cubicBezTo>
                  <a:pt x="77" y="87"/>
                  <a:pt x="77" y="87"/>
                  <a:pt x="77" y="87"/>
                </a:cubicBezTo>
                <a:cubicBezTo>
                  <a:pt x="77" y="89"/>
                  <a:pt x="79" y="90"/>
                  <a:pt x="80"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653" name="Group 92"/>
          <p:cNvGrpSpPr/>
          <p:nvPr/>
        </p:nvGrpSpPr>
        <p:grpSpPr bwMode="auto">
          <a:xfrm>
            <a:off x="3295650" y="2289175"/>
            <a:ext cx="222250" cy="125413"/>
            <a:chOff x="0" y="0"/>
            <a:chExt cx="354" cy="200"/>
          </a:xfrm>
        </p:grpSpPr>
        <p:sp>
          <p:nvSpPr>
            <p:cNvPr id="26707" name="Freeform 93"/>
            <p:cNvSpPr/>
            <p:nvPr/>
          </p:nvSpPr>
          <p:spPr bwMode="auto">
            <a:xfrm>
              <a:off x="82" y="100"/>
              <a:ext cx="192" cy="98"/>
            </a:xfrm>
            <a:custGeom>
              <a:avLst/>
              <a:gdLst>
                <a:gd name="T0" fmla="*/ 368 w 96"/>
                <a:gd name="T1" fmla="*/ 0 h 49"/>
                <a:gd name="T2" fmla="*/ 204 w 96"/>
                <a:gd name="T3" fmla="*/ 72 h 49"/>
                <a:gd name="T4" fmla="*/ 180 w 96"/>
                <a:gd name="T5" fmla="*/ 72 h 49"/>
                <a:gd name="T6" fmla="*/ 16 w 96"/>
                <a:gd name="T7" fmla="*/ 4 h 49"/>
                <a:gd name="T8" fmla="*/ 0 w 96"/>
                <a:gd name="T9" fmla="*/ 12 h 49"/>
                <a:gd name="T10" fmla="*/ 0 w 96"/>
                <a:gd name="T11" fmla="*/ 96 h 49"/>
                <a:gd name="T12" fmla="*/ 384 w 96"/>
                <a:gd name="T13" fmla="*/ 96 h 49"/>
                <a:gd name="T14" fmla="*/ 384 w 96"/>
                <a:gd name="T15" fmla="*/ 12 h 49"/>
                <a:gd name="T16" fmla="*/ 368 w 96"/>
                <a:gd name="T17" fmla="*/ 0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6" h="49">
                  <a:moveTo>
                    <a:pt x="92" y="0"/>
                  </a:moveTo>
                  <a:cubicBezTo>
                    <a:pt x="51" y="18"/>
                    <a:pt x="51" y="18"/>
                    <a:pt x="51" y="18"/>
                  </a:cubicBezTo>
                  <a:cubicBezTo>
                    <a:pt x="49" y="19"/>
                    <a:pt x="47" y="19"/>
                    <a:pt x="45" y="18"/>
                  </a:cubicBezTo>
                  <a:cubicBezTo>
                    <a:pt x="4" y="1"/>
                    <a:pt x="4" y="1"/>
                    <a:pt x="4" y="1"/>
                  </a:cubicBezTo>
                  <a:cubicBezTo>
                    <a:pt x="2" y="0"/>
                    <a:pt x="0" y="1"/>
                    <a:pt x="0" y="3"/>
                  </a:cubicBezTo>
                  <a:cubicBezTo>
                    <a:pt x="0" y="24"/>
                    <a:pt x="0" y="24"/>
                    <a:pt x="0" y="24"/>
                  </a:cubicBezTo>
                  <a:cubicBezTo>
                    <a:pt x="0" y="49"/>
                    <a:pt x="96" y="49"/>
                    <a:pt x="96" y="24"/>
                  </a:cubicBezTo>
                  <a:cubicBezTo>
                    <a:pt x="96" y="3"/>
                    <a:pt x="96" y="3"/>
                    <a:pt x="96" y="3"/>
                  </a:cubicBezTo>
                  <a:cubicBezTo>
                    <a:pt x="96" y="1"/>
                    <a:pt x="94" y="0"/>
                    <a:pt x="9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08" name="Freeform 94"/>
            <p:cNvSpPr/>
            <p:nvPr/>
          </p:nvSpPr>
          <p:spPr bwMode="auto">
            <a:xfrm>
              <a:off x="0" y="0"/>
              <a:ext cx="354" cy="200"/>
            </a:xfrm>
            <a:custGeom>
              <a:avLst/>
              <a:gdLst>
                <a:gd name="T0" fmla="*/ 696 w 177"/>
                <a:gd name="T1" fmla="*/ 100 h 100"/>
                <a:gd name="T2" fmla="*/ 364 w 177"/>
                <a:gd name="T3" fmla="*/ 0 h 100"/>
                <a:gd name="T4" fmla="*/ 348 w 177"/>
                <a:gd name="T5" fmla="*/ 0 h 100"/>
                <a:gd name="T6" fmla="*/ 12 w 177"/>
                <a:gd name="T7" fmla="*/ 100 h 100"/>
                <a:gd name="T8" fmla="*/ 12 w 177"/>
                <a:gd name="T9" fmla="*/ 120 h 100"/>
                <a:gd name="T10" fmla="*/ 72 w 177"/>
                <a:gd name="T11" fmla="*/ 144 h 100"/>
                <a:gd name="T12" fmla="*/ 76 w 177"/>
                <a:gd name="T13" fmla="*/ 152 h 100"/>
                <a:gd name="T14" fmla="*/ 76 w 177"/>
                <a:gd name="T15" fmla="*/ 232 h 100"/>
                <a:gd name="T16" fmla="*/ 72 w 177"/>
                <a:gd name="T17" fmla="*/ 236 h 100"/>
                <a:gd name="T18" fmla="*/ 68 w 177"/>
                <a:gd name="T19" fmla="*/ 236 h 100"/>
                <a:gd name="T20" fmla="*/ 60 w 177"/>
                <a:gd name="T21" fmla="*/ 248 h 100"/>
                <a:gd name="T22" fmla="*/ 60 w 177"/>
                <a:gd name="T23" fmla="*/ 264 h 100"/>
                <a:gd name="T24" fmla="*/ 60 w 177"/>
                <a:gd name="T25" fmla="*/ 264 h 100"/>
                <a:gd name="T26" fmla="*/ 60 w 177"/>
                <a:gd name="T27" fmla="*/ 272 h 100"/>
                <a:gd name="T28" fmla="*/ 60 w 177"/>
                <a:gd name="T29" fmla="*/ 276 h 100"/>
                <a:gd name="T30" fmla="*/ 64 w 177"/>
                <a:gd name="T31" fmla="*/ 388 h 100"/>
                <a:gd name="T32" fmla="*/ 64 w 177"/>
                <a:gd name="T33" fmla="*/ 388 h 100"/>
                <a:gd name="T34" fmla="*/ 64 w 177"/>
                <a:gd name="T35" fmla="*/ 376 h 100"/>
                <a:gd name="T36" fmla="*/ 68 w 177"/>
                <a:gd name="T37" fmla="*/ 376 h 100"/>
                <a:gd name="T38" fmla="*/ 72 w 177"/>
                <a:gd name="T39" fmla="*/ 384 h 100"/>
                <a:gd name="T40" fmla="*/ 72 w 177"/>
                <a:gd name="T41" fmla="*/ 384 h 100"/>
                <a:gd name="T42" fmla="*/ 72 w 177"/>
                <a:gd name="T43" fmla="*/ 368 h 100"/>
                <a:gd name="T44" fmla="*/ 76 w 177"/>
                <a:gd name="T45" fmla="*/ 376 h 100"/>
                <a:gd name="T46" fmla="*/ 80 w 177"/>
                <a:gd name="T47" fmla="*/ 396 h 100"/>
                <a:gd name="T48" fmla="*/ 80 w 177"/>
                <a:gd name="T49" fmla="*/ 400 h 100"/>
                <a:gd name="T50" fmla="*/ 92 w 177"/>
                <a:gd name="T51" fmla="*/ 376 h 100"/>
                <a:gd name="T52" fmla="*/ 96 w 177"/>
                <a:gd name="T53" fmla="*/ 376 h 100"/>
                <a:gd name="T54" fmla="*/ 96 w 177"/>
                <a:gd name="T55" fmla="*/ 388 h 100"/>
                <a:gd name="T56" fmla="*/ 96 w 177"/>
                <a:gd name="T57" fmla="*/ 388 h 100"/>
                <a:gd name="T58" fmla="*/ 100 w 177"/>
                <a:gd name="T59" fmla="*/ 276 h 100"/>
                <a:gd name="T60" fmla="*/ 100 w 177"/>
                <a:gd name="T61" fmla="*/ 276 h 100"/>
                <a:gd name="T62" fmla="*/ 100 w 177"/>
                <a:gd name="T63" fmla="*/ 264 h 100"/>
                <a:gd name="T64" fmla="*/ 100 w 177"/>
                <a:gd name="T65" fmla="*/ 264 h 100"/>
                <a:gd name="T66" fmla="*/ 104 w 177"/>
                <a:gd name="T67" fmla="*/ 248 h 100"/>
                <a:gd name="T68" fmla="*/ 92 w 177"/>
                <a:gd name="T69" fmla="*/ 236 h 100"/>
                <a:gd name="T70" fmla="*/ 88 w 177"/>
                <a:gd name="T71" fmla="*/ 236 h 100"/>
                <a:gd name="T72" fmla="*/ 88 w 177"/>
                <a:gd name="T73" fmla="*/ 236 h 100"/>
                <a:gd name="T74" fmla="*/ 88 w 177"/>
                <a:gd name="T75" fmla="*/ 164 h 100"/>
                <a:gd name="T76" fmla="*/ 100 w 177"/>
                <a:gd name="T77" fmla="*/ 156 h 100"/>
                <a:gd name="T78" fmla="*/ 344 w 177"/>
                <a:gd name="T79" fmla="*/ 260 h 100"/>
                <a:gd name="T80" fmla="*/ 368 w 177"/>
                <a:gd name="T81" fmla="*/ 260 h 100"/>
                <a:gd name="T82" fmla="*/ 700 w 177"/>
                <a:gd name="T83" fmla="*/ 120 h 100"/>
                <a:gd name="T84" fmla="*/ 696 w 177"/>
                <a:gd name="T85" fmla="*/ 100 h 1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77" h="100">
                  <a:moveTo>
                    <a:pt x="174" y="25"/>
                  </a:moveTo>
                  <a:cubicBezTo>
                    <a:pt x="91" y="0"/>
                    <a:pt x="91" y="0"/>
                    <a:pt x="91" y="0"/>
                  </a:cubicBezTo>
                  <a:cubicBezTo>
                    <a:pt x="89" y="0"/>
                    <a:pt x="88" y="0"/>
                    <a:pt x="87" y="0"/>
                  </a:cubicBezTo>
                  <a:cubicBezTo>
                    <a:pt x="3" y="25"/>
                    <a:pt x="3" y="25"/>
                    <a:pt x="3" y="25"/>
                  </a:cubicBezTo>
                  <a:cubicBezTo>
                    <a:pt x="1" y="26"/>
                    <a:pt x="0" y="29"/>
                    <a:pt x="3" y="30"/>
                  </a:cubicBezTo>
                  <a:cubicBezTo>
                    <a:pt x="18" y="36"/>
                    <a:pt x="18" y="36"/>
                    <a:pt x="18" y="36"/>
                  </a:cubicBezTo>
                  <a:cubicBezTo>
                    <a:pt x="18" y="36"/>
                    <a:pt x="19" y="37"/>
                    <a:pt x="19" y="38"/>
                  </a:cubicBezTo>
                  <a:cubicBezTo>
                    <a:pt x="19" y="58"/>
                    <a:pt x="19" y="58"/>
                    <a:pt x="19" y="58"/>
                  </a:cubicBezTo>
                  <a:cubicBezTo>
                    <a:pt x="19" y="58"/>
                    <a:pt x="19" y="59"/>
                    <a:pt x="18" y="59"/>
                  </a:cubicBezTo>
                  <a:cubicBezTo>
                    <a:pt x="18" y="59"/>
                    <a:pt x="18" y="59"/>
                    <a:pt x="17" y="59"/>
                  </a:cubicBezTo>
                  <a:cubicBezTo>
                    <a:pt x="15" y="58"/>
                    <a:pt x="15" y="61"/>
                    <a:pt x="15" y="62"/>
                  </a:cubicBezTo>
                  <a:cubicBezTo>
                    <a:pt x="15" y="63"/>
                    <a:pt x="15" y="65"/>
                    <a:pt x="15" y="66"/>
                  </a:cubicBezTo>
                  <a:cubicBezTo>
                    <a:pt x="15" y="66"/>
                    <a:pt x="15" y="66"/>
                    <a:pt x="15" y="66"/>
                  </a:cubicBezTo>
                  <a:cubicBezTo>
                    <a:pt x="14" y="66"/>
                    <a:pt x="14" y="68"/>
                    <a:pt x="15" y="68"/>
                  </a:cubicBezTo>
                  <a:cubicBezTo>
                    <a:pt x="15" y="68"/>
                    <a:pt x="15" y="68"/>
                    <a:pt x="15" y="69"/>
                  </a:cubicBezTo>
                  <a:cubicBezTo>
                    <a:pt x="8" y="79"/>
                    <a:pt x="8" y="90"/>
                    <a:pt x="16" y="97"/>
                  </a:cubicBezTo>
                  <a:cubicBezTo>
                    <a:pt x="16" y="98"/>
                    <a:pt x="16" y="97"/>
                    <a:pt x="16" y="97"/>
                  </a:cubicBezTo>
                  <a:cubicBezTo>
                    <a:pt x="16" y="96"/>
                    <a:pt x="16" y="95"/>
                    <a:pt x="16" y="94"/>
                  </a:cubicBezTo>
                  <a:cubicBezTo>
                    <a:pt x="16" y="92"/>
                    <a:pt x="17" y="92"/>
                    <a:pt x="17" y="94"/>
                  </a:cubicBezTo>
                  <a:cubicBezTo>
                    <a:pt x="17" y="95"/>
                    <a:pt x="17" y="95"/>
                    <a:pt x="18" y="96"/>
                  </a:cubicBezTo>
                  <a:cubicBezTo>
                    <a:pt x="18" y="97"/>
                    <a:pt x="18" y="97"/>
                    <a:pt x="18" y="96"/>
                  </a:cubicBezTo>
                  <a:cubicBezTo>
                    <a:pt x="18" y="95"/>
                    <a:pt x="18" y="94"/>
                    <a:pt x="18" y="92"/>
                  </a:cubicBezTo>
                  <a:cubicBezTo>
                    <a:pt x="18" y="89"/>
                    <a:pt x="19" y="90"/>
                    <a:pt x="19" y="94"/>
                  </a:cubicBezTo>
                  <a:cubicBezTo>
                    <a:pt x="19" y="96"/>
                    <a:pt x="20" y="98"/>
                    <a:pt x="20" y="99"/>
                  </a:cubicBezTo>
                  <a:cubicBezTo>
                    <a:pt x="20" y="100"/>
                    <a:pt x="20" y="100"/>
                    <a:pt x="20" y="100"/>
                  </a:cubicBezTo>
                  <a:cubicBezTo>
                    <a:pt x="21" y="98"/>
                    <a:pt x="22" y="96"/>
                    <a:pt x="23" y="94"/>
                  </a:cubicBezTo>
                  <a:cubicBezTo>
                    <a:pt x="24" y="91"/>
                    <a:pt x="24" y="91"/>
                    <a:pt x="24" y="94"/>
                  </a:cubicBezTo>
                  <a:cubicBezTo>
                    <a:pt x="24" y="95"/>
                    <a:pt x="24" y="96"/>
                    <a:pt x="24" y="97"/>
                  </a:cubicBezTo>
                  <a:cubicBezTo>
                    <a:pt x="24" y="97"/>
                    <a:pt x="24" y="97"/>
                    <a:pt x="24" y="97"/>
                  </a:cubicBezTo>
                  <a:cubicBezTo>
                    <a:pt x="32" y="90"/>
                    <a:pt x="30" y="78"/>
                    <a:pt x="25" y="69"/>
                  </a:cubicBezTo>
                  <a:cubicBezTo>
                    <a:pt x="25" y="69"/>
                    <a:pt x="25" y="69"/>
                    <a:pt x="25" y="69"/>
                  </a:cubicBezTo>
                  <a:cubicBezTo>
                    <a:pt x="26" y="68"/>
                    <a:pt x="27" y="67"/>
                    <a:pt x="25" y="66"/>
                  </a:cubicBezTo>
                  <a:cubicBezTo>
                    <a:pt x="25" y="66"/>
                    <a:pt x="25" y="66"/>
                    <a:pt x="25" y="66"/>
                  </a:cubicBezTo>
                  <a:cubicBezTo>
                    <a:pt x="26" y="65"/>
                    <a:pt x="26" y="64"/>
                    <a:pt x="26" y="62"/>
                  </a:cubicBezTo>
                  <a:cubicBezTo>
                    <a:pt x="26" y="61"/>
                    <a:pt x="26" y="58"/>
                    <a:pt x="23" y="59"/>
                  </a:cubicBezTo>
                  <a:cubicBezTo>
                    <a:pt x="23" y="60"/>
                    <a:pt x="23" y="60"/>
                    <a:pt x="22" y="59"/>
                  </a:cubicBezTo>
                  <a:cubicBezTo>
                    <a:pt x="22" y="59"/>
                    <a:pt x="22" y="59"/>
                    <a:pt x="22" y="59"/>
                  </a:cubicBezTo>
                  <a:cubicBezTo>
                    <a:pt x="22" y="41"/>
                    <a:pt x="22" y="41"/>
                    <a:pt x="22" y="41"/>
                  </a:cubicBezTo>
                  <a:cubicBezTo>
                    <a:pt x="22" y="39"/>
                    <a:pt x="24" y="39"/>
                    <a:pt x="25" y="39"/>
                  </a:cubicBezTo>
                  <a:cubicBezTo>
                    <a:pt x="86" y="65"/>
                    <a:pt x="86" y="65"/>
                    <a:pt x="86" y="65"/>
                  </a:cubicBezTo>
                  <a:cubicBezTo>
                    <a:pt x="88" y="65"/>
                    <a:pt x="90" y="65"/>
                    <a:pt x="92" y="65"/>
                  </a:cubicBezTo>
                  <a:cubicBezTo>
                    <a:pt x="175" y="30"/>
                    <a:pt x="175" y="30"/>
                    <a:pt x="175" y="30"/>
                  </a:cubicBezTo>
                  <a:cubicBezTo>
                    <a:pt x="177" y="29"/>
                    <a:pt x="177" y="26"/>
                    <a:pt x="174"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6654" name="Group 95"/>
          <p:cNvGrpSpPr/>
          <p:nvPr/>
        </p:nvGrpSpPr>
        <p:grpSpPr bwMode="auto">
          <a:xfrm>
            <a:off x="2874963" y="3136900"/>
            <a:ext cx="117475" cy="168275"/>
            <a:chOff x="0" y="0"/>
            <a:chExt cx="190" cy="267"/>
          </a:xfrm>
        </p:grpSpPr>
        <p:sp>
          <p:nvSpPr>
            <p:cNvPr id="26705" name="Freeform 96"/>
            <p:cNvSpPr/>
            <p:nvPr/>
          </p:nvSpPr>
          <p:spPr bwMode="auto">
            <a:xfrm>
              <a:off x="94" y="155"/>
              <a:ext cx="96" cy="52"/>
            </a:xfrm>
            <a:custGeom>
              <a:avLst/>
              <a:gdLst>
                <a:gd name="T0" fmla="*/ 184 w 48"/>
                <a:gd name="T1" fmla="*/ 8 h 26"/>
                <a:gd name="T2" fmla="*/ 164 w 48"/>
                <a:gd name="T3" fmla="*/ 4 h 26"/>
                <a:gd name="T4" fmla="*/ 12 w 48"/>
                <a:gd name="T5" fmla="*/ 64 h 26"/>
                <a:gd name="T6" fmla="*/ 4 w 48"/>
                <a:gd name="T7" fmla="*/ 80 h 26"/>
                <a:gd name="T8" fmla="*/ 8 w 48"/>
                <a:gd name="T9" fmla="*/ 92 h 26"/>
                <a:gd name="T10" fmla="*/ 24 w 48"/>
                <a:gd name="T11" fmla="*/ 100 h 26"/>
                <a:gd name="T12" fmla="*/ 180 w 48"/>
                <a:gd name="T13" fmla="*/ 40 h 26"/>
                <a:gd name="T14" fmla="*/ 188 w 48"/>
                <a:gd name="T15" fmla="*/ 24 h 26"/>
                <a:gd name="T16" fmla="*/ 184 w 48"/>
                <a:gd name="T17" fmla="*/ 8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 h="26">
                  <a:moveTo>
                    <a:pt x="46" y="2"/>
                  </a:moveTo>
                  <a:cubicBezTo>
                    <a:pt x="45" y="1"/>
                    <a:pt x="43" y="0"/>
                    <a:pt x="41" y="1"/>
                  </a:cubicBezTo>
                  <a:cubicBezTo>
                    <a:pt x="3" y="16"/>
                    <a:pt x="3" y="16"/>
                    <a:pt x="3" y="16"/>
                  </a:cubicBezTo>
                  <a:cubicBezTo>
                    <a:pt x="1" y="17"/>
                    <a:pt x="0" y="19"/>
                    <a:pt x="1" y="20"/>
                  </a:cubicBezTo>
                  <a:cubicBezTo>
                    <a:pt x="2" y="23"/>
                    <a:pt x="2" y="23"/>
                    <a:pt x="2" y="23"/>
                  </a:cubicBezTo>
                  <a:cubicBezTo>
                    <a:pt x="3" y="25"/>
                    <a:pt x="4" y="26"/>
                    <a:pt x="6" y="25"/>
                  </a:cubicBezTo>
                  <a:cubicBezTo>
                    <a:pt x="45" y="10"/>
                    <a:pt x="45" y="10"/>
                    <a:pt x="45" y="10"/>
                  </a:cubicBezTo>
                  <a:cubicBezTo>
                    <a:pt x="47" y="9"/>
                    <a:pt x="48" y="7"/>
                    <a:pt x="47" y="6"/>
                  </a:cubicBezTo>
                  <a:lnTo>
                    <a:pt x="46"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06" name="Freeform 97"/>
            <p:cNvSpPr>
              <a:spLocks noEditPoints="1"/>
            </p:cNvSpPr>
            <p:nvPr/>
          </p:nvSpPr>
          <p:spPr bwMode="auto">
            <a:xfrm>
              <a:off x="0" y="0"/>
              <a:ext cx="186" cy="267"/>
            </a:xfrm>
            <a:custGeom>
              <a:avLst/>
              <a:gdLst>
                <a:gd name="T0" fmla="*/ 348 w 93"/>
                <a:gd name="T1" fmla="*/ 476 h 133"/>
                <a:gd name="T2" fmla="*/ 172 w 93"/>
                <a:gd name="T3" fmla="*/ 476 h 133"/>
                <a:gd name="T4" fmla="*/ 160 w 93"/>
                <a:gd name="T5" fmla="*/ 472 h 133"/>
                <a:gd name="T6" fmla="*/ 88 w 93"/>
                <a:gd name="T7" fmla="*/ 359 h 133"/>
                <a:gd name="T8" fmla="*/ 92 w 93"/>
                <a:gd name="T9" fmla="*/ 339 h 133"/>
                <a:gd name="T10" fmla="*/ 108 w 93"/>
                <a:gd name="T11" fmla="*/ 307 h 133"/>
                <a:gd name="T12" fmla="*/ 100 w 93"/>
                <a:gd name="T13" fmla="*/ 283 h 133"/>
                <a:gd name="T14" fmla="*/ 100 w 93"/>
                <a:gd name="T15" fmla="*/ 261 h 133"/>
                <a:gd name="T16" fmla="*/ 164 w 93"/>
                <a:gd name="T17" fmla="*/ 189 h 133"/>
                <a:gd name="T18" fmla="*/ 180 w 93"/>
                <a:gd name="T19" fmla="*/ 193 h 133"/>
                <a:gd name="T20" fmla="*/ 224 w 93"/>
                <a:gd name="T21" fmla="*/ 311 h 133"/>
                <a:gd name="T22" fmla="*/ 232 w 93"/>
                <a:gd name="T23" fmla="*/ 311 h 133"/>
                <a:gd name="T24" fmla="*/ 232 w 93"/>
                <a:gd name="T25" fmla="*/ 311 h 133"/>
                <a:gd name="T26" fmla="*/ 240 w 93"/>
                <a:gd name="T27" fmla="*/ 315 h 133"/>
                <a:gd name="T28" fmla="*/ 244 w 93"/>
                <a:gd name="T29" fmla="*/ 323 h 133"/>
                <a:gd name="T30" fmla="*/ 260 w 93"/>
                <a:gd name="T31" fmla="*/ 331 h 133"/>
                <a:gd name="T32" fmla="*/ 276 w 93"/>
                <a:gd name="T33" fmla="*/ 323 h 133"/>
                <a:gd name="T34" fmla="*/ 284 w 93"/>
                <a:gd name="T35" fmla="*/ 307 h 133"/>
                <a:gd name="T36" fmla="*/ 284 w 93"/>
                <a:gd name="T37" fmla="*/ 299 h 133"/>
                <a:gd name="T38" fmla="*/ 284 w 93"/>
                <a:gd name="T39" fmla="*/ 291 h 133"/>
                <a:gd name="T40" fmla="*/ 288 w 93"/>
                <a:gd name="T41" fmla="*/ 291 h 133"/>
                <a:gd name="T42" fmla="*/ 288 w 93"/>
                <a:gd name="T43" fmla="*/ 283 h 133"/>
                <a:gd name="T44" fmla="*/ 192 w 93"/>
                <a:gd name="T45" fmla="*/ 36 h 133"/>
                <a:gd name="T46" fmla="*/ 196 w 93"/>
                <a:gd name="T47" fmla="*/ 28 h 133"/>
                <a:gd name="T48" fmla="*/ 200 w 93"/>
                <a:gd name="T49" fmla="*/ 24 h 133"/>
                <a:gd name="T50" fmla="*/ 204 w 93"/>
                <a:gd name="T51" fmla="*/ 20 h 133"/>
                <a:gd name="T52" fmla="*/ 196 w 93"/>
                <a:gd name="T53" fmla="*/ 4 h 133"/>
                <a:gd name="T54" fmla="*/ 192 w 93"/>
                <a:gd name="T55" fmla="*/ 0 h 133"/>
                <a:gd name="T56" fmla="*/ 180 w 93"/>
                <a:gd name="T57" fmla="*/ 4 h 133"/>
                <a:gd name="T58" fmla="*/ 116 w 93"/>
                <a:gd name="T59" fmla="*/ 32 h 133"/>
                <a:gd name="T60" fmla="*/ 104 w 93"/>
                <a:gd name="T61" fmla="*/ 36 h 133"/>
                <a:gd name="T62" fmla="*/ 100 w 93"/>
                <a:gd name="T63" fmla="*/ 44 h 133"/>
                <a:gd name="T64" fmla="*/ 108 w 93"/>
                <a:gd name="T65" fmla="*/ 56 h 133"/>
                <a:gd name="T66" fmla="*/ 112 w 93"/>
                <a:gd name="T67" fmla="*/ 60 h 133"/>
                <a:gd name="T68" fmla="*/ 120 w 93"/>
                <a:gd name="T69" fmla="*/ 56 h 133"/>
                <a:gd name="T70" fmla="*/ 128 w 93"/>
                <a:gd name="T71" fmla="*/ 60 h 133"/>
                <a:gd name="T72" fmla="*/ 144 w 93"/>
                <a:gd name="T73" fmla="*/ 108 h 133"/>
                <a:gd name="T74" fmla="*/ 140 w 93"/>
                <a:gd name="T75" fmla="*/ 124 h 133"/>
                <a:gd name="T76" fmla="*/ 32 w 93"/>
                <a:gd name="T77" fmla="*/ 249 h 133"/>
                <a:gd name="T78" fmla="*/ 24 w 93"/>
                <a:gd name="T79" fmla="*/ 261 h 133"/>
                <a:gd name="T80" fmla="*/ 0 w 93"/>
                <a:gd name="T81" fmla="*/ 307 h 133"/>
                <a:gd name="T82" fmla="*/ 16 w 93"/>
                <a:gd name="T83" fmla="*/ 343 h 133"/>
                <a:gd name="T84" fmla="*/ 20 w 93"/>
                <a:gd name="T85" fmla="*/ 355 h 133"/>
                <a:gd name="T86" fmla="*/ 56 w 93"/>
                <a:gd name="T87" fmla="*/ 456 h 133"/>
                <a:gd name="T88" fmla="*/ 48 w 93"/>
                <a:gd name="T89" fmla="*/ 476 h 133"/>
                <a:gd name="T90" fmla="*/ 44 w 93"/>
                <a:gd name="T91" fmla="*/ 476 h 133"/>
                <a:gd name="T92" fmla="*/ 20 w 93"/>
                <a:gd name="T93" fmla="*/ 496 h 133"/>
                <a:gd name="T94" fmla="*/ 20 w 93"/>
                <a:gd name="T95" fmla="*/ 516 h 133"/>
                <a:gd name="T96" fmla="*/ 44 w 93"/>
                <a:gd name="T97" fmla="*/ 536 h 133"/>
                <a:gd name="T98" fmla="*/ 348 w 93"/>
                <a:gd name="T99" fmla="*/ 536 h 133"/>
                <a:gd name="T100" fmla="*/ 372 w 93"/>
                <a:gd name="T101" fmla="*/ 516 h 133"/>
                <a:gd name="T102" fmla="*/ 372 w 93"/>
                <a:gd name="T103" fmla="*/ 496 h 133"/>
                <a:gd name="T104" fmla="*/ 348 w 93"/>
                <a:gd name="T105" fmla="*/ 476 h 133"/>
                <a:gd name="T106" fmla="*/ 52 w 93"/>
                <a:gd name="T107" fmla="*/ 331 h 133"/>
                <a:gd name="T108" fmla="*/ 28 w 93"/>
                <a:gd name="T109" fmla="*/ 307 h 133"/>
                <a:gd name="T110" fmla="*/ 52 w 93"/>
                <a:gd name="T111" fmla="*/ 283 h 133"/>
                <a:gd name="T112" fmla="*/ 76 w 93"/>
                <a:gd name="T113" fmla="*/ 307 h 133"/>
                <a:gd name="T114" fmla="*/ 52 w 93"/>
                <a:gd name="T115" fmla="*/ 331 h 13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3" h="133">
                  <a:moveTo>
                    <a:pt x="87" y="118"/>
                  </a:moveTo>
                  <a:cubicBezTo>
                    <a:pt x="43" y="118"/>
                    <a:pt x="43" y="118"/>
                    <a:pt x="43" y="118"/>
                  </a:cubicBezTo>
                  <a:cubicBezTo>
                    <a:pt x="42" y="118"/>
                    <a:pt x="41" y="117"/>
                    <a:pt x="40" y="117"/>
                  </a:cubicBezTo>
                  <a:cubicBezTo>
                    <a:pt x="30" y="110"/>
                    <a:pt x="24" y="100"/>
                    <a:pt x="22" y="89"/>
                  </a:cubicBezTo>
                  <a:cubicBezTo>
                    <a:pt x="22" y="87"/>
                    <a:pt x="22" y="86"/>
                    <a:pt x="23" y="84"/>
                  </a:cubicBezTo>
                  <a:cubicBezTo>
                    <a:pt x="25" y="82"/>
                    <a:pt x="27" y="79"/>
                    <a:pt x="27" y="76"/>
                  </a:cubicBezTo>
                  <a:cubicBezTo>
                    <a:pt x="27" y="74"/>
                    <a:pt x="26" y="72"/>
                    <a:pt x="25" y="70"/>
                  </a:cubicBezTo>
                  <a:cubicBezTo>
                    <a:pt x="24" y="68"/>
                    <a:pt x="24" y="67"/>
                    <a:pt x="25" y="65"/>
                  </a:cubicBezTo>
                  <a:cubicBezTo>
                    <a:pt x="28" y="58"/>
                    <a:pt x="33" y="51"/>
                    <a:pt x="41" y="47"/>
                  </a:cubicBezTo>
                  <a:cubicBezTo>
                    <a:pt x="42" y="46"/>
                    <a:pt x="44" y="47"/>
                    <a:pt x="45" y="48"/>
                  </a:cubicBezTo>
                  <a:cubicBezTo>
                    <a:pt x="56" y="77"/>
                    <a:pt x="56" y="77"/>
                    <a:pt x="56" y="77"/>
                  </a:cubicBezTo>
                  <a:cubicBezTo>
                    <a:pt x="56" y="77"/>
                    <a:pt x="57" y="78"/>
                    <a:pt x="58" y="77"/>
                  </a:cubicBezTo>
                  <a:cubicBezTo>
                    <a:pt x="58" y="77"/>
                    <a:pt x="58" y="77"/>
                    <a:pt x="58" y="77"/>
                  </a:cubicBezTo>
                  <a:cubicBezTo>
                    <a:pt x="59" y="77"/>
                    <a:pt x="60" y="77"/>
                    <a:pt x="60" y="78"/>
                  </a:cubicBezTo>
                  <a:cubicBezTo>
                    <a:pt x="61" y="80"/>
                    <a:pt x="61" y="80"/>
                    <a:pt x="61" y="80"/>
                  </a:cubicBezTo>
                  <a:cubicBezTo>
                    <a:pt x="61" y="82"/>
                    <a:pt x="63" y="83"/>
                    <a:pt x="65" y="82"/>
                  </a:cubicBezTo>
                  <a:cubicBezTo>
                    <a:pt x="69" y="80"/>
                    <a:pt x="69" y="80"/>
                    <a:pt x="69" y="80"/>
                  </a:cubicBezTo>
                  <a:cubicBezTo>
                    <a:pt x="71" y="79"/>
                    <a:pt x="72" y="77"/>
                    <a:pt x="71" y="76"/>
                  </a:cubicBezTo>
                  <a:cubicBezTo>
                    <a:pt x="71" y="74"/>
                    <a:pt x="71" y="74"/>
                    <a:pt x="71" y="74"/>
                  </a:cubicBezTo>
                  <a:cubicBezTo>
                    <a:pt x="70" y="73"/>
                    <a:pt x="71" y="72"/>
                    <a:pt x="71" y="72"/>
                  </a:cubicBezTo>
                  <a:cubicBezTo>
                    <a:pt x="72" y="72"/>
                    <a:pt x="72" y="72"/>
                    <a:pt x="72" y="72"/>
                  </a:cubicBezTo>
                  <a:cubicBezTo>
                    <a:pt x="72" y="72"/>
                    <a:pt x="73" y="71"/>
                    <a:pt x="72" y="70"/>
                  </a:cubicBezTo>
                  <a:cubicBezTo>
                    <a:pt x="48" y="9"/>
                    <a:pt x="48" y="9"/>
                    <a:pt x="48" y="9"/>
                  </a:cubicBezTo>
                  <a:cubicBezTo>
                    <a:pt x="48" y="8"/>
                    <a:pt x="48" y="7"/>
                    <a:pt x="49" y="7"/>
                  </a:cubicBezTo>
                  <a:cubicBezTo>
                    <a:pt x="50" y="6"/>
                    <a:pt x="50" y="6"/>
                    <a:pt x="50" y="6"/>
                  </a:cubicBezTo>
                  <a:cubicBezTo>
                    <a:pt x="51" y="6"/>
                    <a:pt x="51" y="5"/>
                    <a:pt x="51" y="5"/>
                  </a:cubicBezTo>
                  <a:cubicBezTo>
                    <a:pt x="49" y="1"/>
                    <a:pt x="49" y="1"/>
                    <a:pt x="49" y="1"/>
                  </a:cubicBezTo>
                  <a:cubicBezTo>
                    <a:pt x="49" y="0"/>
                    <a:pt x="48" y="0"/>
                    <a:pt x="48" y="0"/>
                  </a:cubicBezTo>
                  <a:cubicBezTo>
                    <a:pt x="45" y="1"/>
                    <a:pt x="45" y="1"/>
                    <a:pt x="45" y="1"/>
                  </a:cubicBezTo>
                  <a:cubicBezTo>
                    <a:pt x="29" y="8"/>
                    <a:pt x="29" y="8"/>
                    <a:pt x="29" y="8"/>
                  </a:cubicBezTo>
                  <a:cubicBezTo>
                    <a:pt x="26" y="9"/>
                    <a:pt x="26" y="9"/>
                    <a:pt x="26" y="9"/>
                  </a:cubicBezTo>
                  <a:cubicBezTo>
                    <a:pt x="25" y="9"/>
                    <a:pt x="25" y="10"/>
                    <a:pt x="25" y="11"/>
                  </a:cubicBezTo>
                  <a:cubicBezTo>
                    <a:pt x="27" y="14"/>
                    <a:pt x="27" y="14"/>
                    <a:pt x="27" y="14"/>
                  </a:cubicBezTo>
                  <a:cubicBezTo>
                    <a:pt x="27" y="15"/>
                    <a:pt x="28" y="15"/>
                    <a:pt x="28" y="15"/>
                  </a:cubicBezTo>
                  <a:cubicBezTo>
                    <a:pt x="30" y="14"/>
                    <a:pt x="30" y="14"/>
                    <a:pt x="30" y="14"/>
                  </a:cubicBezTo>
                  <a:cubicBezTo>
                    <a:pt x="31" y="14"/>
                    <a:pt x="31" y="15"/>
                    <a:pt x="32" y="15"/>
                  </a:cubicBezTo>
                  <a:cubicBezTo>
                    <a:pt x="36" y="27"/>
                    <a:pt x="36" y="27"/>
                    <a:pt x="36" y="27"/>
                  </a:cubicBezTo>
                  <a:cubicBezTo>
                    <a:pt x="37" y="29"/>
                    <a:pt x="36" y="30"/>
                    <a:pt x="35" y="31"/>
                  </a:cubicBezTo>
                  <a:cubicBezTo>
                    <a:pt x="22" y="38"/>
                    <a:pt x="13" y="49"/>
                    <a:pt x="8" y="62"/>
                  </a:cubicBezTo>
                  <a:cubicBezTo>
                    <a:pt x="8" y="63"/>
                    <a:pt x="7" y="64"/>
                    <a:pt x="6" y="65"/>
                  </a:cubicBezTo>
                  <a:cubicBezTo>
                    <a:pt x="2" y="67"/>
                    <a:pt x="0" y="71"/>
                    <a:pt x="0" y="76"/>
                  </a:cubicBezTo>
                  <a:cubicBezTo>
                    <a:pt x="0" y="79"/>
                    <a:pt x="1" y="83"/>
                    <a:pt x="4" y="85"/>
                  </a:cubicBezTo>
                  <a:cubicBezTo>
                    <a:pt x="4" y="86"/>
                    <a:pt x="5" y="87"/>
                    <a:pt x="5" y="88"/>
                  </a:cubicBezTo>
                  <a:cubicBezTo>
                    <a:pt x="6" y="97"/>
                    <a:pt x="9" y="106"/>
                    <a:pt x="14" y="113"/>
                  </a:cubicBezTo>
                  <a:cubicBezTo>
                    <a:pt x="15" y="115"/>
                    <a:pt x="14" y="118"/>
                    <a:pt x="12" y="118"/>
                  </a:cubicBezTo>
                  <a:cubicBezTo>
                    <a:pt x="11" y="118"/>
                    <a:pt x="11" y="118"/>
                    <a:pt x="11" y="118"/>
                  </a:cubicBezTo>
                  <a:cubicBezTo>
                    <a:pt x="8" y="118"/>
                    <a:pt x="5" y="120"/>
                    <a:pt x="5" y="123"/>
                  </a:cubicBezTo>
                  <a:cubicBezTo>
                    <a:pt x="5" y="128"/>
                    <a:pt x="5" y="128"/>
                    <a:pt x="5" y="128"/>
                  </a:cubicBezTo>
                  <a:cubicBezTo>
                    <a:pt x="5" y="131"/>
                    <a:pt x="8" y="133"/>
                    <a:pt x="11" y="133"/>
                  </a:cubicBezTo>
                  <a:cubicBezTo>
                    <a:pt x="87" y="133"/>
                    <a:pt x="87" y="133"/>
                    <a:pt x="87" y="133"/>
                  </a:cubicBezTo>
                  <a:cubicBezTo>
                    <a:pt x="90" y="133"/>
                    <a:pt x="93" y="131"/>
                    <a:pt x="93" y="128"/>
                  </a:cubicBezTo>
                  <a:cubicBezTo>
                    <a:pt x="93" y="123"/>
                    <a:pt x="93" y="123"/>
                    <a:pt x="93" y="123"/>
                  </a:cubicBezTo>
                  <a:cubicBezTo>
                    <a:pt x="93" y="120"/>
                    <a:pt x="90" y="118"/>
                    <a:pt x="87" y="118"/>
                  </a:cubicBezTo>
                  <a:close/>
                  <a:moveTo>
                    <a:pt x="13" y="82"/>
                  </a:moveTo>
                  <a:cubicBezTo>
                    <a:pt x="10" y="82"/>
                    <a:pt x="7" y="79"/>
                    <a:pt x="7" y="76"/>
                  </a:cubicBezTo>
                  <a:cubicBezTo>
                    <a:pt x="7" y="73"/>
                    <a:pt x="10" y="70"/>
                    <a:pt x="13" y="70"/>
                  </a:cubicBezTo>
                  <a:cubicBezTo>
                    <a:pt x="17" y="70"/>
                    <a:pt x="19" y="73"/>
                    <a:pt x="19" y="76"/>
                  </a:cubicBezTo>
                  <a:cubicBezTo>
                    <a:pt x="19" y="79"/>
                    <a:pt x="17" y="82"/>
                    <a:pt x="13" y="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6655" name="Group 98"/>
          <p:cNvGrpSpPr/>
          <p:nvPr/>
        </p:nvGrpSpPr>
        <p:grpSpPr bwMode="auto">
          <a:xfrm>
            <a:off x="3925888" y="1377950"/>
            <a:ext cx="184150" cy="187325"/>
            <a:chOff x="0" y="0"/>
            <a:chExt cx="292" cy="300"/>
          </a:xfrm>
        </p:grpSpPr>
        <p:sp>
          <p:nvSpPr>
            <p:cNvPr id="26703" name="Freeform 99"/>
            <p:cNvSpPr>
              <a:spLocks noEditPoints="1"/>
            </p:cNvSpPr>
            <p:nvPr/>
          </p:nvSpPr>
          <p:spPr bwMode="auto">
            <a:xfrm>
              <a:off x="106" y="96"/>
              <a:ext cx="78" cy="98"/>
            </a:xfrm>
            <a:custGeom>
              <a:avLst/>
              <a:gdLst>
                <a:gd name="T0" fmla="*/ 4 w 39"/>
                <a:gd name="T1" fmla="*/ 100 h 49"/>
                <a:gd name="T2" fmla="*/ 148 w 39"/>
                <a:gd name="T3" fmla="*/ 92 h 49"/>
                <a:gd name="T4" fmla="*/ 4 w 39"/>
                <a:gd name="T5" fmla="*/ 100 h 49"/>
                <a:gd name="T6" fmla="*/ 28 w 39"/>
                <a:gd name="T7" fmla="*/ 116 h 49"/>
                <a:gd name="T8" fmla="*/ 92 w 39"/>
                <a:gd name="T9" fmla="*/ 112 h 49"/>
                <a:gd name="T10" fmla="*/ 28 w 39"/>
                <a:gd name="T11" fmla="*/ 116 h 4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 h="49">
                  <a:moveTo>
                    <a:pt x="1" y="25"/>
                  </a:moveTo>
                  <a:cubicBezTo>
                    <a:pt x="1" y="49"/>
                    <a:pt x="39" y="49"/>
                    <a:pt x="37" y="23"/>
                  </a:cubicBezTo>
                  <a:cubicBezTo>
                    <a:pt x="36" y="0"/>
                    <a:pt x="0" y="1"/>
                    <a:pt x="1" y="25"/>
                  </a:cubicBezTo>
                  <a:close/>
                  <a:moveTo>
                    <a:pt x="7" y="29"/>
                  </a:moveTo>
                  <a:cubicBezTo>
                    <a:pt x="6" y="18"/>
                    <a:pt x="23" y="18"/>
                    <a:pt x="23" y="28"/>
                  </a:cubicBezTo>
                  <a:cubicBezTo>
                    <a:pt x="24" y="40"/>
                    <a:pt x="7" y="40"/>
                    <a:pt x="7" y="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04" name="Freeform 100"/>
            <p:cNvSpPr>
              <a:spLocks noEditPoints="1"/>
            </p:cNvSpPr>
            <p:nvPr/>
          </p:nvSpPr>
          <p:spPr bwMode="auto">
            <a:xfrm>
              <a:off x="0" y="0"/>
              <a:ext cx="292" cy="300"/>
            </a:xfrm>
            <a:custGeom>
              <a:avLst/>
              <a:gdLst>
                <a:gd name="T0" fmla="*/ 464 w 146"/>
                <a:gd name="T1" fmla="*/ 128 h 150"/>
                <a:gd name="T2" fmla="*/ 232 w 146"/>
                <a:gd name="T3" fmla="*/ 76 h 150"/>
                <a:gd name="T4" fmla="*/ 64 w 146"/>
                <a:gd name="T5" fmla="*/ 240 h 150"/>
                <a:gd name="T6" fmla="*/ 404 w 146"/>
                <a:gd name="T7" fmla="*/ 432 h 150"/>
                <a:gd name="T8" fmla="*/ 488 w 146"/>
                <a:gd name="T9" fmla="*/ 376 h 150"/>
                <a:gd name="T10" fmla="*/ 408 w 146"/>
                <a:gd name="T11" fmla="*/ 464 h 150"/>
                <a:gd name="T12" fmla="*/ 360 w 146"/>
                <a:gd name="T13" fmla="*/ 504 h 150"/>
                <a:gd name="T14" fmla="*/ 476 w 146"/>
                <a:gd name="T15" fmla="*/ 260 h 150"/>
                <a:gd name="T16" fmla="*/ 472 w 146"/>
                <a:gd name="T17" fmla="*/ 176 h 150"/>
                <a:gd name="T18" fmla="*/ 508 w 146"/>
                <a:gd name="T19" fmla="*/ 276 h 150"/>
                <a:gd name="T20" fmla="*/ 520 w 146"/>
                <a:gd name="T21" fmla="*/ 332 h 150"/>
                <a:gd name="T22" fmla="*/ 532 w 146"/>
                <a:gd name="T23" fmla="*/ 336 h 150"/>
                <a:gd name="T24" fmla="*/ 112 w 146"/>
                <a:gd name="T25" fmla="*/ 380 h 150"/>
                <a:gd name="T26" fmla="*/ 72 w 146"/>
                <a:gd name="T27" fmla="*/ 268 h 150"/>
                <a:gd name="T28" fmla="*/ 108 w 146"/>
                <a:gd name="T29" fmla="*/ 324 h 150"/>
                <a:gd name="T30" fmla="*/ 112 w 146"/>
                <a:gd name="T31" fmla="*/ 380 h 150"/>
                <a:gd name="T32" fmla="*/ 152 w 146"/>
                <a:gd name="T33" fmla="*/ 400 h 150"/>
                <a:gd name="T34" fmla="*/ 152 w 146"/>
                <a:gd name="T35" fmla="*/ 444 h 150"/>
                <a:gd name="T36" fmla="*/ 308 w 146"/>
                <a:gd name="T37" fmla="*/ 452 h 150"/>
                <a:gd name="T38" fmla="*/ 136 w 146"/>
                <a:gd name="T39" fmla="*/ 372 h 150"/>
                <a:gd name="T40" fmla="*/ 160 w 146"/>
                <a:gd name="T41" fmla="*/ 388 h 150"/>
                <a:gd name="T42" fmla="*/ 240 w 146"/>
                <a:gd name="T43" fmla="*/ 396 h 150"/>
                <a:gd name="T44" fmla="*/ 156 w 146"/>
                <a:gd name="T45" fmla="*/ 292 h 150"/>
                <a:gd name="T46" fmla="*/ 236 w 146"/>
                <a:gd name="T47" fmla="*/ 116 h 150"/>
                <a:gd name="T48" fmla="*/ 228 w 146"/>
                <a:gd name="T49" fmla="*/ 108 h 150"/>
                <a:gd name="T50" fmla="*/ 140 w 146"/>
                <a:gd name="T51" fmla="*/ 244 h 150"/>
                <a:gd name="T52" fmla="*/ 248 w 146"/>
                <a:gd name="T53" fmla="*/ 104 h 150"/>
                <a:gd name="T54" fmla="*/ 408 w 146"/>
                <a:gd name="T55" fmla="*/ 200 h 150"/>
                <a:gd name="T56" fmla="*/ 400 w 146"/>
                <a:gd name="T57" fmla="*/ 172 h 150"/>
                <a:gd name="T58" fmla="*/ 276 w 146"/>
                <a:gd name="T59" fmla="*/ 80 h 150"/>
                <a:gd name="T60" fmla="*/ 380 w 146"/>
                <a:gd name="T61" fmla="*/ 352 h 150"/>
                <a:gd name="T62" fmla="*/ 452 w 146"/>
                <a:gd name="T63" fmla="*/ 324 h 150"/>
                <a:gd name="T64" fmla="*/ 468 w 146"/>
                <a:gd name="T65" fmla="*/ 292 h 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6" h="150">
                  <a:moveTo>
                    <a:pt x="119" y="35"/>
                  </a:moveTo>
                  <a:cubicBezTo>
                    <a:pt x="117" y="35"/>
                    <a:pt x="116" y="33"/>
                    <a:pt x="116" y="32"/>
                  </a:cubicBezTo>
                  <a:cubicBezTo>
                    <a:pt x="108" y="7"/>
                    <a:pt x="84" y="0"/>
                    <a:pt x="63" y="17"/>
                  </a:cubicBezTo>
                  <a:cubicBezTo>
                    <a:pt x="61" y="19"/>
                    <a:pt x="60" y="19"/>
                    <a:pt x="58" y="19"/>
                  </a:cubicBezTo>
                  <a:cubicBezTo>
                    <a:pt x="31" y="13"/>
                    <a:pt x="12" y="30"/>
                    <a:pt x="17" y="56"/>
                  </a:cubicBezTo>
                  <a:cubicBezTo>
                    <a:pt x="17" y="57"/>
                    <a:pt x="17" y="59"/>
                    <a:pt x="16" y="60"/>
                  </a:cubicBezTo>
                  <a:cubicBezTo>
                    <a:pt x="0" y="80"/>
                    <a:pt x="6" y="103"/>
                    <a:pt x="30" y="112"/>
                  </a:cubicBezTo>
                  <a:cubicBezTo>
                    <a:pt x="38" y="146"/>
                    <a:pt x="76" y="150"/>
                    <a:pt x="101" y="108"/>
                  </a:cubicBezTo>
                  <a:cubicBezTo>
                    <a:pt x="102" y="106"/>
                    <a:pt x="103" y="105"/>
                    <a:pt x="105" y="105"/>
                  </a:cubicBezTo>
                  <a:cubicBezTo>
                    <a:pt x="111" y="102"/>
                    <a:pt x="117" y="98"/>
                    <a:pt x="122" y="94"/>
                  </a:cubicBezTo>
                  <a:cubicBezTo>
                    <a:pt x="123" y="94"/>
                    <a:pt x="124" y="94"/>
                    <a:pt x="124" y="95"/>
                  </a:cubicBezTo>
                  <a:cubicBezTo>
                    <a:pt x="124" y="108"/>
                    <a:pt x="115" y="116"/>
                    <a:pt x="102" y="116"/>
                  </a:cubicBezTo>
                  <a:cubicBezTo>
                    <a:pt x="100" y="116"/>
                    <a:pt x="98" y="117"/>
                    <a:pt x="97" y="118"/>
                  </a:cubicBezTo>
                  <a:cubicBezTo>
                    <a:pt x="95" y="121"/>
                    <a:pt x="93" y="124"/>
                    <a:pt x="90" y="126"/>
                  </a:cubicBezTo>
                  <a:cubicBezTo>
                    <a:pt x="90" y="127"/>
                    <a:pt x="90" y="128"/>
                    <a:pt x="91" y="128"/>
                  </a:cubicBezTo>
                  <a:cubicBezTo>
                    <a:pt x="125" y="134"/>
                    <a:pt x="144" y="103"/>
                    <a:pt x="119" y="65"/>
                  </a:cubicBezTo>
                  <a:cubicBezTo>
                    <a:pt x="118" y="63"/>
                    <a:pt x="117" y="62"/>
                    <a:pt x="118" y="60"/>
                  </a:cubicBezTo>
                  <a:cubicBezTo>
                    <a:pt x="118" y="54"/>
                    <a:pt x="119" y="49"/>
                    <a:pt x="118" y="44"/>
                  </a:cubicBezTo>
                  <a:cubicBezTo>
                    <a:pt x="118" y="43"/>
                    <a:pt x="119" y="42"/>
                    <a:pt x="120" y="43"/>
                  </a:cubicBezTo>
                  <a:cubicBezTo>
                    <a:pt x="129" y="49"/>
                    <a:pt x="132" y="59"/>
                    <a:pt x="127" y="69"/>
                  </a:cubicBezTo>
                  <a:cubicBezTo>
                    <a:pt x="126" y="71"/>
                    <a:pt x="126" y="72"/>
                    <a:pt x="127" y="74"/>
                  </a:cubicBezTo>
                  <a:cubicBezTo>
                    <a:pt x="128" y="77"/>
                    <a:pt x="129" y="80"/>
                    <a:pt x="130" y="83"/>
                  </a:cubicBezTo>
                  <a:cubicBezTo>
                    <a:pt x="131" y="84"/>
                    <a:pt x="131" y="84"/>
                    <a:pt x="131" y="84"/>
                  </a:cubicBezTo>
                  <a:cubicBezTo>
                    <a:pt x="132" y="84"/>
                    <a:pt x="132" y="84"/>
                    <a:pt x="133" y="84"/>
                  </a:cubicBezTo>
                  <a:cubicBezTo>
                    <a:pt x="146" y="65"/>
                    <a:pt x="140" y="45"/>
                    <a:pt x="119" y="35"/>
                  </a:cubicBezTo>
                  <a:close/>
                  <a:moveTo>
                    <a:pt x="28" y="95"/>
                  </a:moveTo>
                  <a:cubicBezTo>
                    <a:pt x="28" y="96"/>
                    <a:pt x="27" y="96"/>
                    <a:pt x="26" y="96"/>
                  </a:cubicBezTo>
                  <a:cubicBezTo>
                    <a:pt x="15" y="89"/>
                    <a:pt x="12" y="78"/>
                    <a:pt x="18" y="67"/>
                  </a:cubicBezTo>
                  <a:cubicBezTo>
                    <a:pt x="19" y="66"/>
                    <a:pt x="20" y="67"/>
                    <a:pt x="20" y="68"/>
                  </a:cubicBezTo>
                  <a:cubicBezTo>
                    <a:pt x="22" y="72"/>
                    <a:pt x="24" y="76"/>
                    <a:pt x="27" y="81"/>
                  </a:cubicBezTo>
                  <a:cubicBezTo>
                    <a:pt x="28" y="83"/>
                    <a:pt x="29" y="84"/>
                    <a:pt x="29" y="86"/>
                  </a:cubicBezTo>
                  <a:cubicBezTo>
                    <a:pt x="28" y="89"/>
                    <a:pt x="28" y="92"/>
                    <a:pt x="28" y="95"/>
                  </a:cubicBezTo>
                  <a:close/>
                  <a:moveTo>
                    <a:pt x="120" y="78"/>
                  </a:moveTo>
                  <a:cubicBezTo>
                    <a:pt x="102" y="95"/>
                    <a:pt x="62" y="106"/>
                    <a:pt x="38" y="100"/>
                  </a:cubicBezTo>
                  <a:cubicBezTo>
                    <a:pt x="37" y="100"/>
                    <a:pt x="36" y="101"/>
                    <a:pt x="36" y="101"/>
                  </a:cubicBezTo>
                  <a:cubicBezTo>
                    <a:pt x="37" y="105"/>
                    <a:pt x="37" y="108"/>
                    <a:pt x="38" y="111"/>
                  </a:cubicBezTo>
                  <a:cubicBezTo>
                    <a:pt x="39" y="113"/>
                    <a:pt x="41" y="115"/>
                    <a:pt x="43" y="115"/>
                  </a:cubicBezTo>
                  <a:cubicBezTo>
                    <a:pt x="53" y="116"/>
                    <a:pt x="64" y="116"/>
                    <a:pt x="77" y="113"/>
                  </a:cubicBezTo>
                  <a:cubicBezTo>
                    <a:pt x="78" y="113"/>
                    <a:pt x="79" y="115"/>
                    <a:pt x="78" y="115"/>
                  </a:cubicBezTo>
                  <a:cubicBezTo>
                    <a:pt x="56" y="138"/>
                    <a:pt x="32" y="127"/>
                    <a:pt x="34" y="93"/>
                  </a:cubicBezTo>
                  <a:cubicBezTo>
                    <a:pt x="34" y="92"/>
                    <a:pt x="35" y="91"/>
                    <a:pt x="36" y="92"/>
                  </a:cubicBezTo>
                  <a:cubicBezTo>
                    <a:pt x="37" y="94"/>
                    <a:pt x="39" y="95"/>
                    <a:pt x="40" y="97"/>
                  </a:cubicBezTo>
                  <a:cubicBezTo>
                    <a:pt x="41" y="98"/>
                    <a:pt x="42" y="99"/>
                    <a:pt x="44" y="99"/>
                  </a:cubicBezTo>
                  <a:cubicBezTo>
                    <a:pt x="49" y="99"/>
                    <a:pt x="55" y="99"/>
                    <a:pt x="60" y="99"/>
                  </a:cubicBezTo>
                  <a:cubicBezTo>
                    <a:pt x="61" y="99"/>
                    <a:pt x="62" y="97"/>
                    <a:pt x="61" y="97"/>
                  </a:cubicBezTo>
                  <a:cubicBezTo>
                    <a:pt x="53" y="90"/>
                    <a:pt x="45" y="82"/>
                    <a:pt x="39" y="73"/>
                  </a:cubicBezTo>
                  <a:cubicBezTo>
                    <a:pt x="38" y="72"/>
                    <a:pt x="38" y="70"/>
                    <a:pt x="38" y="68"/>
                  </a:cubicBezTo>
                  <a:cubicBezTo>
                    <a:pt x="43" y="54"/>
                    <a:pt x="49" y="40"/>
                    <a:pt x="59" y="29"/>
                  </a:cubicBezTo>
                  <a:cubicBezTo>
                    <a:pt x="59" y="28"/>
                    <a:pt x="59" y="27"/>
                    <a:pt x="58" y="27"/>
                  </a:cubicBezTo>
                  <a:cubicBezTo>
                    <a:pt x="58" y="27"/>
                    <a:pt x="58" y="27"/>
                    <a:pt x="57" y="27"/>
                  </a:cubicBezTo>
                  <a:cubicBezTo>
                    <a:pt x="55" y="26"/>
                    <a:pt x="53" y="27"/>
                    <a:pt x="51" y="29"/>
                  </a:cubicBezTo>
                  <a:cubicBezTo>
                    <a:pt x="44" y="39"/>
                    <a:pt x="39" y="50"/>
                    <a:pt x="35" y="61"/>
                  </a:cubicBezTo>
                  <a:cubicBezTo>
                    <a:pt x="34" y="62"/>
                    <a:pt x="33" y="62"/>
                    <a:pt x="32" y="61"/>
                  </a:cubicBezTo>
                  <a:cubicBezTo>
                    <a:pt x="21" y="35"/>
                    <a:pt x="36" y="18"/>
                    <a:pt x="62" y="26"/>
                  </a:cubicBezTo>
                  <a:cubicBezTo>
                    <a:pt x="76" y="30"/>
                    <a:pt x="89" y="40"/>
                    <a:pt x="100" y="51"/>
                  </a:cubicBezTo>
                  <a:cubicBezTo>
                    <a:pt x="101" y="52"/>
                    <a:pt x="102" y="51"/>
                    <a:pt x="102" y="50"/>
                  </a:cubicBezTo>
                  <a:cubicBezTo>
                    <a:pt x="102" y="49"/>
                    <a:pt x="102" y="48"/>
                    <a:pt x="102" y="48"/>
                  </a:cubicBezTo>
                  <a:cubicBezTo>
                    <a:pt x="102" y="46"/>
                    <a:pt x="101" y="44"/>
                    <a:pt x="100" y="43"/>
                  </a:cubicBezTo>
                  <a:cubicBezTo>
                    <a:pt x="91" y="35"/>
                    <a:pt x="81" y="27"/>
                    <a:pt x="69" y="22"/>
                  </a:cubicBezTo>
                  <a:cubicBezTo>
                    <a:pt x="68" y="22"/>
                    <a:pt x="68" y="21"/>
                    <a:pt x="69" y="20"/>
                  </a:cubicBezTo>
                  <a:cubicBezTo>
                    <a:pt x="94" y="5"/>
                    <a:pt x="117" y="30"/>
                    <a:pt x="97" y="82"/>
                  </a:cubicBezTo>
                  <a:cubicBezTo>
                    <a:pt x="97" y="84"/>
                    <a:pt x="96" y="86"/>
                    <a:pt x="95" y="88"/>
                  </a:cubicBezTo>
                  <a:cubicBezTo>
                    <a:pt x="94" y="89"/>
                    <a:pt x="95" y="90"/>
                    <a:pt x="96" y="90"/>
                  </a:cubicBezTo>
                  <a:cubicBezTo>
                    <a:pt x="102" y="88"/>
                    <a:pt x="108" y="85"/>
                    <a:pt x="113" y="81"/>
                  </a:cubicBezTo>
                  <a:cubicBezTo>
                    <a:pt x="114" y="78"/>
                    <a:pt x="114" y="76"/>
                    <a:pt x="115" y="74"/>
                  </a:cubicBezTo>
                  <a:cubicBezTo>
                    <a:pt x="115" y="73"/>
                    <a:pt x="117" y="72"/>
                    <a:pt x="117" y="73"/>
                  </a:cubicBezTo>
                  <a:cubicBezTo>
                    <a:pt x="118" y="75"/>
                    <a:pt x="119" y="77"/>
                    <a:pt x="120" y="7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6656" name="Freeform 101"/>
          <p:cNvSpPr>
            <a:spLocks noEditPoints="1"/>
          </p:cNvSpPr>
          <p:nvPr/>
        </p:nvSpPr>
        <p:spPr bwMode="auto">
          <a:xfrm>
            <a:off x="5127625" y="3408363"/>
            <a:ext cx="263525" cy="247650"/>
          </a:xfrm>
          <a:custGeom>
            <a:avLst/>
            <a:gdLst>
              <a:gd name="T0" fmla="*/ 163772003 w 210"/>
              <a:gd name="T1" fmla="*/ 58471799 h 197"/>
              <a:gd name="T2" fmla="*/ 190542379 w 210"/>
              <a:gd name="T3" fmla="*/ 88497790 h 197"/>
              <a:gd name="T4" fmla="*/ 206288625 w 210"/>
              <a:gd name="T5" fmla="*/ 145389407 h 197"/>
              <a:gd name="T6" fmla="*/ 163772003 w 210"/>
              <a:gd name="T7" fmla="*/ 104300877 h 197"/>
              <a:gd name="T8" fmla="*/ 250381377 w 210"/>
              <a:gd name="T9" fmla="*/ 216503927 h 197"/>
              <a:gd name="T10" fmla="*/ 173220002 w 210"/>
              <a:gd name="T11" fmla="*/ 260752822 h 197"/>
              <a:gd name="T12" fmla="*/ 233059000 w 210"/>
              <a:gd name="T13" fmla="*/ 270233920 h 197"/>
              <a:gd name="T14" fmla="*/ 264554002 w 210"/>
              <a:gd name="T15" fmla="*/ 227565208 h 197"/>
              <a:gd name="T16" fmla="*/ 247231626 w 210"/>
              <a:gd name="T17" fmla="*/ 281296458 h 197"/>
              <a:gd name="T18" fmla="*/ 67713376 w 210"/>
              <a:gd name="T19" fmla="*/ 238627746 h 197"/>
              <a:gd name="T20" fmla="*/ 45667628 w 210"/>
              <a:gd name="T21" fmla="*/ 202281023 h 197"/>
              <a:gd name="T22" fmla="*/ 163772003 w 210"/>
              <a:gd name="T23" fmla="*/ 45829078 h 197"/>
              <a:gd name="T24" fmla="*/ 199990377 w 210"/>
              <a:gd name="T25" fmla="*/ 25285442 h 197"/>
              <a:gd name="T26" fmla="*/ 251956252 w 210"/>
              <a:gd name="T27" fmla="*/ 41088529 h 197"/>
              <a:gd name="T28" fmla="*/ 262979127 w 210"/>
              <a:gd name="T29" fmla="*/ 211762121 h 197"/>
              <a:gd name="T30" fmla="*/ 264554002 w 210"/>
              <a:gd name="T31" fmla="*/ 227565208 h 197"/>
              <a:gd name="T32" fmla="*/ 85035753 w 210"/>
              <a:gd name="T33" fmla="*/ 153290322 h 197"/>
              <a:gd name="T34" fmla="*/ 48816124 w 210"/>
              <a:gd name="T35" fmla="*/ 192798668 h 197"/>
              <a:gd name="T36" fmla="*/ 77161375 w 210"/>
              <a:gd name="T37" fmla="*/ 180155947 h 197"/>
              <a:gd name="T38" fmla="*/ 102356875 w 210"/>
              <a:gd name="T39" fmla="*/ 216503927 h 197"/>
              <a:gd name="T40" fmla="*/ 92908876 w 210"/>
              <a:gd name="T41" fmla="*/ 170674849 h 197"/>
              <a:gd name="T42" fmla="*/ 85035753 w 210"/>
              <a:gd name="T43" fmla="*/ 186477936 h 197"/>
              <a:gd name="T44" fmla="*/ 77161375 w 210"/>
              <a:gd name="T45" fmla="*/ 240207929 h 197"/>
              <a:gd name="T46" fmla="*/ 129127250 w 210"/>
              <a:gd name="T47" fmla="*/ 230726831 h 197"/>
              <a:gd name="T48" fmla="*/ 97633503 w 210"/>
              <a:gd name="T49" fmla="*/ 222824659 h 197"/>
              <a:gd name="T50" fmla="*/ 198415502 w 210"/>
              <a:gd name="T51" fmla="*/ 37928163 h 197"/>
              <a:gd name="T52" fmla="*/ 201565253 w 210"/>
              <a:gd name="T53" fmla="*/ 85337424 h 197"/>
              <a:gd name="T54" fmla="*/ 253531128 w 210"/>
              <a:gd name="T55" fmla="*/ 96399962 h 197"/>
              <a:gd name="T56" fmla="*/ 155897625 w 210"/>
              <a:gd name="T57" fmla="*/ 50569627 h 197"/>
              <a:gd name="T58" fmla="*/ 121254127 w 210"/>
              <a:gd name="T59" fmla="*/ 90077973 h 197"/>
              <a:gd name="T60" fmla="*/ 155897625 w 210"/>
              <a:gd name="T61" fmla="*/ 50569627 h 197"/>
              <a:gd name="T62" fmla="*/ 251956252 w 210"/>
              <a:gd name="T63" fmla="*/ 207021572 h 197"/>
              <a:gd name="T64" fmla="*/ 212588127 w 210"/>
              <a:gd name="T65" fmla="*/ 214922487 h 197"/>
              <a:gd name="T66" fmla="*/ 118104376 w 210"/>
              <a:gd name="T67" fmla="*/ 101140511 h 197"/>
              <a:gd name="T68" fmla="*/ 78736250 w 210"/>
              <a:gd name="T69" fmla="*/ 109041426 h 197"/>
              <a:gd name="T70" fmla="*/ 258254500 w 210"/>
              <a:gd name="T71" fmla="*/ 113783232 h 197"/>
              <a:gd name="T72" fmla="*/ 258254500 w 210"/>
              <a:gd name="T73" fmla="*/ 202281023 h 197"/>
              <a:gd name="T74" fmla="*/ 258254500 w 210"/>
              <a:gd name="T75" fmla="*/ 113783232 h 197"/>
              <a:gd name="T76" fmla="*/ 125977499 w 210"/>
              <a:gd name="T77" fmla="*/ 214922487 h 197"/>
              <a:gd name="T78" fmla="*/ 125977499 w 210"/>
              <a:gd name="T79" fmla="*/ 99560328 h 197"/>
              <a:gd name="T80" fmla="*/ 204715004 w 210"/>
              <a:gd name="T81" fmla="*/ 99560328 h 197"/>
              <a:gd name="T82" fmla="*/ 204715004 w 210"/>
              <a:gd name="T83" fmla="*/ 216503927 h 197"/>
              <a:gd name="T84" fmla="*/ 166920500 w 210"/>
              <a:gd name="T85" fmla="*/ 257591199 h 197"/>
              <a:gd name="T86" fmla="*/ 140150124 w 210"/>
              <a:gd name="T87" fmla="*/ 227565208 h 197"/>
              <a:gd name="T88" fmla="*/ 251956252 w 210"/>
              <a:gd name="T89" fmla="*/ 110621609 h 197"/>
              <a:gd name="T90" fmla="*/ 212588127 w 210"/>
              <a:gd name="T91" fmla="*/ 101140511 h 197"/>
              <a:gd name="T92" fmla="*/ 251956252 w 210"/>
              <a:gd name="T93" fmla="*/ 110621609 h 19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0" h="197">
                <a:moveTo>
                  <a:pt x="122" y="53"/>
                </a:moveTo>
                <a:cubicBezTo>
                  <a:pt x="117" y="47"/>
                  <a:pt x="111" y="41"/>
                  <a:pt x="106" y="37"/>
                </a:cubicBezTo>
                <a:cubicBezTo>
                  <a:pt x="105" y="36"/>
                  <a:pt x="104" y="36"/>
                  <a:pt x="104" y="37"/>
                </a:cubicBezTo>
                <a:cubicBezTo>
                  <a:pt x="98" y="41"/>
                  <a:pt x="93" y="47"/>
                  <a:pt x="88" y="53"/>
                </a:cubicBezTo>
                <a:cubicBezTo>
                  <a:pt x="87" y="54"/>
                  <a:pt x="87" y="56"/>
                  <a:pt x="89" y="56"/>
                </a:cubicBezTo>
                <a:cubicBezTo>
                  <a:pt x="100" y="55"/>
                  <a:pt x="110" y="55"/>
                  <a:pt x="121" y="56"/>
                </a:cubicBezTo>
                <a:cubicBezTo>
                  <a:pt x="122" y="56"/>
                  <a:pt x="123" y="54"/>
                  <a:pt x="122" y="53"/>
                </a:cubicBezTo>
                <a:close/>
                <a:moveTo>
                  <a:pt x="104" y="66"/>
                </a:moveTo>
                <a:cubicBezTo>
                  <a:pt x="119" y="66"/>
                  <a:pt x="131" y="78"/>
                  <a:pt x="131" y="92"/>
                </a:cubicBezTo>
                <a:cubicBezTo>
                  <a:pt x="131" y="107"/>
                  <a:pt x="119" y="119"/>
                  <a:pt x="104" y="119"/>
                </a:cubicBezTo>
                <a:cubicBezTo>
                  <a:pt x="90" y="119"/>
                  <a:pt x="78" y="107"/>
                  <a:pt x="78" y="92"/>
                </a:cubicBezTo>
                <a:cubicBezTo>
                  <a:pt x="78" y="78"/>
                  <a:pt x="90" y="66"/>
                  <a:pt x="104" y="66"/>
                </a:cubicBezTo>
                <a:close/>
                <a:moveTo>
                  <a:pt x="161" y="141"/>
                </a:moveTo>
                <a:cubicBezTo>
                  <a:pt x="161" y="140"/>
                  <a:pt x="161" y="140"/>
                  <a:pt x="161" y="139"/>
                </a:cubicBezTo>
                <a:cubicBezTo>
                  <a:pt x="161" y="138"/>
                  <a:pt x="160" y="137"/>
                  <a:pt x="159" y="137"/>
                </a:cubicBezTo>
                <a:cubicBezTo>
                  <a:pt x="151" y="140"/>
                  <a:pt x="143" y="141"/>
                  <a:pt x="133" y="143"/>
                </a:cubicBezTo>
                <a:cubicBezTo>
                  <a:pt x="131" y="143"/>
                  <a:pt x="129" y="144"/>
                  <a:pt x="128" y="146"/>
                </a:cubicBezTo>
                <a:cubicBezTo>
                  <a:pt x="122" y="153"/>
                  <a:pt x="116" y="160"/>
                  <a:pt x="110" y="165"/>
                </a:cubicBezTo>
                <a:cubicBezTo>
                  <a:pt x="109" y="166"/>
                  <a:pt x="109" y="167"/>
                  <a:pt x="110" y="168"/>
                </a:cubicBezTo>
                <a:cubicBezTo>
                  <a:pt x="125" y="178"/>
                  <a:pt x="138" y="179"/>
                  <a:pt x="147" y="174"/>
                </a:cubicBezTo>
                <a:cubicBezTo>
                  <a:pt x="149" y="174"/>
                  <a:pt x="149" y="172"/>
                  <a:pt x="148" y="171"/>
                </a:cubicBezTo>
                <a:cubicBezTo>
                  <a:pt x="139" y="161"/>
                  <a:pt x="146" y="144"/>
                  <a:pt x="160" y="143"/>
                </a:cubicBezTo>
                <a:cubicBezTo>
                  <a:pt x="161" y="143"/>
                  <a:pt x="161" y="142"/>
                  <a:pt x="161" y="141"/>
                </a:cubicBezTo>
                <a:close/>
                <a:moveTo>
                  <a:pt x="168" y="144"/>
                </a:moveTo>
                <a:cubicBezTo>
                  <a:pt x="174" y="147"/>
                  <a:pt x="178" y="153"/>
                  <a:pt x="178" y="160"/>
                </a:cubicBezTo>
                <a:cubicBezTo>
                  <a:pt x="178" y="170"/>
                  <a:pt x="169" y="178"/>
                  <a:pt x="159" y="177"/>
                </a:cubicBezTo>
                <a:cubicBezTo>
                  <a:pt x="158" y="177"/>
                  <a:pt x="158" y="177"/>
                  <a:pt x="157" y="178"/>
                </a:cubicBezTo>
                <a:cubicBezTo>
                  <a:pt x="146" y="189"/>
                  <a:pt x="127" y="188"/>
                  <a:pt x="106" y="171"/>
                </a:cubicBezTo>
                <a:cubicBezTo>
                  <a:pt x="105" y="170"/>
                  <a:pt x="104" y="170"/>
                  <a:pt x="104" y="171"/>
                </a:cubicBezTo>
                <a:cubicBezTo>
                  <a:pt x="71" y="197"/>
                  <a:pt x="44" y="186"/>
                  <a:pt x="43" y="151"/>
                </a:cubicBezTo>
                <a:cubicBezTo>
                  <a:pt x="43" y="150"/>
                  <a:pt x="42" y="149"/>
                  <a:pt x="42" y="149"/>
                </a:cubicBezTo>
                <a:cubicBezTo>
                  <a:pt x="33" y="147"/>
                  <a:pt x="28" y="138"/>
                  <a:pt x="30" y="129"/>
                </a:cubicBezTo>
                <a:cubicBezTo>
                  <a:pt x="30" y="129"/>
                  <a:pt x="30" y="128"/>
                  <a:pt x="29" y="128"/>
                </a:cubicBezTo>
                <a:cubicBezTo>
                  <a:pt x="0" y="109"/>
                  <a:pt x="5" y="80"/>
                  <a:pt x="43" y="65"/>
                </a:cubicBezTo>
                <a:cubicBezTo>
                  <a:pt x="44" y="65"/>
                  <a:pt x="44" y="64"/>
                  <a:pt x="44" y="63"/>
                </a:cubicBezTo>
                <a:cubicBezTo>
                  <a:pt x="37" y="17"/>
                  <a:pt x="67" y="0"/>
                  <a:pt x="104" y="29"/>
                </a:cubicBezTo>
                <a:cubicBezTo>
                  <a:pt x="104" y="29"/>
                  <a:pt x="105" y="29"/>
                  <a:pt x="106" y="29"/>
                </a:cubicBezTo>
                <a:cubicBezTo>
                  <a:pt x="113" y="23"/>
                  <a:pt x="120" y="19"/>
                  <a:pt x="126" y="17"/>
                </a:cubicBezTo>
                <a:cubicBezTo>
                  <a:pt x="127" y="17"/>
                  <a:pt x="127" y="17"/>
                  <a:pt x="127" y="16"/>
                </a:cubicBezTo>
                <a:cubicBezTo>
                  <a:pt x="129" y="8"/>
                  <a:pt x="136" y="2"/>
                  <a:pt x="144" y="2"/>
                </a:cubicBezTo>
                <a:cubicBezTo>
                  <a:pt x="156" y="2"/>
                  <a:pt x="164" y="14"/>
                  <a:pt x="160" y="25"/>
                </a:cubicBezTo>
                <a:cubicBezTo>
                  <a:pt x="160" y="25"/>
                  <a:pt x="160" y="26"/>
                  <a:pt x="160" y="26"/>
                </a:cubicBezTo>
                <a:cubicBezTo>
                  <a:pt x="166" y="34"/>
                  <a:pt x="168" y="47"/>
                  <a:pt x="166" y="63"/>
                </a:cubicBezTo>
                <a:cubicBezTo>
                  <a:pt x="166" y="64"/>
                  <a:pt x="166" y="65"/>
                  <a:pt x="167" y="65"/>
                </a:cubicBezTo>
                <a:cubicBezTo>
                  <a:pt x="210" y="83"/>
                  <a:pt x="210" y="117"/>
                  <a:pt x="167" y="134"/>
                </a:cubicBezTo>
                <a:cubicBezTo>
                  <a:pt x="166" y="135"/>
                  <a:pt x="166" y="136"/>
                  <a:pt x="166" y="136"/>
                </a:cubicBezTo>
                <a:cubicBezTo>
                  <a:pt x="166" y="139"/>
                  <a:pt x="166" y="141"/>
                  <a:pt x="167" y="143"/>
                </a:cubicBezTo>
                <a:cubicBezTo>
                  <a:pt x="167" y="143"/>
                  <a:pt x="167" y="144"/>
                  <a:pt x="168" y="144"/>
                </a:cubicBezTo>
                <a:close/>
                <a:moveTo>
                  <a:pt x="49" y="114"/>
                </a:moveTo>
                <a:cubicBezTo>
                  <a:pt x="51" y="111"/>
                  <a:pt x="52" y="107"/>
                  <a:pt x="54" y="103"/>
                </a:cubicBezTo>
                <a:cubicBezTo>
                  <a:pt x="55" y="101"/>
                  <a:pt x="55" y="99"/>
                  <a:pt x="54" y="97"/>
                </a:cubicBezTo>
                <a:cubicBezTo>
                  <a:pt x="50" y="88"/>
                  <a:pt x="47" y="79"/>
                  <a:pt x="45" y="72"/>
                </a:cubicBezTo>
                <a:cubicBezTo>
                  <a:pt x="45" y="71"/>
                  <a:pt x="44" y="70"/>
                  <a:pt x="43" y="71"/>
                </a:cubicBezTo>
                <a:cubicBezTo>
                  <a:pt x="16" y="84"/>
                  <a:pt x="12" y="106"/>
                  <a:pt x="31" y="122"/>
                </a:cubicBezTo>
                <a:cubicBezTo>
                  <a:pt x="32" y="122"/>
                  <a:pt x="33" y="122"/>
                  <a:pt x="34" y="122"/>
                </a:cubicBezTo>
                <a:cubicBezTo>
                  <a:pt x="37" y="118"/>
                  <a:pt x="42" y="116"/>
                  <a:pt x="47" y="116"/>
                </a:cubicBezTo>
                <a:cubicBezTo>
                  <a:pt x="48" y="116"/>
                  <a:pt x="49" y="115"/>
                  <a:pt x="49" y="114"/>
                </a:cubicBezTo>
                <a:close/>
                <a:moveTo>
                  <a:pt x="54" y="118"/>
                </a:moveTo>
                <a:cubicBezTo>
                  <a:pt x="61" y="121"/>
                  <a:pt x="65" y="128"/>
                  <a:pt x="64" y="135"/>
                </a:cubicBezTo>
                <a:cubicBezTo>
                  <a:pt x="64" y="136"/>
                  <a:pt x="64" y="137"/>
                  <a:pt x="65" y="137"/>
                </a:cubicBezTo>
                <a:cubicBezTo>
                  <a:pt x="68" y="137"/>
                  <a:pt x="70" y="138"/>
                  <a:pt x="73" y="138"/>
                </a:cubicBezTo>
                <a:cubicBezTo>
                  <a:pt x="75" y="139"/>
                  <a:pt x="76" y="137"/>
                  <a:pt x="75" y="136"/>
                </a:cubicBezTo>
                <a:cubicBezTo>
                  <a:pt x="69" y="127"/>
                  <a:pt x="64" y="118"/>
                  <a:pt x="59" y="108"/>
                </a:cubicBezTo>
                <a:cubicBezTo>
                  <a:pt x="58" y="107"/>
                  <a:pt x="56" y="107"/>
                  <a:pt x="56" y="108"/>
                </a:cubicBezTo>
                <a:cubicBezTo>
                  <a:pt x="55" y="111"/>
                  <a:pt x="54" y="113"/>
                  <a:pt x="53" y="115"/>
                </a:cubicBezTo>
                <a:cubicBezTo>
                  <a:pt x="53" y="116"/>
                  <a:pt x="54" y="117"/>
                  <a:pt x="54" y="118"/>
                </a:cubicBezTo>
                <a:close/>
                <a:moveTo>
                  <a:pt x="62" y="141"/>
                </a:moveTo>
                <a:cubicBezTo>
                  <a:pt x="59" y="146"/>
                  <a:pt x="55" y="149"/>
                  <a:pt x="50" y="150"/>
                </a:cubicBezTo>
                <a:cubicBezTo>
                  <a:pt x="49" y="150"/>
                  <a:pt x="49" y="151"/>
                  <a:pt x="49" y="152"/>
                </a:cubicBezTo>
                <a:cubicBezTo>
                  <a:pt x="53" y="177"/>
                  <a:pt x="74" y="185"/>
                  <a:pt x="99" y="168"/>
                </a:cubicBezTo>
                <a:cubicBezTo>
                  <a:pt x="100" y="167"/>
                  <a:pt x="100" y="166"/>
                  <a:pt x="100" y="165"/>
                </a:cubicBezTo>
                <a:cubicBezTo>
                  <a:pt x="94" y="160"/>
                  <a:pt x="88" y="153"/>
                  <a:pt x="82" y="146"/>
                </a:cubicBezTo>
                <a:cubicBezTo>
                  <a:pt x="81" y="144"/>
                  <a:pt x="79" y="143"/>
                  <a:pt x="77" y="143"/>
                </a:cubicBezTo>
                <a:cubicBezTo>
                  <a:pt x="72" y="142"/>
                  <a:pt x="68" y="141"/>
                  <a:pt x="64" y="140"/>
                </a:cubicBezTo>
                <a:cubicBezTo>
                  <a:pt x="63" y="140"/>
                  <a:pt x="62" y="141"/>
                  <a:pt x="62" y="141"/>
                </a:cubicBezTo>
                <a:close/>
                <a:moveTo>
                  <a:pt x="154" y="34"/>
                </a:moveTo>
                <a:cubicBezTo>
                  <a:pt x="144" y="40"/>
                  <a:pt x="131" y="36"/>
                  <a:pt x="128" y="25"/>
                </a:cubicBezTo>
                <a:cubicBezTo>
                  <a:pt x="127" y="24"/>
                  <a:pt x="126" y="24"/>
                  <a:pt x="126" y="24"/>
                </a:cubicBezTo>
                <a:cubicBezTo>
                  <a:pt x="121" y="26"/>
                  <a:pt x="116" y="28"/>
                  <a:pt x="110" y="32"/>
                </a:cubicBezTo>
                <a:cubicBezTo>
                  <a:pt x="109" y="32"/>
                  <a:pt x="109" y="34"/>
                  <a:pt x="110" y="34"/>
                </a:cubicBezTo>
                <a:cubicBezTo>
                  <a:pt x="116" y="40"/>
                  <a:pt x="122" y="46"/>
                  <a:pt x="128" y="54"/>
                </a:cubicBezTo>
                <a:cubicBezTo>
                  <a:pt x="129" y="56"/>
                  <a:pt x="131" y="57"/>
                  <a:pt x="133" y="57"/>
                </a:cubicBezTo>
                <a:cubicBezTo>
                  <a:pt x="143" y="58"/>
                  <a:pt x="151" y="60"/>
                  <a:pt x="158" y="62"/>
                </a:cubicBezTo>
                <a:cubicBezTo>
                  <a:pt x="160" y="63"/>
                  <a:pt x="161" y="62"/>
                  <a:pt x="161" y="61"/>
                </a:cubicBezTo>
                <a:cubicBezTo>
                  <a:pt x="162" y="50"/>
                  <a:pt x="160" y="41"/>
                  <a:pt x="156" y="34"/>
                </a:cubicBezTo>
                <a:cubicBezTo>
                  <a:pt x="156" y="33"/>
                  <a:pt x="154" y="33"/>
                  <a:pt x="154" y="34"/>
                </a:cubicBezTo>
                <a:close/>
                <a:moveTo>
                  <a:pt x="99" y="32"/>
                </a:moveTo>
                <a:cubicBezTo>
                  <a:pt x="70" y="12"/>
                  <a:pt x="46" y="26"/>
                  <a:pt x="49" y="61"/>
                </a:cubicBezTo>
                <a:cubicBezTo>
                  <a:pt x="49" y="62"/>
                  <a:pt x="50" y="63"/>
                  <a:pt x="51" y="63"/>
                </a:cubicBezTo>
                <a:cubicBezTo>
                  <a:pt x="58" y="60"/>
                  <a:pt x="67" y="58"/>
                  <a:pt x="77" y="57"/>
                </a:cubicBezTo>
                <a:cubicBezTo>
                  <a:pt x="79" y="57"/>
                  <a:pt x="81" y="56"/>
                  <a:pt x="82" y="54"/>
                </a:cubicBezTo>
                <a:cubicBezTo>
                  <a:pt x="88" y="46"/>
                  <a:pt x="94" y="40"/>
                  <a:pt x="100" y="34"/>
                </a:cubicBezTo>
                <a:cubicBezTo>
                  <a:pt x="100" y="34"/>
                  <a:pt x="100" y="32"/>
                  <a:pt x="99" y="32"/>
                </a:cubicBezTo>
                <a:close/>
                <a:moveTo>
                  <a:pt x="137" y="138"/>
                </a:moveTo>
                <a:cubicBezTo>
                  <a:pt x="145" y="137"/>
                  <a:pt x="153" y="135"/>
                  <a:pt x="159" y="132"/>
                </a:cubicBezTo>
                <a:cubicBezTo>
                  <a:pt x="160" y="132"/>
                  <a:pt x="160" y="131"/>
                  <a:pt x="160" y="131"/>
                </a:cubicBezTo>
                <a:cubicBezTo>
                  <a:pt x="159" y="124"/>
                  <a:pt x="157" y="116"/>
                  <a:pt x="154" y="108"/>
                </a:cubicBezTo>
                <a:cubicBezTo>
                  <a:pt x="153" y="107"/>
                  <a:pt x="151" y="107"/>
                  <a:pt x="151" y="108"/>
                </a:cubicBezTo>
                <a:cubicBezTo>
                  <a:pt x="146" y="118"/>
                  <a:pt x="141" y="127"/>
                  <a:pt x="135" y="136"/>
                </a:cubicBezTo>
                <a:cubicBezTo>
                  <a:pt x="134" y="137"/>
                  <a:pt x="135" y="139"/>
                  <a:pt x="137" y="138"/>
                </a:cubicBezTo>
                <a:close/>
                <a:moveTo>
                  <a:pt x="59" y="92"/>
                </a:moveTo>
                <a:cubicBezTo>
                  <a:pt x="64" y="82"/>
                  <a:pt x="69" y="73"/>
                  <a:pt x="75" y="64"/>
                </a:cubicBezTo>
                <a:cubicBezTo>
                  <a:pt x="76" y="63"/>
                  <a:pt x="75" y="61"/>
                  <a:pt x="73" y="62"/>
                </a:cubicBezTo>
                <a:cubicBezTo>
                  <a:pt x="65" y="63"/>
                  <a:pt x="57" y="65"/>
                  <a:pt x="51" y="67"/>
                </a:cubicBezTo>
                <a:cubicBezTo>
                  <a:pt x="50" y="68"/>
                  <a:pt x="49" y="68"/>
                  <a:pt x="50" y="69"/>
                </a:cubicBezTo>
                <a:cubicBezTo>
                  <a:pt x="51" y="76"/>
                  <a:pt x="53" y="83"/>
                  <a:pt x="56" y="92"/>
                </a:cubicBezTo>
                <a:cubicBezTo>
                  <a:pt x="56" y="93"/>
                  <a:pt x="58" y="93"/>
                  <a:pt x="59" y="92"/>
                </a:cubicBezTo>
                <a:close/>
                <a:moveTo>
                  <a:pt x="164" y="72"/>
                </a:moveTo>
                <a:cubicBezTo>
                  <a:pt x="162" y="80"/>
                  <a:pt x="160" y="88"/>
                  <a:pt x="156" y="97"/>
                </a:cubicBezTo>
                <a:cubicBezTo>
                  <a:pt x="155" y="99"/>
                  <a:pt x="155" y="101"/>
                  <a:pt x="156" y="103"/>
                </a:cubicBezTo>
                <a:cubicBezTo>
                  <a:pt x="160" y="112"/>
                  <a:pt x="162" y="120"/>
                  <a:pt x="164" y="128"/>
                </a:cubicBezTo>
                <a:cubicBezTo>
                  <a:pt x="164" y="129"/>
                  <a:pt x="166" y="130"/>
                  <a:pt x="167" y="129"/>
                </a:cubicBezTo>
                <a:cubicBezTo>
                  <a:pt x="198" y="114"/>
                  <a:pt x="198" y="86"/>
                  <a:pt x="167" y="71"/>
                </a:cubicBezTo>
                <a:cubicBezTo>
                  <a:pt x="166" y="70"/>
                  <a:pt x="164" y="71"/>
                  <a:pt x="164" y="72"/>
                </a:cubicBezTo>
                <a:close/>
                <a:moveTo>
                  <a:pt x="124" y="140"/>
                </a:moveTo>
                <a:cubicBezTo>
                  <a:pt x="111" y="141"/>
                  <a:pt x="98" y="141"/>
                  <a:pt x="86" y="140"/>
                </a:cubicBezTo>
                <a:cubicBezTo>
                  <a:pt x="83" y="140"/>
                  <a:pt x="81" y="138"/>
                  <a:pt x="80" y="136"/>
                </a:cubicBezTo>
                <a:cubicBezTo>
                  <a:pt x="73" y="126"/>
                  <a:pt x="66" y="115"/>
                  <a:pt x="61" y="103"/>
                </a:cubicBezTo>
                <a:cubicBezTo>
                  <a:pt x="60" y="101"/>
                  <a:pt x="60" y="99"/>
                  <a:pt x="61" y="97"/>
                </a:cubicBezTo>
                <a:cubicBezTo>
                  <a:pt x="66" y="85"/>
                  <a:pt x="73" y="74"/>
                  <a:pt x="80" y="63"/>
                </a:cubicBezTo>
                <a:cubicBezTo>
                  <a:pt x="81" y="61"/>
                  <a:pt x="83" y="60"/>
                  <a:pt x="86" y="60"/>
                </a:cubicBezTo>
                <a:cubicBezTo>
                  <a:pt x="98" y="59"/>
                  <a:pt x="111" y="59"/>
                  <a:pt x="124" y="60"/>
                </a:cubicBezTo>
                <a:cubicBezTo>
                  <a:pt x="126" y="60"/>
                  <a:pt x="128" y="61"/>
                  <a:pt x="130" y="63"/>
                </a:cubicBezTo>
                <a:cubicBezTo>
                  <a:pt x="137" y="74"/>
                  <a:pt x="144" y="85"/>
                  <a:pt x="149" y="96"/>
                </a:cubicBezTo>
                <a:cubicBezTo>
                  <a:pt x="150" y="99"/>
                  <a:pt x="150" y="101"/>
                  <a:pt x="149" y="103"/>
                </a:cubicBezTo>
                <a:cubicBezTo>
                  <a:pt x="144" y="115"/>
                  <a:pt x="137" y="126"/>
                  <a:pt x="130" y="137"/>
                </a:cubicBezTo>
                <a:cubicBezTo>
                  <a:pt x="128" y="139"/>
                  <a:pt x="126" y="140"/>
                  <a:pt x="124" y="140"/>
                </a:cubicBezTo>
                <a:close/>
                <a:moveTo>
                  <a:pt x="122" y="147"/>
                </a:moveTo>
                <a:cubicBezTo>
                  <a:pt x="117" y="153"/>
                  <a:pt x="111" y="159"/>
                  <a:pt x="106" y="163"/>
                </a:cubicBezTo>
                <a:cubicBezTo>
                  <a:pt x="105" y="164"/>
                  <a:pt x="104" y="164"/>
                  <a:pt x="104" y="163"/>
                </a:cubicBezTo>
                <a:cubicBezTo>
                  <a:pt x="98" y="159"/>
                  <a:pt x="93" y="153"/>
                  <a:pt x="88" y="147"/>
                </a:cubicBezTo>
                <a:cubicBezTo>
                  <a:pt x="87" y="145"/>
                  <a:pt x="87" y="144"/>
                  <a:pt x="89" y="144"/>
                </a:cubicBezTo>
                <a:cubicBezTo>
                  <a:pt x="100" y="144"/>
                  <a:pt x="110" y="144"/>
                  <a:pt x="121" y="144"/>
                </a:cubicBezTo>
                <a:cubicBezTo>
                  <a:pt x="122" y="144"/>
                  <a:pt x="123" y="145"/>
                  <a:pt x="122" y="147"/>
                </a:cubicBezTo>
                <a:close/>
                <a:moveTo>
                  <a:pt x="160" y="70"/>
                </a:moveTo>
                <a:cubicBezTo>
                  <a:pt x="159" y="76"/>
                  <a:pt x="157" y="84"/>
                  <a:pt x="154" y="91"/>
                </a:cubicBezTo>
                <a:cubicBezTo>
                  <a:pt x="153" y="93"/>
                  <a:pt x="151" y="93"/>
                  <a:pt x="151" y="92"/>
                </a:cubicBezTo>
                <a:cubicBezTo>
                  <a:pt x="146" y="82"/>
                  <a:pt x="141" y="73"/>
                  <a:pt x="135" y="64"/>
                </a:cubicBezTo>
                <a:cubicBezTo>
                  <a:pt x="134" y="63"/>
                  <a:pt x="135" y="61"/>
                  <a:pt x="137" y="62"/>
                </a:cubicBezTo>
                <a:cubicBezTo>
                  <a:pt x="145" y="63"/>
                  <a:pt x="152" y="65"/>
                  <a:pt x="159" y="67"/>
                </a:cubicBezTo>
                <a:cubicBezTo>
                  <a:pt x="160" y="68"/>
                  <a:pt x="160" y="69"/>
                  <a:pt x="160"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657" name="Group 102"/>
          <p:cNvGrpSpPr/>
          <p:nvPr/>
        </p:nvGrpSpPr>
        <p:grpSpPr bwMode="auto">
          <a:xfrm>
            <a:off x="3214688" y="1665288"/>
            <a:ext cx="141287" cy="142875"/>
            <a:chOff x="0" y="0"/>
            <a:chExt cx="228" cy="226"/>
          </a:xfrm>
        </p:grpSpPr>
        <p:sp>
          <p:nvSpPr>
            <p:cNvPr id="26701" name="Freeform 103"/>
            <p:cNvSpPr>
              <a:spLocks noEditPoints="1"/>
            </p:cNvSpPr>
            <p:nvPr/>
          </p:nvSpPr>
          <p:spPr bwMode="auto">
            <a:xfrm>
              <a:off x="0" y="0"/>
              <a:ext cx="228" cy="226"/>
            </a:xfrm>
            <a:custGeom>
              <a:avLst/>
              <a:gdLst>
                <a:gd name="T0" fmla="*/ 0 w 114"/>
                <a:gd name="T1" fmla="*/ 224 h 113"/>
                <a:gd name="T2" fmla="*/ 456 w 114"/>
                <a:gd name="T3" fmla="*/ 224 h 113"/>
                <a:gd name="T4" fmla="*/ 420 w 114"/>
                <a:gd name="T5" fmla="*/ 244 h 113"/>
                <a:gd name="T6" fmla="*/ 420 w 114"/>
                <a:gd name="T7" fmla="*/ 256 h 113"/>
                <a:gd name="T8" fmla="*/ 416 w 114"/>
                <a:gd name="T9" fmla="*/ 256 h 113"/>
                <a:gd name="T10" fmla="*/ 400 w 114"/>
                <a:gd name="T11" fmla="*/ 244 h 113"/>
                <a:gd name="T12" fmla="*/ 400 w 114"/>
                <a:gd name="T13" fmla="*/ 260 h 113"/>
                <a:gd name="T14" fmla="*/ 416 w 114"/>
                <a:gd name="T15" fmla="*/ 268 h 113"/>
                <a:gd name="T16" fmla="*/ 228 w 114"/>
                <a:gd name="T17" fmla="*/ 420 h 113"/>
                <a:gd name="T18" fmla="*/ 228 w 114"/>
                <a:gd name="T19" fmla="*/ 28 h 113"/>
                <a:gd name="T20" fmla="*/ 288 w 114"/>
                <a:gd name="T21" fmla="*/ 44 h 113"/>
                <a:gd name="T22" fmla="*/ 208 w 114"/>
                <a:gd name="T23" fmla="*/ 84 h 113"/>
                <a:gd name="T24" fmla="*/ 168 w 114"/>
                <a:gd name="T25" fmla="*/ 92 h 113"/>
                <a:gd name="T26" fmla="*/ 160 w 114"/>
                <a:gd name="T27" fmla="*/ 132 h 113"/>
                <a:gd name="T28" fmla="*/ 144 w 114"/>
                <a:gd name="T29" fmla="*/ 160 h 113"/>
                <a:gd name="T30" fmla="*/ 136 w 114"/>
                <a:gd name="T31" fmla="*/ 172 h 113"/>
                <a:gd name="T32" fmla="*/ 144 w 114"/>
                <a:gd name="T33" fmla="*/ 184 h 113"/>
                <a:gd name="T34" fmla="*/ 160 w 114"/>
                <a:gd name="T35" fmla="*/ 176 h 113"/>
                <a:gd name="T36" fmla="*/ 180 w 114"/>
                <a:gd name="T37" fmla="*/ 156 h 113"/>
                <a:gd name="T38" fmla="*/ 212 w 114"/>
                <a:gd name="T39" fmla="*/ 168 h 113"/>
                <a:gd name="T40" fmla="*/ 224 w 114"/>
                <a:gd name="T41" fmla="*/ 184 h 113"/>
                <a:gd name="T42" fmla="*/ 196 w 114"/>
                <a:gd name="T43" fmla="*/ 188 h 113"/>
                <a:gd name="T44" fmla="*/ 176 w 114"/>
                <a:gd name="T45" fmla="*/ 180 h 113"/>
                <a:gd name="T46" fmla="*/ 140 w 114"/>
                <a:gd name="T47" fmla="*/ 200 h 113"/>
                <a:gd name="T48" fmla="*/ 128 w 114"/>
                <a:gd name="T49" fmla="*/ 256 h 113"/>
                <a:gd name="T50" fmla="*/ 156 w 114"/>
                <a:gd name="T51" fmla="*/ 284 h 113"/>
                <a:gd name="T52" fmla="*/ 196 w 114"/>
                <a:gd name="T53" fmla="*/ 284 h 113"/>
                <a:gd name="T54" fmla="*/ 240 w 114"/>
                <a:gd name="T55" fmla="*/ 384 h 113"/>
                <a:gd name="T56" fmla="*/ 272 w 114"/>
                <a:gd name="T57" fmla="*/ 316 h 113"/>
                <a:gd name="T58" fmla="*/ 276 w 114"/>
                <a:gd name="T59" fmla="*/ 244 h 113"/>
                <a:gd name="T60" fmla="*/ 244 w 114"/>
                <a:gd name="T61" fmla="*/ 208 h 113"/>
                <a:gd name="T62" fmla="*/ 264 w 114"/>
                <a:gd name="T63" fmla="*/ 224 h 113"/>
                <a:gd name="T64" fmla="*/ 292 w 114"/>
                <a:gd name="T65" fmla="*/ 204 h 113"/>
                <a:gd name="T66" fmla="*/ 280 w 114"/>
                <a:gd name="T67" fmla="*/ 188 h 113"/>
                <a:gd name="T68" fmla="*/ 304 w 114"/>
                <a:gd name="T69" fmla="*/ 188 h 113"/>
                <a:gd name="T70" fmla="*/ 340 w 114"/>
                <a:gd name="T71" fmla="*/ 236 h 113"/>
                <a:gd name="T72" fmla="*/ 360 w 114"/>
                <a:gd name="T73" fmla="*/ 196 h 113"/>
                <a:gd name="T74" fmla="*/ 400 w 114"/>
                <a:gd name="T75" fmla="*/ 220 h 113"/>
                <a:gd name="T76" fmla="*/ 412 w 114"/>
                <a:gd name="T77" fmla="*/ 184 h 113"/>
                <a:gd name="T78" fmla="*/ 424 w 114"/>
                <a:gd name="T79" fmla="*/ 224 h 113"/>
                <a:gd name="T80" fmla="*/ 416 w 114"/>
                <a:gd name="T81" fmla="*/ 236 h 11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14" h="113">
                  <a:moveTo>
                    <a:pt x="57" y="0"/>
                  </a:moveTo>
                  <a:cubicBezTo>
                    <a:pt x="26" y="0"/>
                    <a:pt x="0" y="25"/>
                    <a:pt x="0" y="56"/>
                  </a:cubicBezTo>
                  <a:cubicBezTo>
                    <a:pt x="0" y="88"/>
                    <a:pt x="26" y="113"/>
                    <a:pt x="57" y="113"/>
                  </a:cubicBezTo>
                  <a:cubicBezTo>
                    <a:pt x="88" y="113"/>
                    <a:pt x="114" y="88"/>
                    <a:pt x="114" y="56"/>
                  </a:cubicBezTo>
                  <a:cubicBezTo>
                    <a:pt x="114" y="25"/>
                    <a:pt x="88" y="0"/>
                    <a:pt x="57" y="0"/>
                  </a:cubicBezTo>
                  <a:close/>
                  <a:moveTo>
                    <a:pt x="105" y="61"/>
                  </a:moveTo>
                  <a:cubicBezTo>
                    <a:pt x="105" y="61"/>
                    <a:pt x="106" y="62"/>
                    <a:pt x="106" y="62"/>
                  </a:cubicBezTo>
                  <a:cubicBezTo>
                    <a:pt x="106" y="63"/>
                    <a:pt x="105" y="63"/>
                    <a:pt x="105" y="64"/>
                  </a:cubicBezTo>
                  <a:cubicBezTo>
                    <a:pt x="105" y="64"/>
                    <a:pt x="105" y="64"/>
                    <a:pt x="105" y="64"/>
                  </a:cubicBezTo>
                  <a:cubicBezTo>
                    <a:pt x="104" y="64"/>
                    <a:pt x="104" y="64"/>
                    <a:pt x="104" y="64"/>
                  </a:cubicBezTo>
                  <a:cubicBezTo>
                    <a:pt x="102" y="64"/>
                    <a:pt x="102" y="64"/>
                    <a:pt x="101" y="63"/>
                  </a:cubicBezTo>
                  <a:cubicBezTo>
                    <a:pt x="101" y="62"/>
                    <a:pt x="100" y="61"/>
                    <a:pt x="100" y="61"/>
                  </a:cubicBezTo>
                  <a:cubicBezTo>
                    <a:pt x="97" y="54"/>
                    <a:pt x="96" y="54"/>
                    <a:pt x="99" y="62"/>
                  </a:cubicBezTo>
                  <a:cubicBezTo>
                    <a:pt x="99" y="63"/>
                    <a:pt x="100" y="65"/>
                    <a:pt x="100" y="65"/>
                  </a:cubicBezTo>
                  <a:cubicBezTo>
                    <a:pt x="100" y="67"/>
                    <a:pt x="101" y="68"/>
                    <a:pt x="102" y="67"/>
                  </a:cubicBezTo>
                  <a:cubicBezTo>
                    <a:pt x="103" y="67"/>
                    <a:pt x="103" y="67"/>
                    <a:pt x="104" y="67"/>
                  </a:cubicBezTo>
                  <a:cubicBezTo>
                    <a:pt x="104" y="67"/>
                    <a:pt x="105" y="67"/>
                    <a:pt x="105" y="68"/>
                  </a:cubicBezTo>
                  <a:cubicBezTo>
                    <a:pt x="99" y="89"/>
                    <a:pt x="80" y="105"/>
                    <a:pt x="57" y="105"/>
                  </a:cubicBezTo>
                  <a:cubicBezTo>
                    <a:pt x="30" y="105"/>
                    <a:pt x="8" y="83"/>
                    <a:pt x="8" y="56"/>
                  </a:cubicBezTo>
                  <a:cubicBezTo>
                    <a:pt x="8" y="29"/>
                    <a:pt x="30" y="7"/>
                    <a:pt x="57" y="7"/>
                  </a:cubicBezTo>
                  <a:cubicBezTo>
                    <a:pt x="62" y="7"/>
                    <a:pt x="67" y="8"/>
                    <a:pt x="72" y="10"/>
                  </a:cubicBezTo>
                  <a:cubicBezTo>
                    <a:pt x="73" y="10"/>
                    <a:pt x="73" y="11"/>
                    <a:pt x="72" y="11"/>
                  </a:cubicBezTo>
                  <a:cubicBezTo>
                    <a:pt x="67" y="14"/>
                    <a:pt x="62" y="17"/>
                    <a:pt x="57" y="20"/>
                  </a:cubicBezTo>
                  <a:cubicBezTo>
                    <a:pt x="55" y="21"/>
                    <a:pt x="55" y="21"/>
                    <a:pt x="52" y="21"/>
                  </a:cubicBezTo>
                  <a:cubicBezTo>
                    <a:pt x="50" y="21"/>
                    <a:pt x="47" y="21"/>
                    <a:pt x="44" y="22"/>
                  </a:cubicBezTo>
                  <a:cubicBezTo>
                    <a:pt x="43" y="22"/>
                    <a:pt x="43" y="22"/>
                    <a:pt x="42" y="23"/>
                  </a:cubicBezTo>
                  <a:cubicBezTo>
                    <a:pt x="42" y="26"/>
                    <a:pt x="42" y="28"/>
                    <a:pt x="41" y="30"/>
                  </a:cubicBezTo>
                  <a:cubicBezTo>
                    <a:pt x="41" y="32"/>
                    <a:pt x="41" y="32"/>
                    <a:pt x="40" y="33"/>
                  </a:cubicBezTo>
                  <a:cubicBezTo>
                    <a:pt x="40" y="35"/>
                    <a:pt x="39" y="37"/>
                    <a:pt x="38" y="39"/>
                  </a:cubicBezTo>
                  <a:cubicBezTo>
                    <a:pt x="37" y="40"/>
                    <a:pt x="37" y="40"/>
                    <a:pt x="36" y="40"/>
                  </a:cubicBezTo>
                  <a:cubicBezTo>
                    <a:pt x="36" y="41"/>
                    <a:pt x="36" y="41"/>
                    <a:pt x="35" y="41"/>
                  </a:cubicBezTo>
                  <a:cubicBezTo>
                    <a:pt x="34" y="41"/>
                    <a:pt x="34" y="42"/>
                    <a:pt x="34" y="43"/>
                  </a:cubicBezTo>
                  <a:cubicBezTo>
                    <a:pt x="34" y="43"/>
                    <a:pt x="34" y="44"/>
                    <a:pt x="34" y="45"/>
                  </a:cubicBezTo>
                  <a:cubicBezTo>
                    <a:pt x="34" y="46"/>
                    <a:pt x="35" y="46"/>
                    <a:pt x="36" y="46"/>
                  </a:cubicBezTo>
                  <a:cubicBezTo>
                    <a:pt x="36" y="46"/>
                    <a:pt x="37" y="46"/>
                    <a:pt x="37" y="46"/>
                  </a:cubicBezTo>
                  <a:cubicBezTo>
                    <a:pt x="39" y="46"/>
                    <a:pt x="39" y="46"/>
                    <a:pt x="40" y="44"/>
                  </a:cubicBezTo>
                  <a:cubicBezTo>
                    <a:pt x="41" y="43"/>
                    <a:pt x="42" y="41"/>
                    <a:pt x="43" y="40"/>
                  </a:cubicBezTo>
                  <a:cubicBezTo>
                    <a:pt x="44" y="39"/>
                    <a:pt x="44" y="39"/>
                    <a:pt x="45" y="39"/>
                  </a:cubicBezTo>
                  <a:cubicBezTo>
                    <a:pt x="47" y="40"/>
                    <a:pt x="49" y="40"/>
                    <a:pt x="51" y="40"/>
                  </a:cubicBezTo>
                  <a:cubicBezTo>
                    <a:pt x="52" y="41"/>
                    <a:pt x="52" y="41"/>
                    <a:pt x="53" y="42"/>
                  </a:cubicBezTo>
                  <a:cubicBezTo>
                    <a:pt x="54" y="43"/>
                    <a:pt x="56" y="44"/>
                    <a:pt x="57" y="45"/>
                  </a:cubicBezTo>
                  <a:cubicBezTo>
                    <a:pt x="58" y="46"/>
                    <a:pt x="58" y="46"/>
                    <a:pt x="56" y="46"/>
                  </a:cubicBezTo>
                  <a:cubicBezTo>
                    <a:pt x="55" y="47"/>
                    <a:pt x="53" y="47"/>
                    <a:pt x="51" y="47"/>
                  </a:cubicBezTo>
                  <a:cubicBezTo>
                    <a:pt x="50" y="48"/>
                    <a:pt x="50" y="47"/>
                    <a:pt x="49" y="47"/>
                  </a:cubicBezTo>
                  <a:cubicBezTo>
                    <a:pt x="48" y="46"/>
                    <a:pt x="47" y="45"/>
                    <a:pt x="46" y="45"/>
                  </a:cubicBezTo>
                  <a:cubicBezTo>
                    <a:pt x="45" y="44"/>
                    <a:pt x="45" y="44"/>
                    <a:pt x="44" y="45"/>
                  </a:cubicBezTo>
                  <a:cubicBezTo>
                    <a:pt x="42" y="46"/>
                    <a:pt x="39" y="47"/>
                    <a:pt x="37" y="48"/>
                  </a:cubicBezTo>
                  <a:cubicBezTo>
                    <a:pt x="36" y="49"/>
                    <a:pt x="35" y="49"/>
                    <a:pt x="35" y="50"/>
                  </a:cubicBezTo>
                  <a:cubicBezTo>
                    <a:pt x="34" y="54"/>
                    <a:pt x="33" y="57"/>
                    <a:pt x="32" y="61"/>
                  </a:cubicBezTo>
                  <a:cubicBezTo>
                    <a:pt x="31" y="62"/>
                    <a:pt x="31" y="63"/>
                    <a:pt x="32" y="64"/>
                  </a:cubicBezTo>
                  <a:cubicBezTo>
                    <a:pt x="34" y="66"/>
                    <a:pt x="35" y="68"/>
                    <a:pt x="36" y="70"/>
                  </a:cubicBezTo>
                  <a:cubicBezTo>
                    <a:pt x="37" y="71"/>
                    <a:pt x="37" y="71"/>
                    <a:pt x="39" y="71"/>
                  </a:cubicBezTo>
                  <a:cubicBezTo>
                    <a:pt x="41" y="70"/>
                    <a:pt x="44" y="70"/>
                    <a:pt x="46" y="69"/>
                  </a:cubicBezTo>
                  <a:cubicBezTo>
                    <a:pt x="48" y="69"/>
                    <a:pt x="48" y="69"/>
                    <a:pt x="49" y="71"/>
                  </a:cubicBezTo>
                  <a:cubicBezTo>
                    <a:pt x="52" y="79"/>
                    <a:pt x="55" y="87"/>
                    <a:pt x="58" y="96"/>
                  </a:cubicBezTo>
                  <a:cubicBezTo>
                    <a:pt x="58" y="98"/>
                    <a:pt x="59" y="98"/>
                    <a:pt x="60" y="96"/>
                  </a:cubicBezTo>
                  <a:cubicBezTo>
                    <a:pt x="62" y="92"/>
                    <a:pt x="64" y="88"/>
                    <a:pt x="67" y="84"/>
                  </a:cubicBezTo>
                  <a:cubicBezTo>
                    <a:pt x="68" y="82"/>
                    <a:pt x="68" y="81"/>
                    <a:pt x="68" y="79"/>
                  </a:cubicBezTo>
                  <a:cubicBezTo>
                    <a:pt x="69" y="74"/>
                    <a:pt x="70" y="69"/>
                    <a:pt x="70" y="64"/>
                  </a:cubicBezTo>
                  <a:cubicBezTo>
                    <a:pt x="71" y="61"/>
                    <a:pt x="70" y="61"/>
                    <a:pt x="69" y="61"/>
                  </a:cubicBezTo>
                  <a:cubicBezTo>
                    <a:pt x="67" y="61"/>
                    <a:pt x="66" y="61"/>
                    <a:pt x="65" y="59"/>
                  </a:cubicBezTo>
                  <a:cubicBezTo>
                    <a:pt x="64" y="57"/>
                    <a:pt x="62" y="54"/>
                    <a:pt x="61" y="52"/>
                  </a:cubicBezTo>
                  <a:cubicBezTo>
                    <a:pt x="59" y="49"/>
                    <a:pt x="59" y="49"/>
                    <a:pt x="61" y="51"/>
                  </a:cubicBezTo>
                  <a:cubicBezTo>
                    <a:pt x="62" y="53"/>
                    <a:pt x="64" y="55"/>
                    <a:pt x="66" y="56"/>
                  </a:cubicBezTo>
                  <a:cubicBezTo>
                    <a:pt x="68" y="59"/>
                    <a:pt x="68" y="59"/>
                    <a:pt x="69" y="57"/>
                  </a:cubicBezTo>
                  <a:cubicBezTo>
                    <a:pt x="71" y="55"/>
                    <a:pt x="72" y="53"/>
                    <a:pt x="73" y="51"/>
                  </a:cubicBezTo>
                  <a:cubicBezTo>
                    <a:pt x="75" y="49"/>
                    <a:pt x="74" y="49"/>
                    <a:pt x="72" y="48"/>
                  </a:cubicBezTo>
                  <a:cubicBezTo>
                    <a:pt x="71" y="48"/>
                    <a:pt x="71" y="47"/>
                    <a:pt x="70" y="47"/>
                  </a:cubicBezTo>
                  <a:cubicBezTo>
                    <a:pt x="67" y="46"/>
                    <a:pt x="67" y="46"/>
                    <a:pt x="70" y="46"/>
                  </a:cubicBezTo>
                  <a:cubicBezTo>
                    <a:pt x="72" y="47"/>
                    <a:pt x="74" y="47"/>
                    <a:pt x="76" y="47"/>
                  </a:cubicBezTo>
                  <a:cubicBezTo>
                    <a:pt x="79" y="48"/>
                    <a:pt x="79" y="48"/>
                    <a:pt x="80" y="50"/>
                  </a:cubicBezTo>
                  <a:cubicBezTo>
                    <a:pt x="82" y="53"/>
                    <a:pt x="84" y="56"/>
                    <a:pt x="85" y="59"/>
                  </a:cubicBezTo>
                  <a:cubicBezTo>
                    <a:pt x="87" y="61"/>
                    <a:pt x="87" y="61"/>
                    <a:pt x="87" y="59"/>
                  </a:cubicBezTo>
                  <a:cubicBezTo>
                    <a:pt x="88" y="56"/>
                    <a:pt x="89" y="52"/>
                    <a:pt x="90" y="49"/>
                  </a:cubicBezTo>
                  <a:cubicBezTo>
                    <a:pt x="90" y="47"/>
                    <a:pt x="91" y="47"/>
                    <a:pt x="92" y="48"/>
                  </a:cubicBezTo>
                  <a:cubicBezTo>
                    <a:pt x="95" y="50"/>
                    <a:pt x="97" y="53"/>
                    <a:pt x="100" y="55"/>
                  </a:cubicBezTo>
                  <a:cubicBezTo>
                    <a:pt x="102" y="56"/>
                    <a:pt x="102" y="56"/>
                    <a:pt x="102" y="54"/>
                  </a:cubicBezTo>
                  <a:cubicBezTo>
                    <a:pt x="102" y="51"/>
                    <a:pt x="103" y="48"/>
                    <a:pt x="103" y="46"/>
                  </a:cubicBezTo>
                  <a:cubicBezTo>
                    <a:pt x="104" y="45"/>
                    <a:pt x="105" y="45"/>
                    <a:pt x="105" y="46"/>
                  </a:cubicBezTo>
                  <a:cubicBezTo>
                    <a:pt x="106" y="49"/>
                    <a:pt x="106" y="53"/>
                    <a:pt x="106" y="56"/>
                  </a:cubicBezTo>
                  <a:cubicBezTo>
                    <a:pt x="106" y="56"/>
                    <a:pt x="106" y="57"/>
                    <a:pt x="106" y="57"/>
                  </a:cubicBezTo>
                  <a:cubicBezTo>
                    <a:pt x="104" y="59"/>
                    <a:pt x="104" y="59"/>
                    <a:pt x="104" y="59"/>
                  </a:cubicBezTo>
                  <a:cubicBezTo>
                    <a:pt x="104" y="61"/>
                    <a:pt x="104" y="61"/>
                    <a:pt x="105" y="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02" name="Freeform 104"/>
            <p:cNvSpPr/>
            <p:nvPr/>
          </p:nvSpPr>
          <p:spPr bwMode="auto">
            <a:xfrm>
              <a:off x="136" y="152"/>
              <a:ext cx="10" cy="30"/>
            </a:xfrm>
            <a:custGeom>
              <a:avLst/>
              <a:gdLst>
                <a:gd name="T0" fmla="*/ 12 w 5"/>
                <a:gd name="T1" fmla="*/ 12 h 15"/>
                <a:gd name="T2" fmla="*/ 4 w 5"/>
                <a:gd name="T3" fmla="*/ 24 h 15"/>
                <a:gd name="T4" fmla="*/ 4 w 5"/>
                <a:gd name="T5" fmla="*/ 44 h 15"/>
                <a:gd name="T6" fmla="*/ 8 w 5"/>
                <a:gd name="T7" fmla="*/ 44 h 15"/>
                <a:gd name="T8" fmla="*/ 16 w 5"/>
                <a:gd name="T9" fmla="*/ 16 h 15"/>
                <a:gd name="T10" fmla="*/ 12 w 5"/>
                <a:gd name="T11" fmla="*/ 12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15">
                  <a:moveTo>
                    <a:pt x="3" y="3"/>
                  </a:moveTo>
                  <a:cubicBezTo>
                    <a:pt x="2" y="4"/>
                    <a:pt x="2" y="5"/>
                    <a:pt x="1" y="6"/>
                  </a:cubicBezTo>
                  <a:cubicBezTo>
                    <a:pt x="0" y="8"/>
                    <a:pt x="0" y="8"/>
                    <a:pt x="1" y="11"/>
                  </a:cubicBezTo>
                  <a:cubicBezTo>
                    <a:pt x="1" y="15"/>
                    <a:pt x="1" y="15"/>
                    <a:pt x="2" y="11"/>
                  </a:cubicBezTo>
                  <a:cubicBezTo>
                    <a:pt x="3" y="9"/>
                    <a:pt x="4" y="7"/>
                    <a:pt x="4" y="4"/>
                  </a:cubicBezTo>
                  <a:cubicBezTo>
                    <a:pt x="5"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6658" name="Freeform 105"/>
          <p:cNvSpPr>
            <a:spLocks noEditPoints="1"/>
          </p:cNvSpPr>
          <p:nvPr/>
        </p:nvSpPr>
        <p:spPr bwMode="auto">
          <a:xfrm>
            <a:off x="4413250" y="2976563"/>
            <a:ext cx="206375" cy="244475"/>
          </a:xfrm>
          <a:custGeom>
            <a:avLst/>
            <a:gdLst>
              <a:gd name="T0" fmla="*/ 170016947 w 166"/>
              <a:gd name="T1" fmla="*/ 18862187 h 195"/>
              <a:gd name="T2" fmla="*/ 187018020 w 166"/>
              <a:gd name="T3" fmla="*/ 1572162 h 195"/>
              <a:gd name="T4" fmla="*/ 122103136 w 166"/>
              <a:gd name="T5" fmla="*/ 278210043 h 195"/>
              <a:gd name="T6" fmla="*/ 193200567 w 166"/>
              <a:gd name="T7" fmla="*/ 290784834 h 195"/>
              <a:gd name="T8" fmla="*/ 193200567 w 166"/>
              <a:gd name="T9" fmla="*/ 306502696 h 195"/>
              <a:gd name="T10" fmla="*/ 29366168 w 166"/>
              <a:gd name="T11" fmla="*/ 295500067 h 195"/>
              <a:gd name="T12" fmla="*/ 106646146 w 166"/>
              <a:gd name="T13" fmla="*/ 284497438 h 195"/>
              <a:gd name="T14" fmla="*/ 52551032 w 166"/>
              <a:gd name="T15" fmla="*/ 257776947 h 195"/>
              <a:gd name="T16" fmla="*/ 55641684 w 166"/>
              <a:gd name="T17" fmla="*/ 226339970 h 195"/>
              <a:gd name="T18" fmla="*/ 180835472 w 166"/>
              <a:gd name="T19" fmla="*/ 34580048 h 195"/>
              <a:gd name="T20" fmla="*/ 77279978 w 166"/>
              <a:gd name="T21" fmla="*/ 235771690 h 195"/>
              <a:gd name="T22" fmla="*/ 68006779 w 166"/>
              <a:gd name="T23" fmla="*/ 246774319 h 195"/>
              <a:gd name="T24" fmla="*/ 241114377 w 166"/>
              <a:gd name="T25" fmla="*/ 127316311 h 195"/>
              <a:gd name="T26" fmla="*/ 182380798 w 166"/>
              <a:gd name="T27" fmla="*/ 23577420 h 195"/>
              <a:gd name="T28" fmla="*/ 174652925 w 166"/>
              <a:gd name="T29" fmla="*/ 132031545 h 195"/>
              <a:gd name="T30" fmla="*/ 199383114 w 166"/>
              <a:gd name="T31" fmla="*/ 124173241 h 195"/>
              <a:gd name="T32" fmla="*/ 210201640 w 166"/>
              <a:gd name="T33" fmla="*/ 105311054 h 195"/>
              <a:gd name="T34" fmla="*/ 211748209 w 166"/>
              <a:gd name="T35" fmla="*/ 128888474 h 195"/>
              <a:gd name="T36" fmla="*/ 211748209 w 166"/>
              <a:gd name="T37" fmla="*/ 136746778 h 195"/>
              <a:gd name="T38" fmla="*/ 208656314 w 166"/>
              <a:gd name="T39" fmla="*/ 143034173 h 195"/>
              <a:gd name="T40" fmla="*/ 200928441 w 166"/>
              <a:gd name="T41" fmla="*/ 136746778 h 195"/>
              <a:gd name="T42" fmla="*/ 205565662 w 166"/>
              <a:gd name="T43" fmla="*/ 149321569 h 195"/>
              <a:gd name="T44" fmla="*/ 114374020 w 166"/>
              <a:gd name="T45" fmla="*/ 226339970 h 195"/>
              <a:gd name="T46" fmla="*/ 143741431 w 166"/>
              <a:gd name="T47" fmla="*/ 31435724 h 195"/>
              <a:gd name="T48" fmla="*/ 103555494 w 166"/>
              <a:gd name="T49" fmla="*/ 55013144 h 195"/>
              <a:gd name="T50" fmla="*/ 81917200 w 166"/>
              <a:gd name="T51" fmla="*/ 73875330 h 195"/>
              <a:gd name="T52" fmla="*/ 72642757 w 166"/>
              <a:gd name="T53" fmla="*/ 94308425 h 195"/>
              <a:gd name="T54" fmla="*/ 68006779 w 166"/>
              <a:gd name="T55" fmla="*/ 102167983 h 195"/>
              <a:gd name="T56" fmla="*/ 78825304 w 166"/>
              <a:gd name="T57" fmla="*/ 102167983 h 195"/>
              <a:gd name="T58" fmla="*/ 102010168 w 166"/>
              <a:gd name="T59" fmla="*/ 94308425 h 195"/>
              <a:gd name="T60" fmla="*/ 112828694 w 166"/>
              <a:gd name="T61" fmla="*/ 106883216 h 195"/>
              <a:gd name="T62" fmla="*/ 92735725 w 166"/>
              <a:gd name="T63" fmla="*/ 103738892 h 195"/>
              <a:gd name="T64" fmla="*/ 69552105 w 166"/>
              <a:gd name="T65" fmla="*/ 114741520 h 195"/>
              <a:gd name="T66" fmla="*/ 72642757 w 166"/>
              <a:gd name="T67" fmla="*/ 154036802 h 195"/>
              <a:gd name="T68" fmla="*/ 97372947 w 166"/>
              <a:gd name="T69" fmla="*/ 155608964 h 195"/>
              <a:gd name="T70" fmla="*/ 132921662 w 166"/>
              <a:gd name="T71" fmla="*/ 182329455 h 195"/>
              <a:gd name="T72" fmla="*/ 137558883 w 166"/>
              <a:gd name="T73" fmla="*/ 136746778 h 195"/>
              <a:gd name="T74" fmla="*/ 122103136 w 166"/>
              <a:gd name="T75" fmla="*/ 116313683 h 195"/>
              <a:gd name="T76" fmla="*/ 146832083 w 166"/>
              <a:gd name="T77" fmla="*/ 116313683 h 195"/>
              <a:gd name="T78" fmla="*/ 139104209 w 166"/>
              <a:gd name="T79" fmla="*/ 106883216 h 195"/>
              <a:gd name="T80" fmla="*/ 171562273 w 166"/>
              <a:gd name="T81" fmla="*/ 133603707 h 195"/>
              <a:gd name="T82" fmla="*/ 139104209 w 166"/>
              <a:gd name="T83" fmla="*/ 179186384 h 195"/>
              <a:gd name="T84" fmla="*/ 143741431 w 166"/>
              <a:gd name="T85" fmla="*/ 176042059 h 19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66" h="195">
                <a:moveTo>
                  <a:pt x="74" y="7"/>
                </a:moveTo>
                <a:cubicBezTo>
                  <a:pt x="85" y="7"/>
                  <a:pt x="95" y="10"/>
                  <a:pt x="105" y="14"/>
                </a:cubicBezTo>
                <a:cubicBezTo>
                  <a:pt x="107" y="15"/>
                  <a:pt x="109" y="14"/>
                  <a:pt x="110" y="12"/>
                </a:cubicBezTo>
                <a:cubicBezTo>
                  <a:pt x="112" y="8"/>
                  <a:pt x="112" y="8"/>
                  <a:pt x="112" y="8"/>
                </a:cubicBezTo>
                <a:cubicBezTo>
                  <a:pt x="115" y="2"/>
                  <a:pt x="115" y="2"/>
                  <a:pt x="115" y="2"/>
                </a:cubicBezTo>
                <a:cubicBezTo>
                  <a:pt x="116" y="0"/>
                  <a:pt x="119" y="0"/>
                  <a:pt x="121" y="1"/>
                </a:cubicBezTo>
                <a:cubicBezTo>
                  <a:pt x="148" y="17"/>
                  <a:pt x="166" y="47"/>
                  <a:pt x="166" y="81"/>
                </a:cubicBezTo>
                <a:cubicBezTo>
                  <a:pt x="166" y="129"/>
                  <a:pt x="130" y="168"/>
                  <a:pt x="82" y="173"/>
                </a:cubicBezTo>
                <a:cubicBezTo>
                  <a:pt x="80" y="173"/>
                  <a:pt x="79" y="175"/>
                  <a:pt x="79" y="177"/>
                </a:cubicBezTo>
                <a:cubicBezTo>
                  <a:pt x="79" y="181"/>
                  <a:pt x="79" y="181"/>
                  <a:pt x="79" y="181"/>
                </a:cubicBezTo>
                <a:cubicBezTo>
                  <a:pt x="79" y="183"/>
                  <a:pt x="81" y="185"/>
                  <a:pt x="83" y="185"/>
                </a:cubicBezTo>
                <a:cubicBezTo>
                  <a:pt x="125" y="185"/>
                  <a:pt x="125" y="185"/>
                  <a:pt x="125" y="185"/>
                </a:cubicBezTo>
                <a:cubicBezTo>
                  <a:pt x="127" y="185"/>
                  <a:pt x="128" y="186"/>
                  <a:pt x="128" y="188"/>
                </a:cubicBezTo>
                <a:cubicBezTo>
                  <a:pt x="128" y="192"/>
                  <a:pt x="128" y="192"/>
                  <a:pt x="128" y="192"/>
                </a:cubicBezTo>
                <a:cubicBezTo>
                  <a:pt x="128" y="193"/>
                  <a:pt x="127" y="195"/>
                  <a:pt x="125" y="195"/>
                </a:cubicBezTo>
                <a:cubicBezTo>
                  <a:pt x="22" y="195"/>
                  <a:pt x="22" y="195"/>
                  <a:pt x="22" y="195"/>
                </a:cubicBezTo>
                <a:cubicBezTo>
                  <a:pt x="21" y="195"/>
                  <a:pt x="19" y="193"/>
                  <a:pt x="19" y="192"/>
                </a:cubicBezTo>
                <a:cubicBezTo>
                  <a:pt x="19" y="188"/>
                  <a:pt x="19" y="188"/>
                  <a:pt x="19" y="188"/>
                </a:cubicBezTo>
                <a:cubicBezTo>
                  <a:pt x="19" y="186"/>
                  <a:pt x="21" y="185"/>
                  <a:pt x="22" y="185"/>
                </a:cubicBezTo>
                <a:cubicBezTo>
                  <a:pt x="65" y="185"/>
                  <a:pt x="65" y="185"/>
                  <a:pt x="65" y="185"/>
                </a:cubicBezTo>
                <a:cubicBezTo>
                  <a:pt x="67" y="185"/>
                  <a:pt x="69" y="183"/>
                  <a:pt x="69" y="181"/>
                </a:cubicBezTo>
                <a:cubicBezTo>
                  <a:pt x="69" y="177"/>
                  <a:pt x="69" y="177"/>
                  <a:pt x="69" y="177"/>
                </a:cubicBezTo>
                <a:cubicBezTo>
                  <a:pt x="69" y="175"/>
                  <a:pt x="67" y="173"/>
                  <a:pt x="65" y="173"/>
                </a:cubicBezTo>
                <a:cubicBezTo>
                  <a:pt x="54" y="172"/>
                  <a:pt x="44" y="169"/>
                  <a:pt x="34" y="164"/>
                </a:cubicBezTo>
                <a:cubicBezTo>
                  <a:pt x="32" y="163"/>
                  <a:pt x="32" y="161"/>
                  <a:pt x="33" y="159"/>
                </a:cubicBezTo>
                <a:cubicBezTo>
                  <a:pt x="38" y="149"/>
                  <a:pt x="38" y="149"/>
                  <a:pt x="38" y="149"/>
                </a:cubicBezTo>
                <a:cubicBezTo>
                  <a:pt x="39" y="147"/>
                  <a:pt x="38" y="145"/>
                  <a:pt x="36" y="144"/>
                </a:cubicBezTo>
                <a:cubicBezTo>
                  <a:pt x="15" y="131"/>
                  <a:pt x="0" y="107"/>
                  <a:pt x="0" y="81"/>
                </a:cubicBezTo>
                <a:cubicBezTo>
                  <a:pt x="0" y="40"/>
                  <a:pt x="33" y="7"/>
                  <a:pt x="74" y="7"/>
                </a:cubicBezTo>
                <a:close/>
                <a:moveTo>
                  <a:pt x="117" y="22"/>
                </a:moveTo>
                <a:cubicBezTo>
                  <a:pt x="135" y="35"/>
                  <a:pt x="147" y="56"/>
                  <a:pt x="147" y="81"/>
                </a:cubicBezTo>
                <a:cubicBezTo>
                  <a:pt x="147" y="121"/>
                  <a:pt x="114" y="154"/>
                  <a:pt x="74" y="154"/>
                </a:cubicBezTo>
                <a:cubicBezTo>
                  <a:pt x="65" y="154"/>
                  <a:pt x="57" y="153"/>
                  <a:pt x="50" y="150"/>
                </a:cubicBezTo>
                <a:cubicBezTo>
                  <a:pt x="48" y="150"/>
                  <a:pt x="47" y="150"/>
                  <a:pt x="46" y="151"/>
                </a:cubicBezTo>
                <a:cubicBezTo>
                  <a:pt x="44" y="154"/>
                  <a:pt x="44" y="154"/>
                  <a:pt x="44" y="154"/>
                </a:cubicBezTo>
                <a:cubicBezTo>
                  <a:pt x="44" y="155"/>
                  <a:pt x="44" y="156"/>
                  <a:pt x="44" y="157"/>
                </a:cubicBezTo>
                <a:cubicBezTo>
                  <a:pt x="45" y="158"/>
                  <a:pt x="45" y="158"/>
                  <a:pt x="46" y="158"/>
                </a:cubicBezTo>
                <a:cubicBezTo>
                  <a:pt x="55" y="162"/>
                  <a:pt x="64" y="163"/>
                  <a:pt x="74" y="163"/>
                </a:cubicBezTo>
                <a:cubicBezTo>
                  <a:pt x="119" y="163"/>
                  <a:pt x="156" y="126"/>
                  <a:pt x="156" y="81"/>
                </a:cubicBezTo>
                <a:cubicBezTo>
                  <a:pt x="156" y="53"/>
                  <a:pt x="143" y="29"/>
                  <a:pt x="122" y="14"/>
                </a:cubicBezTo>
                <a:cubicBezTo>
                  <a:pt x="122" y="13"/>
                  <a:pt x="121" y="13"/>
                  <a:pt x="120" y="13"/>
                </a:cubicBezTo>
                <a:cubicBezTo>
                  <a:pt x="119" y="14"/>
                  <a:pt x="118" y="14"/>
                  <a:pt x="118" y="15"/>
                </a:cubicBezTo>
                <a:cubicBezTo>
                  <a:pt x="116" y="18"/>
                  <a:pt x="116" y="18"/>
                  <a:pt x="116" y="18"/>
                </a:cubicBezTo>
                <a:cubicBezTo>
                  <a:pt x="116" y="19"/>
                  <a:pt x="116" y="21"/>
                  <a:pt x="117" y="22"/>
                </a:cubicBezTo>
                <a:close/>
                <a:moveTo>
                  <a:pt x="113" y="84"/>
                </a:moveTo>
                <a:cubicBezTo>
                  <a:pt x="114" y="80"/>
                  <a:pt x="115" y="75"/>
                  <a:pt x="117" y="71"/>
                </a:cubicBezTo>
                <a:cubicBezTo>
                  <a:pt x="117" y="69"/>
                  <a:pt x="118" y="69"/>
                  <a:pt x="119" y="70"/>
                </a:cubicBezTo>
                <a:cubicBezTo>
                  <a:pt x="123" y="73"/>
                  <a:pt x="126" y="76"/>
                  <a:pt x="129" y="79"/>
                </a:cubicBezTo>
                <a:cubicBezTo>
                  <a:pt x="132" y="81"/>
                  <a:pt x="132" y="80"/>
                  <a:pt x="132" y="77"/>
                </a:cubicBezTo>
                <a:cubicBezTo>
                  <a:pt x="133" y="74"/>
                  <a:pt x="133" y="71"/>
                  <a:pt x="134" y="67"/>
                </a:cubicBezTo>
                <a:cubicBezTo>
                  <a:pt x="134" y="66"/>
                  <a:pt x="136" y="66"/>
                  <a:pt x="136" y="67"/>
                </a:cubicBezTo>
                <a:cubicBezTo>
                  <a:pt x="137" y="72"/>
                  <a:pt x="137" y="76"/>
                  <a:pt x="137" y="81"/>
                </a:cubicBezTo>
                <a:cubicBezTo>
                  <a:pt x="137" y="81"/>
                  <a:pt x="137" y="81"/>
                  <a:pt x="137" y="81"/>
                </a:cubicBezTo>
                <a:cubicBezTo>
                  <a:pt x="137" y="81"/>
                  <a:pt x="137" y="81"/>
                  <a:pt x="137" y="82"/>
                </a:cubicBezTo>
                <a:cubicBezTo>
                  <a:pt x="135" y="85"/>
                  <a:pt x="135" y="85"/>
                  <a:pt x="135" y="85"/>
                </a:cubicBezTo>
                <a:cubicBezTo>
                  <a:pt x="134" y="87"/>
                  <a:pt x="134" y="87"/>
                  <a:pt x="136" y="87"/>
                </a:cubicBezTo>
                <a:cubicBezTo>
                  <a:pt x="136" y="87"/>
                  <a:pt x="136" y="87"/>
                  <a:pt x="137" y="87"/>
                </a:cubicBezTo>
                <a:cubicBezTo>
                  <a:pt x="137" y="88"/>
                  <a:pt x="137" y="88"/>
                  <a:pt x="137" y="88"/>
                </a:cubicBezTo>
                <a:cubicBezTo>
                  <a:pt x="137" y="89"/>
                  <a:pt x="137" y="89"/>
                  <a:pt x="137" y="90"/>
                </a:cubicBezTo>
                <a:cubicBezTo>
                  <a:pt x="136" y="91"/>
                  <a:pt x="136" y="91"/>
                  <a:pt x="135" y="91"/>
                </a:cubicBezTo>
                <a:cubicBezTo>
                  <a:pt x="135" y="91"/>
                  <a:pt x="135" y="91"/>
                  <a:pt x="134" y="91"/>
                </a:cubicBezTo>
                <a:cubicBezTo>
                  <a:pt x="132" y="91"/>
                  <a:pt x="132" y="91"/>
                  <a:pt x="131" y="89"/>
                </a:cubicBezTo>
                <a:cubicBezTo>
                  <a:pt x="131" y="88"/>
                  <a:pt x="130" y="87"/>
                  <a:pt x="130" y="87"/>
                </a:cubicBezTo>
                <a:cubicBezTo>
                  <a:pt x="125" y="77"/>
                  <a:pt x="125" y="77"/>
                  <a:pt x="128" y="88"/>
                </a:cubicBezTo>
                <a:cubicBezTo>
                  <a:pt x="128" y="89"/>
                  <a:pt x="129" y="91"/>
                  <a:pt x="129" y="93"/>
                </a:cubicBezTo>
                <a:cubicBezTo>
                  <a:pt x="130" y="95"/>
                  <a:pt x="130" y="95"/>
                  <a:pt x="133" y="95"/>
                </a:cubicBezTo>
                <a:cubicBezTo>
                  <a:pt x="133" y="95"/>
                  <a:pt x="134" y="95"/>
                  <a:pt x="134" y="95"/>
                </a:cubicBezTo>
                <a:cubicBezTo>
                  <a:pt x="135" y="95"/>
                  <a:pt x="136" y="95"/>
                  <a:pt x="135" y="96"/>
                </a:cubicBezTo>
                <a:cubicBezTo>
                  <a:pt x="129" y="124"/>
                  <a:pt x="104" y="144"/>
                  <a:pt x="74" y="144"/>
                </a:cubicBezTo>
                <a:cubicBezTo>
                  <a:pt x="39" y="144"/>
                  <a:pt x="10" y="116"/>
                  <a:pt x="10" y="81"/>
                </a:cubicBezTo>
                <a:cubicBezTo>
                  <a:pt x="10" y="46"/>
                  <a:pt x="39" y="17"/>
                  <a:pt x="74" y="17"/>
                </a:cubicBezTo>
                <a:cubicBezTo>
                  <a:pt x="80" y="17"/>
                  <a:pt x="87" y="18"/>
                  <a:pt x="93" y="20"/>
                </a:cubicBezTo>
                <a:cubicBezTo>
                  <a:pt x="94" y="20"/>
                  <a:pt x="94" y="22"/>
                  <a:pt x="93" y="22"/>
                </a:cubicBezTo>
                <a:cubicBezTo>
                  <a:pt x="87" y="26"/>
                  <a:pt x="80" y="30"/>
                  <a:pt x="73" y="33"/>
                </a:cubicBezTo>
                <a:cubicBezTo>
                  <a:pt x="71" y="35"/>
                  <a:pt x="71" y="35"/>
                  <a:pt x="67" y="35"/>
                </a:cubicBezTo>
                <a:cubicBezTo>
                  <a:pt x="64" y="35"/>
                  <a:pt x="61" y="35"/>
                  <a:pt x="57" y="36"/>
                </a:cubicBezTo>
                <a:cubicBezTo>
                  <a:pt x="55" y="36"/>
                  <a:pt x="55" y="36"/>
                  <a:pt x="55" y="38"/>
                </a:cubicBezTo>
                <a:cubicBezTo>
                  <a:pt x="54" y="41"/>
                  <a:pt x="54" y="44"/>
                  <a:pt x="53" y="47"/>
                </a:cubicBezTo>
                <a:cubicBezTo>
                  <a:pt x="53" y="49"/>
                  <a:pt x="53" y="49"/>
                  <a:pt x="52" y="51"/>
                </a:cubicBezTo>
                <a:cubicBezTo>
                  <a:pt x="51" y="53"/>
                  <a:pt x="50" y="56"/>
                  <a:pt x="49" y="58"/>
                </a:cubicBezTo>
                <a:cubicBezTo>
                  <a:pt x="48" y="59"/>
                  <a:pt x="48" y="59"/>
                  <a:pt x="47" y="60"/>
                </a:cubicBezTo>
                <a:cubicBezTo>
                  <a:pt x="47" y="60"/>
                  <a:pt x="46" y="61"/>
                  <a:pt x="45" y="61"/>
                </a:cubicBezTo>
                <a:cubicBezTo>
                  <a:pt x="44" y="61"/>
                  <a:pt x="44" y="62"/>
                  <a:pt x="44" y="63"/>
                </a:cubicBezTo>
                <a:cubicBezTo>
                  <a:pt x="44" y="64"/>
                  <a:pt x="44" y="65"/>
                  <a:pt x="44" y="65"/>
                </a:cubicBezTo>
                <a:cubicBezTo>
                  <a:pt x="45" y="67"/>
                  <a:pt x="45" y="67"/>
                  <a:pt x="46" y="67"/>
                </a:cubicBezTo>
                <a:cubicBezTo>
                  <a:pt x="47" y="67"/>
                  <a:pt x="48" y="67"/>
                  <a:pt x="48" y="67"/>
                </a:cubicBezTo>
                <a:cubicBezTo>
                  <a:pt x="50" y="67"/>
                  <a:pt x="50" y="67"/>
                  <a:pt x="51" y="65"/>
                </a:cubicBezTo>
                <a:cubicBezTo>
                  <a:pt x="53" y="63"/>
                  <a:pt x="54" y="61"/>
                  <a:pt x="56" y="59"/>
                </a:cubicBezTo>
                <a:cubicBezTo>
                  <a:pt x="57" y="58"/>
                  <a:pt x="57" y="58"/>
                  <a:pt x="59" y="59"/>
                </a:cubicBezTo>
                <a:cubicBezTo>
                  <a:pt x="61" y="59"/>
                  <a:pt x="63" y="60"/>
                  <a:pt x="66" y="60"/>
                </a:cubicBezTo>
                <a:cubicBezTo>
                  <a:pt x="67" y="61"/>
                  <a:pt x="67" y="61"/>
                  <a:pt x="68" y="62"/>
                </a:cubicBezTo>
                <a:cubicBezTo>
                  <a:pt x="70" y="63"/>
                  <a:pt x="72" y="65"/>
                  <a:pt x="74" y="67"/>
                </a:cubicBezTo>
                <a:cubicBezTo>
                  <a:pt x="75" y="67"/>
                  <a:pt x="75" y="68"/>
                  <a:pt x="73" y="68"/>
                </a:cubicBezTo>
                <a:cubicBezTo>
                  <a:pt x="71" y="68"/>
                  <a:pt x="69" y="69"/>
                  <a:pt x="66" y="69"/>
                </a:cubicBezTo>
                <a:cubicBezTo>
                  <a:pt x="65" y="69"/>
                  <a:pt x="65" y="69"/>
                  <a:pt x="64" y="69"/>
                </a:cubicBezTo>
                <a:cubicBezTo>
                  <a:pt x="62" y="68"/>
                  <a:pt x="61" y="67"/>
                  <a:pt x="60" y="66"/>
                </a:cubicBezTo>
                <a:cubicBezTo>
                  <a:pt x="59" y="65"/>
                  <a:pt x="58" y="65"/>
                  <a:pt x="57" y="66"/>
                </a:cubicBezTo>
                <a:cubicBezTo>
                  <a:pt x="54" y="67"/>
                  <a:pt x="51" y="69"/>
                  <a:pt x="48" y="70"/>
                </a:cubicBezTo>
                <a:cubicBezTo>
                  <a:pt x="46" y="71"/>
                  <a:pt x="46" y="71"/>
                  <a:pt x="45" y="73"/>
                </a:cubicBezTo>
                <a:cubicBezTo>
                  <a:pt x="44" y="78"/>
                  <a:pt x="43" y="82"/>
                  <a:pt x="41" y="87"/>
                </a:cubicBezTo>
                <a:cubicBezTo>
                  <a:pt x="41" y="89"/>
                  <a:pt x="41" y="89"/>
                  <a:pt x="42" y="91"/>
                </a:cubicBezTo>
                <a:cubicBezTo>
                  <a:pt x="43" y="93"/>
                  <a:pt x="45" y="96"/>
                  <a:pt x="47" y="98"/>
                </a:cubicBezTo>
                <a:cubicBezTo>
                  <a:pt x="48" y="100"/>
                  <a:pt x="48" y="100"/>
                  <a:pt x="50" y="100"/>
                </a:cubicBezTo>
                <a:cubicBezTo>
                  <a:pt x="54" y="99"/>
                  <a:pt x="57" y="98"/>
                  <a:pt x="60" y="97"/>
                </a:cubicBezTo>
                <a:cubicBezTo>
                  <a:pt x="62" y="97"/>
                  <a:pt x="62" y="97"/>
                  <a:pt x="63" y="99"/>
                </a:cubicBezTo>
                <a:cubicBezTo>
                  <a:pt x="67" y="110"/>
                  <a:pt x="71" y="121"/>
                  <a:pt x="75" y="132"/>
                </a:cubicBezTo>
                <a:cubicBezTo>
                  <a:pt x="76" y="135"/>
                  <a:pt x="76" y="135"/>
                  <a:pt x="77" y="133"/>
                </a:cubicBezTo>
                <a:cubicBezTo>
                  <a:pt x="80" y="127"/>
                  <a:pt x="83" y="122"/>
                  <a:pt x="86" y="116"/>
                </a:cubicBezTo>
                <a:cubicBezTo>
                  <a:pt x="88" y="114"/>
                  <a:pt x="88" y="113"/>
                  <a:pt x="89" y="110"/>
                </a:cubicBezTo>
                <a:cubicBezTo>
                  <a:pt x="89" y="103"/>
                  <a:pt x="90" y="97"/>
                  <a:pt x="91" y="90"/>
                </a:cubicBezTo>
                <a:cubicBezTo>
                  <a:pt x="91" y="87"/>
                  <a:pt x="91" y="87"/>
                  <a:pt x="89" y="87"/>
                </a:cubicBezTo>
                <a:cubicBezTo>
                  <a:pt x="86" y="87"/>
                  <a:pt x="86" y="87"/>
                  <a:pt x="84" y="85"/>
                </a:cubicBezTo>
                <a:cubicBezTo>
                  <a:pt x="82" y="81"/>
                  <a:pt x="81" y="78"/>
                  <a:pt x="79" y="75"/>
                </a:cubicBezTo>
                <a:cubicBezTo>
                  <a:pt x="77" y="72"/>
                  <a:pt x="77" y="71"/>
                  <a:pt x="79" y="74"/>
                </a:cubicBezTo>
                <a:cubicBezTo>
                  <a:pt x="81" y="76"/>
                  <a:pt x="83" y="79"/>
                  <a:pt x="85" y="81"/>
                </a:cubicBezTo>
                <a:cubicBezTo>
                  <a:pt x="87" y="84"/>
                  <a:pt x="88" y="84"/>
                  <a:pt x="89" y="81"/>
                </a:cubicBezTo>
                <a:cubicBezTo>
                  <a:pt x="91" y="79"/>
                  <a:pt x="93" y="76"/>
                  <a:pt x="95" y="74"/>
                </a:cubicBezTo>
                <a:cubicBezTo>
                  <a:pt x="96" y="72"/>
                  <a:pt x="96" y="72"/>
                  <a:pt x="94" y="70"/>
                </a:cubicBezTo>
                <a:cubicBezTo>
                  <a:pt x="92" y="70"/>
                  <a:pt x="91" y="69"/>
                  <a:pt x="90" y="69"/>
                </a:cubicBezTo>
                <a:cubicBezTo>
                  <a:pt x="87" y="67"/>
                  <a:pt x="87" y="67"/>
                  <a:pt x="90" y="68"/>
                </a:cubicBezTo>
                <a:cubicBezTo>
                  <a:pt x="93" y="68"/>
                  <a:pt x="96" y="69"/>
                  <a:pt x="99" y="69"/>
                </a:cubicBezTo>
                <a:cubicBezTo>
                  <a:pt x="102" y="70"/>
                  <a:pt x="102" y="70"/>
                  <a:pt x="104" y="73"/>
                </a:cubicBezTo>
                <a:cubicBezTo>
                  <a:pt x="106" y="77"/>
                  <a:pt x="108" y="81"/>
                  <a:pt x="111" y="85"/>
                </a:cubicBezTo>
                <a:cubicBezTo>
                  <a:pt x="112" y="87"/>
                  <a:pt x="112" y="87"/>
                  <a:pt x="113" y="84"/>
                </a:cubicBezTo>
                <a:close/>
                <a:moveTo>
                  <a:pt x="92" y="111"/>
                </a:moveTo>
                <a:cubicBezTo>
                  <a:pt x="91" y="112"/>
                  <a:pt x="91" y="113"/>
                  <a:pt x="90" y="114"/>
                </a:cubicBezTo>
                <a:cubicBezTo>
                  <a:pt x="88" y="116"/>
                  <a:pt x="88" y="117"/>
                  <a:pt x="89" y="120"/>
                </a:cubicBezTo>
                <a:cubicBezTo>
                  <a:pt x="90" y="125"/>
                  <a:pt x="90" y="125"/>
                  <a:pt x="91" y="121"/>
                </a:cubicBezTo>
                <a:cubicBezTo>
                  <a:pt x="92" y="118"/>
                  <a:pt x="93" y="115"/>
                  <a:pt x="93" y="112"/>
                </a:cubicBezTo>
                <a:cubicBezTo>
                  <a:pt x="95" y="106"/>
                  <a:pt x="95" y="106"/>
                  <a:pt x="92" y="1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59" name="Freeform 106"/>
          <p:cNvSpPr>
            <a:spLocks noEditPoints="1"/>
          </p:cNvSpPr>
          <p:nvPr/>
        </p:nvSpPr>
        <p:spPr bwMode="auto">
          <a:xfrm>
            <a:off x="4262438" y="4203700"/>
            <a:ext cx="236537" cy="236538"/>
          </a:xfrm>
          <a:custGeom>
            <a:avLst/>
            <a:gdLst>
              <a:gd name="T0" fmla="*/ 148798043 w 189"/>
              <a:gd name="T1" fmla="*/ 297607582 h 188"/>
              <a:gd name="T2" fmla="*/ 244342721 w 189"/>
              <a:gd name="T3" fmla="*/ 77568108 h 188"/>
              <a:gd name="T4" fmla="*/ 223980515 w 189"/>
              <a:gd name="T5" fmla="*/ 137722992 h 188"/>
              <a:gd name="T6" fmla="*/ 269403128 w 189"/>
              <a:gd name="T7" fmla="*/ 137722992 h 188"/>
              <a:gd name="T8" fmla="*/ 264704927 w 189"/>
              <a:gd name="T9" fmla="*/ 155136215 h 188"/>
              <a:gd name="T10" fmla="*/ 217715413 w 189"/>
              <a:gd name="T11" fmla="*/ 204209043 h 188"/>
              <a:gd name="T12" fmla="*/ 249040922 w 189"/>
              <a:gd name="T13" fmla="*/ 216873891 h 188"/>
              <a:gd name="T14" fmla="*/ 51687715 w 189"/>
              <a:gd name="T15" fmla="*/ 218456683 h 188"/>
              <a:gd name="T16" fmla="*/ 72049921 w 189"/>
              <a:gd name="T17" fmla="*/ 158301798 h 188"/>
              <a:gd name="T18" fmla="*/ 26627308 w 189"/>
              <a:gd name="T19" fmla="*/ 158301798 h 188"/>
              <a:gd name="T20" fmla="*/ 31325509 w 189"/>
              <a:gd name="T21" fmla="*/ 142471367 h 188"/>
              <a:gd name="T22" fmla="*/ 78315023 w 189"/>
              <a:gd name="T23" fmla="*/ 91814489 h 188"/>
              <a:gd name="T24" fmla="*/ 46989514 w 189"/>
              <a:gd name="T25" fmla="*/ 79150899 h 188"/>
              <a:gd name="T26" fmla="*/ 197353207 w 189"/>
              <a:gd name="T27" fmla="*/ 39576079 h 188"/>
              <a:gd name="T28" fmla="*/ 233378167 w 189"/>
              <a:gd name="T29" fmla="*/ 68070100 h 188"/>
              <a:gd name="T30" fmla="*/ 200485758 w 189"/>
              <a:gd name="T31" fmla="*/ 37992029 h 188"/>
              <a:gd name="T32" fmla="*/ 158195695 w 189"/>
              <a:gd name="T33" fmla="*/ 26911230 h 188"/>
              <a:gd name="T34" fmla="*/ 158195695 w 189"/>
              <a:gd name="T35" fmla="*/ 85483323 h 188"/>
              <a:gd name="T36" fmla="*/ 173859701 w 189"/>
              <a:gd name="T37" fmla="*/ 30076813 h 188"/>
              <a:gd name="T38" fmla="*/ 130002738 w 189"/>
              <a:gd name="T39" fmla="*/ 26911230 h 188"/>
              <a:gd name="T40" fmla="*/ 98677229 w 189"/>
              <a:gd name="T41" fmla="*/ 80733691 h 188"/>
              <a:gd name="T42" fmla="*/ 140967291 w 189"/>
              <a:gd name="T43" fmla="*/ 30076813 h 188"/>
              <a:gd name="T44" fmla="*/ 61085367 w 189"/>
              <a:gd name="T45" fmla="*/ 63320468 h 188"/>
              <a:gd name="T46" fmla="*/ 78315023 w 189"/>
              <a:gd name="T47" fmla="*/ 74402525 h 188"/>
              <a:gd name="T48" fmla="*/ 95544678 w 189"/>
              <a:gd name="T49" fmla="*/ 37992029 h 188"/>
              <a:gd name="T50" fmla="*/ 98677229 w 189"/>
              <a:gd name="T51" fmla="*/ 256448712 h 188"/>
              <a:gd name="T52" fmla="*/ 62652269 w 189"/>
              <a:gd name="T53" fmla="*/ 227954690 h 188"/>
              <a:gd name="T54" fmla="*/ 137834741 w 189"/>
              <a:gd name="T55" fmla="*/ 270696352 h 188"/>
              <a:gd name="T56" fmla="*/ 137834741 w 189"/>
              <a:gd name="T57" fmla="*/ 212124259 h 188"/>
              <a:gd name="T58" fmla="*/ 122170735 w 189"/>
              <a:gd name="T59" fmla="*/ 265946719 h 188"/>
              <a:gd name="T60" fmla="*/ 166027698 w 189"/>
              <a:gd name="T61" fmla="*/ 269113560 h 188"/>
              <a:gd name="T62" fmla="*/ 197353207 w 189"/>
              <a:gd name="T63" fmla="*/ 216873891 h 188"/>
              <a:gd name="T64" fmla="*/ 155063144 w 189"/>
              <a:gd name="T65" fmla="*/ 267530769 h 188"/>
              <a:gd name="T66" fmla="*/ 234945068 w 189"/>
              <a:gd name="T67" fmla="*/ 234287114 h 188"/>
              <a:gd name="T68" fmla="*/ 213017212 w 189"/>
              <a:gd name="T69" fmla="*/ 224789107 h 188"/>
              <a:gd name="T70" fmla="*/ 200485758 w 189"/>
              <a:gd name="T71" fmla="*/ 93398539 h 188"/>
              <a:gd name="T72" fmla="*/ 155063144 w 189"/>
              <a:gd name="T73" fmla="*/ 137722992 h 188"/>
              <a:gd name="T74" fmla="*/ 209883410 w 189"/>
              <a:gd name="T75" fmla="*/ 137722992 h 188"/>
              <a:gd name="T76" fmla="*/ 206750859 w 189"/>
              <a:gd name="T77" fmla="*/ 155136215 h 188"/>
              <a:gd name="T78" fmla="*/ 155063144 w 189"/>
              <a:gd name="T79" fmla="*/ 194711036 h 188"/>
              <a:gd name="T80" fmla="*/ 205185210 w 189"/>
              <a:gd name="T81" fmla="*/ 201043460 h 188"/>
              <a:gd name="T82" fmla="*/ 95544678 w 189"/>
              <a:gd name="T83" fmla="*/ 204209043 h 188"/>
              <a:gd name="T84" fmla="*/ 140967291 w 189"/>
              <a:gd name="T85" fmla="*/ 158301798 h 188"/>
              <a:gd name="T86" fmla="*/ 86147026 w 189"/>
              <a:gd name="T87" fmla="*/ 158301798 h 188"/>
              <a:gd name="T88" fmla="*/ 89279577 w 189"/>
              <a:gd name="T89" fmla="*/ 142471367 h 188"/>
              <a:gd name="T90" fmla="*/ 140967291 w 189"/>
              <a:gd name="T91" fmla="*/ 101313755 h 188"/>
              <a:gd name="T92" fmla="*/ 90845226 w 189"/>
              <a:gd name="T93" fmla="*/ 94981331 h 18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89" h="188">
                <a:moveTo>
                  <a:pt x="95" y="0"/>
                </a:moveTo>
                <a:cubicBezTo>
                  <a:pt x="146" y="0"/>
                  <a:pt x="189" y="42"/>
                  <a:pt x="189" y="94"/>
                </a:cubicBezTo>
                <a:cubicBezTo>
                  <a:pt x="189" y="146"/>
                  <a:pt x="146" y="188"/>
                  <a:pt x="95" y="188"/>
                </a:cubicBezTo>
                <a:cubicBezTo>
                  <a:pt x="43" y="188"/>
                  <a:pt x="0" y="146"/>
                  <a:pt x="0" y="94"/>
                </a:cubicBezTo>
                <a:cubicBezTo>
                  <a:pt x="0" y="42"/>
                  <a:pt x="43" y="0"/>
                  <a:pt x="95" y="0"/>
                </a:cubicBezTo>
                <a:close/>
                <a:moveTo>
                  <a:pt x="156" y="49"/>
                </a:moveTo>
                <a:cubicBezTo>
                  <a:pt x="151" y="52"/>
                  <a:pt x="146" y="54"/>
                  <a:pt x="141" y="55"/>
                </a:cubicBezTo>
                <a:cubicBezTo>
                  <a:pt x="139" y="56"/>
                  <a:pt x="139" y="57"/>
                  <a:pt x="139" y="58"/>
                </a:cubicBezTo>
                <a:cubicBezTo>
                  <a:pt x="141" y="67"/>
                  <a:pt x="142" y="77"/>
                  <a:pt x="143" y="87"/>
                </a:cubicBezTo>
                <a:cubicBezTo>
                  <a:pt x="143" y="89"/>
                  <a:pt x="144" y="90"/>
                  <a:pt x="145" y="90"/>
                </a:cubicBezTo>
                <a:cubicBezTo>
                  <a:pt x="169" y="90"/>
                  <a:pt x="169" y="90"/>
                  <a:pt x="169" y="90"/>
                </a:cubicBezTo>
                <a:cubicBezTo>
                  <a:pt x="171" y="90"/>
                  <a:pt x="172" y="88"/>
                  <a:pt x="172" y="87"/>
                </a:cubicBezTo>
                <a:cubicBezTo>
                  <a:pt x="170" y="74"/>
                  <a:pt x="166" y="61"/>
                  <a:pt x="159" y="50"/>
                </a:cubicBezTo>
                <a:cubicBezTo>
                  <a:pt x="158" y="49"/>
                  <a:pt x="157" y="49"/>
                  <a:pt x="156" y="49"/>
                </a:cubicBezTo>
                <a:close/>
                <a:moveTo>
                  <a:pt x="169" y="98"/>
                </a:moveTo>
                <a:cubicBezTo>
                  <a:pt x="145" y="98"/>
                  <a:pt x="145" y="98"/>
                  <a:pt x="145" y="98"/>
                </a:cubicBezTo>
                <a:cubicBezTo>
                  <a:pt x="144" y="98"/>
                  <a:pt x="143" y="99"/>
                  <a:pt x="143" y="100"/>
                </a:cubicBezTo>
                <a:cubicBezTo>
                  <a:pt x="142" y="110"/>
                  <a:pt x="141" y="120"/>
                  <a:pt x="139" y="129"/>
                </a:cubicBezTo>
                <a:cubicBezTo>
                  <a:pt x="139" y="130"/>
                  <a:pt x="139" y="132"/>
                  <a:pt x="141" y="132"/>
                </a:cubicBezTo>
                <a:cubicBezTo>
                  <a:pt x="146" y="134"/>
                  <a:pt x="151" y="136"/>
                  <a:pt x="156" y="138"/>
                </a:cubicBezTo>
                <a:cubicBezTo>
                  <a:pt x="157" y="139"/>
                  <a:pt x="158" y="138"/>
                  <a:pt x="159" y="137"/>
                </a:cubicBezTo>
                <a:cubicBezTo>
                  <a:pt x="166" y="127"/>
                  <a:pt x="170" y="114"/>
                  <a:pt x="172" y="100"/>
                </a:cubicBezTo>
                <a:cubicBezTo>
                  <a:pt x="172" y="99"/>
                  <a:pt x="171" y="98"/>
                  <a:pt x="169" y="98"/>
                </a:cubicBezTo>
                <a:close/>
                <a:moveTo>
                  <a:pt x="33" y="138"/>
                </a:moveTo>
                <a:cubicBezTo>
                  <a:pt x="38" y="136"/>
                  <a:pt x="43" y="134"/>
                  <a:pt x="48" y="132"/>
                </a:cubicBezTo>
                <a:cubicBezTo>
                  <a:pt x="50" y="132"/>
                  <a:pt x="50" y="130"/>
                  <a:pt x="50" y="129"/>
                </a:cubicBezTo>
                <a:cubicBezTo>
                  <a:pt x="48" y="120"/>
                  <a:pt x="47" y="110"/>
                  <a:pt x="46" y="100"/>
                </a:cubicBezTo>
                <a:cubicBezTo>
                  <a:pt x="46" y="99"/>
                  <a:pt x="45" y="98"/>
                  <a:pt x="44" y="98"/>
                </a:cubicBezTo>
                <a:cubicBezTo>
                  <a:pt x="20" y="98"/>
                  <a:pt x="20" y="98"/>
                  <a:pt x="20" y="98"/>
                </a:cubicBezTo>
                <a:cubicBezTo>
                  <a:pt x="18" y="98"/>
                  <a:pt x="17" y="99"/>
                  <a:pt x="17" y="100"/>
                </a:cubicBezTo>
                <a:cubicBezTo>
                  <a:pt x="19" y="114"/>
                  <a:pt x="23" y="127"/>
                  <a:pt x="30" y="137"/>
                </a:cubicBezTo>
                <a:cubicBezTo>
                  <a:pt x="31" y="138"/>
                  <a:pt x="32" y="139"/>
                  <a:pt x="33" y="138"/>
                </a:cubicBezTo>
                <a:close/>
                <a:moveTo>
                  <a:pt x="20" y="90"/>
                </a:moveTo>
                <a:cubicBezTo>
                  <a:pt x="44" y="90"/>
                  <a:pt x="44" y="90"/>
                  <a:pt x="44" y="90"/>
                </a:cubicBezTo>
                <a:cubicBezTo>
                  <a:pt x="45" y="90"/>
                  <a:pt x="46" y="89"/>
                  <a:pt x="46" y="87"/>
                </a:cubicBezTo>
                <a:cubicBezTo>
                  <a:pt x="47" y="77"/>
                  <a:pt x="48" y="67"/>
                  <a:pt x="50" y="58"/>
                </a:cubicBezTo>
                <a:cubicBezTo>
                  <a:pt x="50" y="57"/>
                  <a:pt x="50" y="56"/>
                  <a:pt x="48" y="55"/>
                </a:cubicBezTo>
                <a:cubicBezTo>
                  <a:pt x="43" y="54"/>
                  <a:pt x="38" y="52"/>
                  <a:pt x="33" y="49"/>
                </a:cubicBezTo>
                <a:cubicBezTo>
                  <a:pt x="32" y="49"/>
                  <a:pt x="31" y="49"/>
                  <a:pt x="30" y="50"/>
                </a:cubicBezTo>
                <a:cubicBezTo>
                  <a:pt x="23" y="61"/>
                  <a:pt x="19" y="74"/>
                  <a:pt x="17" y="87"/>
                </a:cubicBezTo>
                <a:cubicBezTo>
                  <a:pt x="17" y="88"/>
                  <a:pt x="18" y="90"/>
                  <a:pt x="20" y="90"/>
                </a:cubicBezTo>
                <a:close/>
                <a:moveTo>
                  <a:pt x="126" y="25"/>
                </a:moveTo>
                <a:cubicBezTo>
                  <a:pt x="130" y="32"/>
                  <a:pt x="133" y="39"/>
                  <a:pt x="136" y="46"/>
                </a:cubicBezTo>
                <a:cubicBezTo>
                  <a:pt x="136" y="47"/>
                  <a:pt x="137" y="48"/>
                  <a:pt x="139" y="47"/>
                </a:cubicBezTo>
                <a:cubicBezTo>
                  <a:pt x="142" y="46"/>
                  <a:pt x="146" y="45"/>
                  <a:pt x="149" y="43"/>
                </a:cubicBezTo>
                <a:cubicBezTo>
                  <a:pt x="150" y="43"/>
                  <a:pt x="150" y="42"/>
                  <a:pt x="151" y="42"/>
                </a:cubicBezTo>
                <a:cubicBezTo>
                  <a:pt x="151" y="41"/>
                  <a:pt x="150" y="40"/>
                  <a:pt x="150" y="40"/>
                </a:cubicBezTo>
                <a:cubicBezTo>
                  <a:pt x="143" y="33"/>
                  <a:pt x="136" y="28"/>
                  <a:pt x="128" y="24"/>
                </a:cubicBezTo>
                <a:cubicBezTo>
                  <a:pt x="127" y="23"/>
                  <a:pt x="126" y="24"/>
                  <a:pt x="126" y="25"/>
                </a:cubicBezTo>
                <a:close/>
                <a:moveTo>
                  <a:pt x="106" y="17"/>
                </a:moveTo>
                <a:cubicBezTo>
                  <a:pt x="104" y="17"/>
                  <a:pt x="103" y="17"/>
                  <a:pt x="101" y="17"/>
                </a:cubicBezTo>
                <a:cubicBezTo>
                  <a:pt x="100" y="16"/>
                  <a:pt x="99" y="18"/>
                  <a:pt x="99" y="19"/>
                </a:cubicBezTo>
                <a:cubicBezTo>
                  <a:pt x="99" y="51"/>
                  <a:pt x="99" y="51"/>
                  <a:pt x="99" y="51"/>
                </a:cubicBezTo>
                <a:cubicBezTo>
                  <a:pt x="99" y="53"/>
                  <a:pt x="100" y="54"/>
                  <a:pt x="101" y="54"/>
                </a:cubicBezTo>
                <a:cubicBezTo>
                  <a:pt x="110" y="53"/>
                  <a:pt x="118" y="52"/>
                  <a:pt x="126" y="51"/>
                </a:cubicBezTo>
                <a:cubicBezTo>
                  <a:pt x="127" y="51"/>
                  <a:pt x="128" y="49"/>
                  <a:pt x="127" y="48"/>
                </a:cubicBezTo>
                <a:cubicBezTo>
                  <a:pt x="124" y="38"/>
                  <a:pt x="119" y="27"/>
                  <a:pt x="111" y="19"/>
                </a:cubicBezTo>
                <a:cubicBezTo>
                  <a:pt x="109" y="18"/>
                  <a:pt x="108" y="17"/>
                  <a:pt x="106" y="17"/>
                </a:cubicBezTo>
                <a:close/>
                <a:moveTo>
                  <a:pt x="88" y="17"/>
                </a:moveTo>
                <a:cubicBezTo>
                  <a:pt x="86" y="17"/>
                  <a:pt x="85" y="17"/>
                  <a:pt x="83" y="17"/>
                </a:cubicBezTo>
                <a:cubicBezTo>
                  <a:pt x="81" y="17"/>
                  <a:pt x="80" y="18"/>
                  <a:pt x="78" y="19"/>
                </a:cubicBezTo>
                <a:cubicBezTo>
                  <a:pt x="70" y="27"/>
                  <a:pt x="65" y="38"/>
                  <a:pt x="62" y="48"/>
                </a:cubicBezTo>
                <a:cubicBezTo>
                  <a:pt x="61" y="49"/>
                  <a:pt x="62" y="51"/>
                  <a:pt x="63" y="51"/>
                </a:cubicBezTo>
                <a:cubicBezTo>
                  <a:pt x="71" y="52"/>
                  <a:pt x="79" y="53"/>
                  <a:pt x="88" y="54"/>
                </a:cubicBezTo>
                <a:cubicBezTo>
                  <a:pt x="89" y="54"/>
                  <a:pt x="90" y="53"/>
                  <a:pt x="90" y="51"/>
                </a:cubicBezTo>
                <a:cubicBezTo>
                  <a:pt x="90" y="19"/>
                  <a:pt x="90" y="19"/>
                  <a:pt x="90" y="19"/>
                </a:cubicBezTo>
                <a:cubicBezTo>
                  <a:pt x="90" y="18"/>
                  <a:pt x="89" y="16"/>
                  <a:pt x="88" y="17"/>
                </a:cubicBezTo>
                <a:close/>
                <a:moveTo>
                  <a:pt x="61" y="24"/>
                </a:moveTo>
                <a:cubicBezTo>
                  <a:pt x="53" y="28"/>
                  <a:pt x="46" y="33"/>
                  <a:pt x="39" y="40"/>
                </a:cubicBezTo>
                <a:cubicBezTo>
                  <a:pt x="39" y="40"/>
                  <a:pt x="38" y="41"/>
                  <a:pt x="39" y="42"/>
                </a:cubicBezTo>
                <a:cubicBezTo>
                  <a:pt x="39" y="42"/>
                  <a:pt x="39" y="43"/>
                  <a:pt x="40" y="43"/>
                </a:cubicBezTo>
                <a:cubicBezTo>
                  <a:pt x="43" y="45"/>
                  <a:pt x="47" y="46"/>
                  <a:pt x="50" y="47"/>
                </a:cubicBezTo>
                <a:cubicBezTo>
                  <a:pt x="52" y="48"/>
                  <a:pt x="53" y="47"/>
                  <a:pt x="53" y="46"/>
                </a:cubicBezTo>
                <a:cubicBezTo>
                  <a:pt x="56" y="39"/>
                  <a:pt x="59" y="32"/>
                  <a:pt x="63" y="25"/>
                </a:cubicBezTo>
                <a:cubicBezTo>
                  <a:pt x="63" y="24"/>
                  <a:pt x="62" y="23"/>
                  <a:pt x="61" y="24"/>
                </a:cubicBezTo>
                <a:close/>
                <a:moveTo>
                  <a:pt x="39" y="148"/>
                </a:moveTo>
                <a:cubicBezTo>
                  <a:pt x="46" y="154"/>
                  <a:pt x="53" y="160"/>
                  <a:pt x="61" y="164"/>
                </a:cubicBezTo>
                <a:cubicBezTo>
                  <a:pt x="62" y="164"/>
                  <a:pt x="63" y="163"/>
                  <a:pt x="63" y="162"/>
                </a:cubicBezTo>
                <a:cubicBezTo>
                  <a:pt x="59" y="156"/>
                  <a:pt x="56" y="149"/>
                  <a:pt x="53" y="142"/>
                </a:cubicBezTo>
                <a:cubicBezTo>
                  <a:pt x="53" y="140"/>
                  <a:pt x="52" y="140"/>
                  <a:pt x="50" y="140"/>
                </a:cubicBezTo>
                <a:cubicBezTo>
                  <a:pt x="47" y="141"/>
                  <a:pt x="43" y="143"/>
                  <a:pt x="40" y="144"/>
                </a:cubicBezTo>
                <a:cubicBezTo>
                  <a:pt x="38" y="145"/>
                  <a:pt x="38" y="147"/>
                  <a:pt x="39" y="148"/>
                </a:cubicBezTo>
                <a:close/>
                <a:moveTo>
                  <a:pt x="83" y="170"/>
                </a:moveTo>
                <a:cubicBezTo>
                  <a:pt x="85" y="171"/>
                  <a:pt x="86" y="171"/>
                  <a:pt x="88" y="171"/>
                </a:cubicBezTo>
                <a:cubicBezTo>
                  <a:pt x="89" y="171"/>
                  <a:pt x="90" y="170"/>
                  <a:pt x="90" y="169"/>
                </a:cubicBezTo>
                <a:cubicBezTo>
                  <a:pt x="90" y="136"/>
                  <a:pt x="90" y="136"/>
                  <a:pt x="90" y="136"/>
                </a:cubicBezTo>
                <a:cubicBezTo>
                  <a:pt x="90" y="135"/>
                  <a:pt x="89" y="134"/>
                  <a:pt x="88" y="134"/>
                </a:cubicBezTo>
                <a:cubicBezTo>
                  <a:pt x="79" y="134"/>
                  <a:pt x="71" y="135"/>
                  <a:pt x="63" y="137"/>
                </a:cubicBezTo>
                <a:cubicBezTo>
                  <a:pt x="62" y="137"/>
                  <a:pt x="61" y="138"/>
                  <a:pt x="62" y="140"/>
                </a:cubicBezTo>
                <a:cubicBezTo>
                  <a:pt x="65" y="150"/>
                  <a:pt x="70" y="161"/>
                  <a:pt x="78" y="168"/>
                </a:cubicBezTo>
                <a:cubicBezTo>
                  <a:pt x="80" y="169"/>
                  <a:pt x="81" y="170"/>
                  <a:pt x="83" y="170"/>
                </a:cubicBezTo>
                <a:close/>
                <a:moveTo>
                  <a:pt x="101" y="171"/>
                </a:moveTo>
                <a:cubicBezTo>
                  <a:pt x="103" y="171"/>
                  <a:pt x="104" y="171"/>
                  <a:pt x="106" y="170"/>
                </a:cubicBezTo>
                <a:cubicBezTo>
                  <a:pt x="108" y="170"/>
                  <a:pt x="109" y="169"/>
                  <a:pt x="111" y="168"/>
                </a:cubicBezTo>
                <a:cubicBezTo>
                  <a:pt x="119" y="161"/>
                  <a:pt x="124" y="150"/>
                  <a:pt x="127" y="140"/>
                </a:cubicBezTo>
                <a:cubicBezTo>
                  <a:pt x="128" y="138"/>
                  <a:pt x="127" y="137"/>
                  <a:pt x="126" y="137"/>
                </a:cubicBezTo>
                <a:cubicBezTo>
                  <a:pt x="118" y="135"/>
                  <a:pt x="110" y="134"/>
                  <a:pt x="101" y="134"/>
                </a:cubicBezTo>
                <a:cubicBezTo>
                  <a:pt x="100" y="134"/>
                  <a:pt x="99" y="135"/>
                  <a:pt x="99" y="136"/>
                </a:cubicBezTo>
                <a:cubicBezTo>
                  <a:pt x="99" y="169"/>
                  <a:pt x="99" y="169"/>
                  <a:pt x="99" y="169"/>
                </a:cubicBezTo>
                <a:cubicBezTo>
                  <a:pt x="99" y="170"/>
                  <a:pt x="100" y="171"/>
                  <a:pt x="101" y="171"/>
                </a:cubicBezTo>
                <a:close/>
                <a:moveTo>
                  <a:pt x="128" y="164"/>
                </a:moveTo>
                <a:cubicBezTo>
                  <a:pt x="136" y="160"/>
                  <a:pt x="143" y="154"/>
                  <a:pt x="150" y="148"/>
                </a:cubicBezTo>
                <a:cubicBezTo>
                  <a:pt x="151" y="147"/>
                  <a:pt x="151" y="145"/>
                  <a:pt x="149" y="144"/>
                </a:cubicBezTo>
                <a:cubicBezTo>
                  <a:pt x="146" y="143"/>
                  <a:pt x="142" y="141"/>
                  <a:pt x="139" y="140"/>
                </a:cubicBezTo>
                <a:cubicBezTo>
                  <a:pt x="137" y="140"/>
                  <a:pt x="136" y="140"/>
                  <a:pt x="136" y="142"/>
                </a:cubicBezTo>
                <a:cubicBezTo>
                  <a:pt x="133" y="149"/>
                  <a:pt x="130" y="156"/>
                  <a:pt x="126" y="162"/>
                </a:cubicBezTo>
                <a:cubicBezTo>
                  <a:pt x="126" y="163"/>
                  <a:pt x="127" y="164"/>
                  <a:pt x="128" y="164"/>
                </a:cubicBezTo>
                <a:close/>
                <a:moveTo>
                  <a:pt x="128" y="59"/>
                </a:moveTo>
                <a:cubicBezTo>
                  <a:pt x="120" y="61"/>
                  <a:pt x="111" y="62"/>
                  <a:pt x="101" y="62"/>
                </a:cubicBezTo>
                <a:cubicBezTo>
                  <a:pt x="100" y="62"/>
                  <a:pt x="99" y="63"/>
                  <a:pt x="99" y="64"/>
                </a:cubicBezTo>
                <a:cubicBezTo>
                  <a:pt x="99" y="87"/>
                  <a:pt x="99" y="87"/>
                  <a:pt x="99" y="87"/>
                </a:cubicBezTo>
                <a:cubicBezTo>
                  <a:pt x="99" y="89"/>
                  <a:pt x="100" y="90"/>
                  <a:pt x="101" y="90"/>
                </a:cubicBezTo>
                <a:cubicBezTo>
                  <a:pt x="132" y="90"/>
                  <a:pt x="132" y="90"/>
                  <a:pt x="132" y="90"/>
                </a:cubicBezTo>
                <a:cubicBezTo>
                  <a:pt x="133" y="90"/>
                  <a:pt x="135" y="88"/>
                  <a:pt x="134" y="87"/>
                </a:cubicBezTo>
                <a:cubicBezTo>
                  <a:pt x="134" y="78"/>
                  <a:pt x="133" y="69"/>
                  <a:pt x="131" y="60"/>
                </a:cubicBezTo>
                <a:cubicBezTo>
                  <a:pt x="131" y="59"/>
                  <a:pt x="130" y="58"/>
                  <a:pt x="128" y="59"/>
                </a:cubicBezTo>
                <a:close/>
                <a:moveTo>
                  <a:pt x="132" y="98"/>
                </a:moveTo>
                <a:cubicBezTo>
                  <a:pt x="101" y="98"/>
                  <a:pt x="101" y="98"/>
                  <a:pt x="101" y="98"/>
                </a:cubicBezTo>
                <a:cubicBezTo>
                  <a:pt x="100" y="98"/>
                  <a:pt x="99" y="99"/>
                  <a:pt x="99" y="100"/>
                </a:cubicBezTo>
                <a:cubicBezTo>
                  <a:pt x="99" y="123"/>
                  <a:pt x="99" y="123"/>
                  <a:pt x="99" y="123"/>
                </a:cubicBezTo>
                <a:cubicBezTo>
                  <a:pt x="99" y="124"/>
                  <a:pt x="100" y="125"/>
                  <a:pt x="101" y="125"/>
                </a:cubicBezTo>
                <a:cubicBezTo>
                  <a:pt x="111" y="126"/>
                  <a:pt x="120" y="127"/>
                  <a:pt x="128" y="129"/>
                </a:cubicBezTo>
                <a:cubicBezTo>
                  <a:pt x="130" y="129"/>
                  <a:pt x="131" y="128"/>
                  <a:pt x="131" y="127"/>
                </a:cubicBezTo>
                <a:cubicBezTo>
                  <a:pt x="133" y="119"/>
                  <a:pt x="134" y="110"/>
                  <a:pt x="134" y="100"/>
                </a:cubicBezTo>
                <a:cubicBezTo>
                  <a:pt x="135" y="99"/>
                  <a:pt x="133" y="98"/>
                  <a:pt x="132" y="98"/>
                </a:cubicBezTo>
                <a:close/>
                <a:moveTo>
                  <a:pt x="61" y="129"/>
                </a:moveTo>
                <a:cubicBezTo>
                  <a:pt x="69" y="127"/>
                  <a:pt x="78" y="126"/>
                  <a:pt x="88" y="125"/>
                </a:cubicBezTo>
                <a:cubicBezTo>
                  <a:pt x="89" y="125"/>
                  <a:pt x="90" y="124"/>
                  <a:pt x="90" y="123"/>
                </a:cubicBezTo>
                <a:cubicBezTo>
                  <a:pt x="90" y="100"/>
                  <a:pt x="90" y="100"/>
                  <a:pt x="90" y="100"/>
                </a:cubicBezTo>
                <a:cubicBezTo>
                  <a:pt x="90" y="99"/>
                  <a:pt x="89" y="98"/>
                  <a:pt x="88" y="98"/>
                </a:cubicBezTo>
                <a:cubicBezTo>
                  <a:pt x="57" y="98"/>
                  <a:pt x="57" y="98"/>
                  <a:pt x="57" y="98"/>
                </a:cubicBezTo>
                <a:cubicBezTo>
                  <a:pt x="56" y="98"/>
                  <a:pt x="55" y="99"/>
                  <a:pt x="55" y="100"/>
                </a:cubicBezTo>
                <a:cubicBezTo>
                  <a:pt x="55" y="110"/>
                  <a:pt x="56" y="119"/>
                  <a:pt x="58" y="127"/>
                </a:cubicBezTo>
                <a:cubicBezTo>
                  <a:pt x="58" y="128"/>
                  <a:pt x="59" y="129"/>
                  <a:pt x="61" y="129"/>
                </a:cubicBezTo>
                <a:close/>
                <a:moveTo>
                  <a:pt x="57" y="90"/>
                </a:moveTo>
                <a:cubicBezTo>
                  <a:pt x="88" y="90"/>
                  <a:pt x="88" y="90"/>
                  <a:pt x="88" y="90"/>
                </a:cubicBezTo>
                <a:cubicBezTo>
                  <a:pt x="89" y="90"/>
                  <a:pt x="90" y="89"/>
                  <a:pt x="90" y="87"/>
                </a:cubicBezTo>
                <a:cubicBezTo>
                  <a:pt x="90" y="64"/>
                  <a:pt x="90" y="64"/>
                  <a:pt x="90" y="64"/>
                </a:cubicBezTo>
                <a:cubicBezTo>
                  <a:pt x="90" y="63"/>
                  <a:pt x="89" y="62"/>
                  <a:pt x="88" y="62"/>
                </a:cubicBezTo>
                <a:cubicBezTo>
                  <a:pt x="78" y="62"/>
                  <a:pt x="69" y="61"/>
                  <a:pt x="61" y="59"/>
                </a:cubicBezTo>
                <a:cubicBezTo>
                  <a:pt x="59" y="58"/>
                  <a:pt x="58" y="59"/>
                  <a:pt x="58" y="60"/>
                </a:cubicBezTo>
                <a:cubicBezTo>
                  <a:pt x="56" y="69"/>
                  <a:pt x="55" y="78"/>
                  <a:pt x="55" y="87"/>
                </a:cubicBezTo>
                <a:cubicBezTo>
                  <a:pt x="55" y="88"/>
                  <a:pt x="56" y="90"/>
                  <a:pt x="57" y="9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60" name="Freeform 107"/>
          <p:cNvSpPr>
            <a:spLocks noEditPoints="1"/>
          </p:cNvSpPr>
          <p:nvPr/>
        </p:nvSpPr>
        <p:spPr bwMode="auto">
          <a:xfrm>
            <a:off x="4735513" y="2273300"/>
            <a:ext cx="101600" cy="217488"/>
          </a:xfrm>
          <a:custGeom>
            <a:avLst/>
            <a:gdLst>
              <a:gd name="T0" fmla="*/ 77419200 w 80"/>
              <a:gd name="T1" fmla="*/ 259346940 h 174"/>
              <a:gd name="T2" fmla="*/ 51612800 w 80"/>
              <a:gd name="T3" fmla="*/ 259346940 h 174"/>
              <a:gd name="T4" fmla="*/ 54838600 w 80"/>
              <a:gd name="T5" fmla="*/ 256222113 h 174"/>
              <a:gd name="T6" fmla="*/ 74193400 w 80"/>
              <a:gd name="T7" fmla="*/ 256222113 h 174"/>
              <a:gd name="T8" fmla="*/ 77419200 w 80"/>
              <a:gd name="T9" fmla="*/ 259346940 h 174"/>
              <a:gd name="T10" fmla="*/ 108064300 w 80"/>
              <a:gd name="T11" fmla="*/ 179667587 h 174"/>
              <a:gd name="T12" fmla="*/ 111290100 w 80"/>
              <a:gd name="T13" fmla="*/ 215600604 h 174"/>
              <a:gd name="T14" fmla="*/ 124193300 w 80"/>
              <a:gd name="T15" fmla="*/ 239035561 h 174"/>
              <a:gd name="T16" fmla="*/ 117741700 w 80"/>
              <a:gd name="T17" fmla="*/ 253097285 h 174"/>
              <a:gd name="T18" fmla="*/ 11290300 w 80"/>
              <a:gd name="T19" fmla="*/ 253097285 h 174"/>
              <a:gd name="T20" fmla="*/ 4838700 w 80"/>
              <a:gd name="T21" fmla="*/ 239035561 h 174"/>
              <a:gd name="T22" fmla="*/ 17741900 w 80"/>
              <a:gd name="T23" fmla="*/ 215600604 h 174"/>
              <a:gd name="T24" fmla="*/ 20967700 w 80"/>
              <a:gd name="T25" fmla="*/ 179667587 h 174"/>
              <a:gd name="T26" fmla="*/ 48387000 w 80"/>
              <a:gd name="T27" fmla="*/ 142172156 h 174"/>
              <a:gd name="T28" fmla="*/ 53225700 w 80"/>
              <a:gd name="T29" fmla="*/ 126548018 h 174"/>
              <a:gd name="T30" fmla="*/ 51612800 w 80"/>
              <a:gd name="T31" fmla="*/ 121862026 h 174"/>
              <a:gd name="T32" fmla="*/ 54838600 w 80"/>
              <a:gd name="T33" fmla="*/ 118737199 h 174"/>
              <a:gd name="T34" fmla="*/ 74193400 w 80"/>
              <a:gd name="T35" fmla="*/ 118737199 h 174"/>
              <a:gd name="T36" fmla="*/ 77419200 w 80"/>
              <a:gd name="T37" fmla="*/ 121862026 h 174"/>
              <a:gd name="T38" fmla="*/ 75806300 w 80"/>
              <a:gd name="T39" fmla="*/ 124985604 h 174"/>
              <a:gd name="T40" fmla="*/ 80645000 w 80"/>
              <a:gd name="T41" fmla="*/ 142172156 h 174"/>
              <a:gd name="T42" fmla="*/ 108064300 w 80"/>
              <a:gd name="T43" fmla="*/ 179667587 h 174"/>
              <a:gd name="T44" fmla="*/ 49999900 w 80"/>
              <a:gd name="T45" fmla="*/ 112487543 h 174"/>
              <a:gd name="T46" fmla="*/ 48387000 w 80"/>
              <a:gd name="T47" fmla="*/ 29684612 h 174"/>
              <a:gd name="T48" fmla="*/ 51612800 w 80"/>
              <a:gd name="T49" fmla="*/ 28122198 h 174"/>
              <a:gd name="T50" fmla="*/ 77419200 w 80"/>
              <a:gd name="T51" fmla="*/ 28122198 h 174"/>
              <a:gd name="T52" fmla="*/ 80645000 w 80"/>
              <a:gd name="T53" fmla="*/ 29684612 h 174"/>
              <a:gd name="T54" fmla="*/ 79032100 w 80"/>
              <a:gd name="T55" fmla="*/ 112487543 h 174"/>
              <a:gd name="T56" fmla="*/ 77419200 w 80"/>
              <a:gd name="T57" fmla="*/ 114049957 h 174"/>
              <a:gd name="T58" fmla="*/ 51612800 w 80"/>
              <a:gd name="T59" fmla="*/ 114049957 h 174"/>
              <a:gd name="T60" fmla="*/ 49999900 w 80"/>
              <a:gd name="T61" fmla="*/ 112487543 h 174"/>
              <a:gd name="T62" fmla="*/ 51612800 w 80"/>
              <a:gd name="T63" fmla="*/ 20310129 h 174"/>
              <a:gd name="T64" fmla="*/ 64516000 w 80"/>
              <a:gd name="T65" fmla="*/ 0 h 174"/>
              <a:gd name="T66" fmla="*/ 77419200 w 80"/>
              <a:gd name="T67" fmla="*/ 20310129 h 174"/>
              <a:gd name="T68" fmla="*/ 75806300 w 80"/>
              <a:gd name="T69" fmla="*/ 24997371 h 174"/>
              <a:gd name="T70" fmla="*/ 53225700 w 80"/>
              <a:gd name="T71" fmla="*/ 24997371 h 174"/>
              <a:gd name="T72" fmla="*/ 51612800 w 80"/>
              <a:gd name="T73" fmla="*/ 20310129 h 17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0" h="174">
                <a:moveTo>
                  <a:pt x="48" y="166"/>
                </a:moveTo>
                <a:cubicBezTo>
                  <a:pt x="46" y="174"/>
                  <a:pt x="34" y="174"/>
                  <a:pt x="32" y="166"/>
                </a:cubicBezTo>
                <a:cubicBezTo>
                  <a:pt x="32" y="165"/>
                  <a:pt x="33" y="164"/>
                  <a:pt x="34" y="164"/>
                </a:cubicBezTo>
                <a:cubicBezTo>
                  <a:pt x="46" y="164"/>
                  <a:pt x="46" y="164"/>
                  <a:pt x="46" y="164"/>
                </a:cubicBezTo>
                <a:cubicBezTo>
                  <a:pt x="47" y="164"/>
                  <a:pt x="48" y="165"/>
                  <a:pt x="48" y="166"/>
                </a:cubicBezTo>
                <a:close/>
                <a:moveTo>
                  <a:pt x="67" y="115"/>
                </a:moveTo>
                <a:cubicBezTo>
                  <a:pt x="67" y="126"/>
                  <a:pt x="67" y="133"/>
                  <a:pt x="69" y="138"/>
                </a:cubicBezTo>
                <a:cubicBezTo>
                  <a:pt x="70" y="143"/>
                  <a:pt x="73" y="147"/>
                  <a:pt x="77" y="153"/>
                </a:cubicBezTo>
                <a:cubicBezTo>
                  <a:pt x="80" y="158"/>
                  <a:pt x="78" y="162"/>
                  <a:pt x="73" y="162"/>
                </a:cubicBezTo>
                <a:cubicBezTo>
                  <a:pt x="51" y="162"/>
                  <a:pt x="29" y="162"/>
                  <a:pt x="7" y="162"/>
                </a:cubicBezTo>
                <a:cubicBezTo>
                  <a:pt x="2" y="162"/>
                  <a:pt x="0" y="158"/>
                  <a:pt x="3" y="153"/>
                </a:cubicBezTo>
                <a:cubicBezTo>
                  <a:pt x="7" y="147"/>
                  <a:pt x="10" y="143"/>
                  <a:pt x="11" y="138"/>
                </a:cubicBezTo>
                <a:cubicBezTo>
                  <a:pt x="13" y="133"/>
                  <a:pt x="13" y="126"/>
                  <a:pt x="13" y="115"/>
                </a:cubicBezTo>
                <a:cubicBezTo>
                  <a:pt x="13" y="102"/>
                  <a:pt x="21" y="94"/>
                  <a:pt x="30" y="91"/>
                </a:cubicBezTo>
                <a:cubicBezTo>
                  <a:pt x="34" y="89"/>
                  <a:pt x="35" y="87"/>
                  <a:pt x="33" y="81"/>
                </a:cubicBezTo>
                <a:cubicBezTo>
                  <a:pt x="32" y="80"/>
                  <a:pt x="32" y="79"/>
                  <a:pt x="32" y="78"/>
                </a:cubicBezTo>
                <a:cubicBezTo>
                  <a:pt x="32" y="77"/>
                  <a:pt x="33" y="76"/>
                  <a:pt x="34" y="76"/>
                </a:cubicBezTo>
                <a:cubicBezTo>
                  <a:pt x="46" y="76"/>
                  <a:pt x="46" y="76"/>
                  <a:pt x="46" y="76"/>
                </a:cubicBezTo>
                <a:cubicBezTo>
                  <a:pt x="47" y="76"/>
                  <a:pt x="48" y="77"/>
                  <a:pt x="48" y="78"/>
                </a:cubicBezTo>
                <a:cubicBezTo>
                  <a:pt x="48" y="79"/>
                  <a:pt x="48" y="80"/>
                  <a:pt x="47" y="80"/>
                </a:cubicBezTo>
                <a:cubicBezTo>
                  <a:pt x="45" y="88"/>
                  <a:pt x="46" y="89"/>
                  <a:pt x="50" y="91"/>
                </a:cubicBezTo>
                <a:cubicBezTo>
                  <a:pt x="60" y="94"/>
                  <a:pt x="67" y="102"/>
                  <a:pt x="67" y="115"/>
                </a:cubicBezTo>
                <a:close/>
                <a:moveTo>
                  <a:pt x="31" y="72"/>
                </a:moveTo>
                <a:cubicBezTo>
                  <a:pt x="28" y="57"/>
                  <a:pt x="28" y="35"/>
                  <a:pt x="30" y="19"/>
                </a:cubicBezTo>
                <a:cubicBezTo>
                  <a:pt x="30" y="18"/>
                  <a:pt x="31" y="18"/>
                  <a:pt x="32" y="18"/>
                </a:cubicBezTo>
                <a:cubicBezTo>
                  <a:pt x="48" y="18"/>
                  <a:pt x="48" y="18"/>
                  <a:pt x="48" y="18"/>
                </a:cubicBezTo>
                <a:cubicBezTo>
                  <a:pt x="49" y="18"/>
                  <a:pt x="50" y="18"/>
                  <a:pt x="50" y="19"/>
                </a:cubicBezTo>
                <a:cubicBezTo>
                  <a:pt x="52" y="35"/>
                  <a:pt x="52" y="57"/>
                  <a:pt x="49" y="72"/>
                </a:cubicBezTo>
                <a:cubicBezTo>
                  <a:pt x="49" y="73"/>
                  <a:pt x="48" y="73"/>
                  <a:pt x="48" y="73"/>
                </a:cubicBezTo>
                <a:cubicBezTo>
                  <a:pt x="32" y="73"/>
                  <a:pt x="32" y="73"/>
                  <a:pt x="32" y="73"/>
                </a:cubicBezTo>
                <a:cubicBezTo>
                  <a:pt x="31" y="73"/>
                  <a:pt x="31" y="73"/>
                  <a:pt x="31" y="72"/>
                </a:cubicBezTo>
                <a:close/>
                <a:moveTo>
                  <a:pt x="32" y="13"/>
                </a:moveTo>
                <a:cubicBezTo>
                  <a:pt x="33" y="5"/>
                  <a:pt x="36" y="0"/>
                  <a:pt x="40" y="0"/>
                </a:cubicBezTo>
                <a:cubicBezTo>
                  <a:pt x="44" y="0"/>
                  <a:pt x="47" y="5"/>
                  <a:pt x="48" y="13"/>
                </a:cubicBezTo>
                <a:cubicBezTo>
                  <a:pt x="49" y="14"/>
                  <a:pt x="48" y="16"/>
                  <a:pt x="47" y="16"/>
                </a:cubicBezTo>
                <a:cubicBezTo>
                  <a:pt x="33" y="16"/>
                  <a:pt x="33" y="16"/>
                  <a:pt x="33" y="16"/>
                </a:cubicBezTo>
                <a:cubicBezTo>
                  <a:pt x="32" y="16"/>
                  <a:pt x="31" y="14"/>
                  <a:pt x="3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661" name="Group 108"/>
          <p:cNvGrpSpPr/>
          <p:nvPr/>
        </p:nvGrpSpPr>
        <p:grpSpPr bwMode="auto">
          <a:xfrm>
            <a:off x="5337175" y="2895600"/>
            <a:ext cx="130175" cy="114300"/>
            <a:chOff x="0" y="0"/>
            <a:chExt cx="206" cy="184"/>
          </a:xfrm>
        </p:grpSpPr>
        <p:sp>
          <p:nvSpPr>
            <p:cNvPr id="26699" name="Freeform 109"/>
            <p:cNvSpPr>
              <a:spLocks noEditPoints="1"/>
            </p:cNvSpPr>
            <p:nvPr/>
          </p:nvSpPr>
          <p:spPr bwMode="auto">
            <a:xfrm>
              <a:off x="0" y="0"/>
              <a:ext cx="148" cy="184"/>
            </a:xfrm>
            <a:custGeom>
              <a:avLst/>
              <a:gdLst>
                <a:gd name="T0" fmla="*/ 284 w 74"/>
                <a:gd name="T1" fmla="*/ 0 h 92"/>
                <a:gd name="T2" fmla="*/ 12 w 74"/>
                <a:gd name="T3" fmla="*/ 0 h 92"/>
                <a:gd name="T4" fmla="*/ 0 w 74"/>
                <a:gd name="T5" fmla="*/ 16 h 92"/>
                <a:gd name="T6" fmla="*/ 0 w 74"/>
                <a:gd name="T7" fmla="*/ 356 h 92"/>
                <a:gd name="T8" fmla="*/ 12 w 74"/>
                <a:gd name="T9" fmla="*/ 368 h 92"/>
                <a:gd name="T10" fmla="*/ 284 w 74"/>
                <a:gd name="T11" fmla="*/ 368 h 92"/>
                <a:gd name="T12" fmla="*/ 288 w 74"/>
                <a:gd name="T13" fmla="*/ 368 h 92"/>
                <a:gd name="T14" fmla="*/ 296 w 74"/>
                <a:gd name="T15" fmla="*/ 356 h 92"/>
                <a:gd name="T16" fmla="*/ 296 w 74"/>
                <a:gd name="T17" fmla="*/ 16 h 92"/>
                <a:gd name="T18" fmla="*/ 284 w 74"/>
                <a:gd name="T19" fmla="*/ 0 h 92"/>
                <a:gd name="T20" fmla="*/ 180 w 74"/>
                <a:gd name="T21" fmla="*/ 196 h 92"/>
                <a:gd name="T22" fmla="*/ 148 w 74"/>
                <a:gd name="T23" fmla="*/ 204 h 92"/>
                <a:gd name="T24" fmla="*/ 132 w 74"/>
                <a:gd name="T25" fmla="*/ 204 h 92"/>
                <a:gd name="T26" fmla="*/ 56 w 74"/>
                <a:gd name="T27" fmla="*/ 112 h 92"/>
                <a:gd name="T28" fmla="*/ 76 w 74"/>
                <a:gd name="T29" fmla="*/ 92 h 92"/>
                <a:gd name="T30" fmla="*/ 96 w 74"/>
                <a:gd name="T31" fmla="*/ 112 h 92"/>
                <a:gd name="T32" fmla="*/ 148 w 74"/>
                <a:gd name="T33" fmla="*/ 164 h 92"/>
                <a:gd name="T34" fmla="*/ 148 w 74"/>
                <a:gd name="T35" fmla="*/ 164 h 92"/>
                <a:gd name="T36" fmla="*/ 184 w 74"/>
                <a:gd name="T37" fmla="*/ 152 h 92"/>
                <a:gd name="T38" fmla="*/ 200 w 74"/>
                <a:gd name="T39" fmla="*/ 112 h 92"/>
                <a:gd name="T40" fmla="*/ 220 w 74"/>
                <a:gd name="T41" fmla="*/ 92 h 92"/>
                <a:gd name="T42" fmla="*/ 240 w 74"/>
                <a:gd name="T43" fmla="*/ 112 h 92"/>
                <a:gd name="T44" fmla="*/ 180 w 74"/>
                <a:gd name="T45" fmla="*/ 196 h 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4" h="92">
                  <a:moveTo>
                    <a:pt x="71" y="0"/>
                  </a:moveTo>
                  <a:cubicBezTo>
                    <a:pt x="3" y="0"/>
                    <a:pt x="3" y="0"/>
                    <a:pt x="3" y="0"/>
                  </a:cubicBezTo>
                  <a:cubicBezTo>
                    <a:pt x="1" y="0"/>
                    <a:pt x="0" y="2"/>
                    <a:pt x="0" y="4"/>
                  </a:cubicBezTo>
                  <a:cubicBezTo>
                    <a:pt x="0" y="89"/>
                    <a:pt x="0" y="89"/>
                    <a:pt x="0" y="89"/>
                  </a:cubicBezTo>
                  <a:cubicBezTo>
                    <a:pt x="0" y="91"/>
                    <a:pt x="1" y="92"/>
                    <a:pt x="3" y="92"/>
                  </a:cubicBezTo>
                  <a:cubicBezTo>
                    <a:pt x="71" y="92"/>
                    <a:pt x="71" y="92"/>
                    <a:pt x="71" y="92"/>
                  </a:cubicBezTo>
                  <a:cubicBezTo>
                    <a:pt x="71" y="92"/>
                    <a:pt x="71" y="92"/>
                    <a:pt x="72" y="92"/>
                  </a:cubicBezTo>
                  <a:cubicBezTo>
                    <a:pt x="73" y="92"/>
                    <a:pt x="74" y="90"/>
                    <a:pt x="74" y="89"/>
                  </a:cubicBezTo>
                  <a:cubicBezTo>
                    <a:pt x="74" y="4"/>
                    <a:pt x="74" y="4"/>
                    <a:pt x="74" y="4"/>
                  </a:cubicBezTo>
                  <a:cubicBezTo>
                    <a:pt x="74" y="2"/>
                    <a:pt x="73" y="0"/>
                    <a:pt x="71" y="0"/>
                  </a:cubicBezTo>
                  <a:close/>
                  <a:moveTo>
                    <a:pt x="45" y="49"/>
                  </a:moveTo>
                  <a:cubicBezTo>
                    <a:pt x="43" y="50"/>
                    <a:pt x="40" y="51"/>
                    <a:pt x="37" y="51"/>
                  </a:cubicBezTo>
                  <a:cubicBezTo>
                    <a:pt x="36" y="51"/>
                    <a:pt x="34" y="51"/>
                    <a:pt x="33" y="51"/>
                  </a:cubicBezTo>
                  <a:cubicBezTo>
                    <a:pt x="22" y="49"/>
                    <a:pt x="14" y="40"/>
                    <a:pt x="14" y="28"/>
                  </a:cubicBezTo>
                  <a:cubicBezTo>
                    <a:pt x="14" y="26"/>
                    <a:pt x="16" y="23"/>
                    <a:pt x="19" y="23"/>
                  </a:cubicBezTo>
                  <a:cubicBezTo>
                    <a:pt x="22" y="23"/>
                    <a:pt x="24" y="26"/>
                    <a:pt x="24" y="28"/>
                  </a:cubicBezTo>
                  <a:cubicBezTo>
                    <a:pt x="24" y="36"/>
                    <a:pt x="30" y="41"/>
                    <a:pt x="37" y="41"/>
                  </a:cubicBezTo>
                  <a:cubicBezTo>
                    <a:pt x="37" y="41"/>
                    <a:pt x="37" y="41"/>
                    <a:pt x="37" y="41"/>
                  </a:cubicBezTo>
                  <a:cubicBezTo>
                    <a:pt x="41" y="41"/>
                    <a:pt x="44" y="40"/>
                    <a:pt x="46" y="38"/>
                  </a:cubicBezTo>
                  <a:cubicBezTo>
                    <a:pt x="49" y="36"/>
                    <a:pt x="50" y="32"/>
                    <a:pt x="50" y="28"/>
                  </a:cubicBezTo>
                  <a:cubicBezTo>
                    <a:pt x="50" y="26"/>
                    <a:pt x="52" y="23"/>
                    <a:pt x="55" y="23"/>
                  </a:cubicBezTo>
                  <a:cubicBezTo>
                    <a:pt x="58" y="23"/>
                    <a:pt x="60" y="26"/>
                    <a:pt x="60" y="28"/>
                  </a:cubicBezTo>
                  <a:cubicBezTo>
                    <a:pt x="60" y="38"/>
                    <a:pt x="54" y="46"/>
                    <a:pt x="45"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700" name="Freeform 110"/>
            <p:cNvSpPr/>
            <p:nvPr/>
          </p:nvSpPr>
          <p:spPr bwMode="auto">
            <a:xfrm>
              <a:off x="168" y="60"/>
              <a:ext cx="38" cy="124"/>
            </a:xfrm>
            <a:custGeom>
              <a:avLst/>
              <a:gdLst>
                <a:gd name="T0" fmla="*/ 0 w 19"/>
                <a:gd name="T1" fmla="*/ 12 h 62"/>
                <a:gd name="T2" fmla="*/ 12 w 19"/>
                <a:gd name="T3" fmla="*/ 0 h 62"/>
                <a:gd name="T4" fmla="*/ 60 w 19"/>
                <a:gd name="T5" fmla="*/ 0 h 62"/>
                <a:gd name="T6" fmla="*/ 76 w 19"/>
                <a:gd name="T7" fmla="*/ 12 h 62"/>
                <a:gd name="T8" fmla="*/ 76 w 19"/>
                <a:gd name="T9" fmla="*/ 236 h 62"/>
                <a:gd name="T10" fmla="*/ 60 w 19"/>
                <a:gd name="T11" fmla="*/ 248 h 62"/>
                <a:gd name="T12" fmla="*/ 12 w 19"/>
                <a:gd name="T13" fmla="*/ 248 h 62"/>
                <a:gd name="T14" fmla="*/ 0 w 19"/>
                <a:gd name="T15" fmla="*/ 236 h 62"/>
                <a:gd name="T16" fmla="*/ 0 w 19"/>
                <a:gd name="T17" fmla="*/ 12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62">
                  <a:moveTo>
                    <a:pt x="0" y="3"/>
                  </a:moveTo>
                  <a:cubicBezTo>
                    <a:pt x="0" y="1"/>
                    <a:pt x="2" y="0"/>
                    <a:pt x="3" y="0"/>
                  </a:cubicBezTo>
                  <a:cubicBezTo>
                    <a:pt x="15" y="0"/>
                    <a:pt x="15" y="0"/>
                    <a:pt x="15" y="0"/>
                  </a:cubicBezTo>
                  <a:cubicBezTo>
                    <a:pt x="17" y="0"/>
                    <a:pt x="19" y="1"/>
                    <a:pt x="19" y="3"/>
                  </a:cubicBezTo>
                  <a:cubicBezTo>
                    <a:pt x="19" y="59"/>
                    <a:pt x="19" y="59"/>
                    <a:pt x="19" y="59"/>
                  </a:cubicBezTo>
                  <a:cubicBezTo>
                    <a:pt x="19" y="61"/>
                    <a:pt x="17" y="62"/>
                    <a:pt x="15" y="62"/>
                  </a:cubicBezTo>
                  <a:cubicBezTo>
                    <a:pt x="3" y="62"/>
                    <a:pt x="3" y="62"/>
                    <a:pt x="3" y="62"/>
                  </a:cubicBezTo>
                  <a:cubicBezTo>
                    <a:pt x="2" y="62"/>
                    <a:pt x="0" y="61"/>
                    <a:pt x="0" y="59"/>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6662" name="Freeform 111"/>
          <p:cNvSpPr>
            <a:spLocks noEditPoints="1"/>
          </p:cNvSpPr>
          <p:nvPr/>
        </p:nvSpPr>
        <p:spPr bwMode="auto">
          <a:xfrm>
            <a:off x="2462213" y="3446463"/>
            <a:ext cx="106362" cy="141287"/>
          </a:xfrm>
          <a:custGeom>
            <a:avLst/>
            <a:gdLst>
              <a:gd name="T0" fmla="*/ 128395201 w 85"/>
              <a:gd name="T1" fmla="*/ 70020323 h 112"/>
              <a:gd name="T2" fmla="*/ 104907969 w 85"/>
              <a:gd name="T3" fmla="*/ 70020323 h 112"/>
              <a:gd name="T4" fmla="*/ 104907969 w 85"/>
              <a:gd name="T5" fmla="*/ 38192904 h 112"/>
              <a:gd name="T6" fmla="*/ 65762999 w 85"/>
              <a:gd name="T7" fmla="*/ 0 h 112"/>
              <a:gd name="T8" fmla="*/ 28184679 w 85"/>
              <a:gd name="T9" fmla="*/ 38192904 h 112"/>
              <a:gd name="T10" fmla="*/ 28184679 w 85"/>
              <a:gd name="T11" fmla="*/ 70020323 h 112"/>
              <a:gd name="T12" fmla="*/ 4697446 w 85"/>
              <a:gd name="T13" fmla="*/ 70020323 h 112"/>
              <a:gd name="T14" fmla="*/ 0 w 85"/>
              <a:gd name="T15" fmla="*/ 74793806 h 112"/>
              <a:gd name="T16" fmla="*/ 0 w 85"/>
              <a:gd name="T17" fmla="*/ 173458807 h 112"/>
              <a:gd name="T18" fmla="*/ 4697446 w 85"/>
              <a:gd name="T19" fmla="*/ 178232289 h 112"/>
              <a:gd name="T20" fmla="*/ 128395201 w 85"/>
              <a:gd name="T21" fmla="*/ 178232289 h 112"/>
              <a:gd name="T22" fmla="*/ 133092648 w 85"/>
              <a:gd name="T23" fmla="*/ 173458807 h 112"/>
              <a:gd name="T24" fmla="*/ 133092648 w 85"/>
              <a:gd name="T25" fmla="*/ 74793806 h 112"/>
              <a:gd name="T26" fmla="*/ 128395201 w 85"/>
              <a:gd name="T27" fmla="*/ 70020323 h 112"/>
              <a:gd name="T28" fmla="*/ 76724542 w 85"/>
              <a:gd name="T29" fmla="*/ 130491159 h 112"/>
              <a:gd name="T30" fmla="*/ 72027095 w 85"/>
              <a:gd name="T31" fmla="*/ 130491159 h 112"/>
              <a:gd name="T32" fmla="*/ 72027095 w 85"/>
              <a:gd name="T33" fmla="*/ 136856643 h 112"/>
              <a:gd name="T34" fmla="*/ 61065552 w 85"/>
              <a:gd name="T35" fmla="*/ 136856643 h 112"/>
              <a:gd name="T36" fmla="*/ 61065552 w 85"/>
              <a:gd name="T37" fmla="*/ 130491159 h 112"/>
              <a:gd name="T38" fmla="*/ 56368106 w 85"/>
              <a:gd name="T39" fmla="*/ 130491159 h 112"/>
              <a:gd name="T40" fmla="*/ 56368106 w 85"/>
              <a:gd name="T41" fmla="*/ 111394708 h 112"/>
              <a:gd name="T42" fmla="*/ 76724542 w 85"/>
              <a:gd name="T43" fmla="*/ 111394708 h 112"/>
              <a:gd name="T44" fmla="*/ 76724542 w 85"/>
              <a:gd name="T45" fmla="*/ 130491159 h 112"/>
              <a:gd name="T46" fmla="*/ 84552785 w 85"/>
              <a:gd name="T47" fmla="*/ 70020323 h 112"/>
              <a:gd name="T48" fmla="*/ 46974464 w 85"/>
              <a:gd name="T49" fmla="*/ 70020323 h 112"/>
              <a:gd name="T50" fmla="*/ 46974464 w 85"/>
              <a:gd name="T51" fmla="*/ 38192904 h 112"/>
              <a:gd name="T52" fmla="*/ 65762999 w 85"/>
              <a:gd name="T53" fmla="*/ 19096452 h 112"/>
              <a:gd name="T54" fmla="*/ 84552785 w 85"/>
              <a:gd name="T55" fmla="*/ 38192904 h 112"/>
              <a:gd name="T56" fmla="*/ 84552785 w 85"/>
              <a:gd name="T57" fmla="*/ 70020323 h 1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5" h="112">
                <a:moveTo>
                  <a:pt x="82" y="44"/>
                </a:moveTo>
                <a:cubicBezTo>
                  <a:pt x="67" y="44"/>
                  <a:pt x="67" y="44"/>
                  <a:pt x="67" y="44"/>
                </a:cubicBezTo>
                <a:cubicBezTo>
                  <a:pt x="67" y="24"/>
                  <a:pt x="67" y="24"/>
                  <a:pt x="67" y="24"/>
                </a:cubicBezTo>
                <a:cubicBezTo>
                  <a:pt x="67" y="11"/>
                  <a:pt x="56" y="0"/>
                  <a:pt x="42" y="0"/>
                </a:cubicBezTo>
                <a:cubicBezTo>
                  <a:pt x="29" y="0"/>
                  <a:pt x="18" y="11"/>
                  <a:pt x="18" y="24"/>
                </a:cubicBezTo>
                <a:cubicBezTo>
                  <a:pt x="18" y="44"/>
                  <a:pt x="18" y="44"/>
                  <a:pt x="18" y="44"/>
                </a:cubicBezTo>
                <a:cubicBezTo>
                  <a:pt x="3" y="44"/>
                  <a:pt x="3" y="44"/>
                  <a:pt x="3" y="44"/>
                </a:cubicBezTo>
                <a:cubicBezTo>
                  <a:pt x="1" y="44"/>
                  <a:pt x="0" y="45"/>
                  <a:pt x="0" y="47"/>
                </a:cubicBezTo>
                <a:cubicBezTo>
                  <a:pt x="0" y="109"/>
                  <a:pt x="0" y="109"/>
                  <a:pt x="0" y="109"/>
                </a:cubicBezTo>
                <a:cubicBezTo>
                  <a:pt x="0" y="110"/>
                  <a:pt x="1" y="112"/>
                  <a:pt x="3" y="112"/>
                </a:cubicBezTo>
                <a:cubicBezTo>
                  <a:pt x="82" y="112"/>
                  <a:pt x="82" y="112"/>
                  <a:pt x="82" y="112"/>
                </a:cubicBezTo>
                <a:cubicBezTo>
                  <a:pt x="83" y="112"/>
                  <a:pt x="85" y="110"/>
                  <a:pt x="85" y="109"/>
                </a:cubicBezTo>
                <a:cubicBezTo>
                  <a:pt x="85" y="47"/>
                  <a:pt x="85" y="47"/>
                  <a:pt x="85" y="47"/>
                </a:cubicBezTo>
                <a:cubicBezTo>
                  <a:pt x="85" y="45"/>
                  <a:pt x="83" y="44"/>
                  <a:pt x="82" y="44"/>
                </a:cubicBezTo>
                <a:close/>
                <a:moveTo>
                  <a:pt x="49" y="82"/>
                </a:moveTo>
                <a:cubicBezTo>
                  <a:pt x="46" y="82"/>
                  <a:pt x="46" y="82"/>
                  <a:pt x="46" y="82"/>
                </a:cubicBezTo>
                <a:cubicBezTo>
                  <a:pt x="46" y="86"/>
                  <a:pt x="46" y="86"/>
                  <a:pt x="46" y="86"/>
                </a:cubicBezTo>
                <a:cubicBezTo>
                  <a:pt x="39" y="86"/>
                  <a:pt x="39" y="86"/>
                  <a:pt x="39" y="86"/>
                </a:cubicBezTo>
                <a:cubicBezTo>
                  <a:pt x="39" y="82"/>
                  <a:pt x="39" y="82"/>
                  <a:pt x="39" y="82"/>
                </a:cubicBezTo>
                <a:cubicBezTo>
                  <a:pt x="36" y="82"/>
                  <a:pt x="36" y="82"/>
                  <a:pt x="36" y="82"/>
                </a:cubicBezTo>
                <a:cubicBezTo>
                  <a:pt x="36" y="70"/>
                  <a:pt x="36" y="70"/>
                  <a:pt x="36" y="70"/>
                </a:cubicBezTo>
                <a:cubicBezTo>
                  <a:pt x="49" y="70"/>
                  <a:pt x="49" y="70"/>
                  <a:pt x="49" y="70"/>
                </a:cubicBezTo>
                <a:lnTo>
                  <a:pt x="49" y="82"/>
                </a:lnTo>
                <a:close/>
                <a:moveTo>
                  <a:pt x="54" y="44"/>
                </a:moveTo>
                <a:cubicBezTo>
                  <a:pt x="30" y="44"/>
                  <a:pt x="30" y="44"/>
                  <a:pt x="30" y="44"/>
                </a:cubicBezTo>
                <a:cubicBezTo>
                  <a:pt x="30" y="24"/>
                  <a:pt x="30" y="24"/>
                  <a:pt x="30" y="24"/>
                </a:cubicBezTo>
                <a:cubicBezTo>
                  <a:pt x="30" y="18"/>
                  <a:pt x="36" y="12"/>
                  <a:pt x="42" y="12"/>
                </a:cubicBezTo>
                <a:cubicBezTo>
                  <a:pt x="49" y="12"/>
                  <a:pt x="54" y="18"/>
                  <a:pt x="54" y="24"/>
                </a:cubicBezTo>
                <a:lnTo>
                  <a:pt x="54" y="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63" name="Freeform 112"/>
          <p:cNvSpPr/>
          <p:nvPr/>
        </p:nvSpPr>
        <p:spPr bwMode="auto">
          <a:xfrm>
            <a:off x="3343275" y="4270375"/>
            <a:ext cx="112713" cy="136525"/>
          </a:xfrm>
          <a:custGeom>
            <a:avLst/>
            <a:gdLst>
              <a:gd name="T0" fmla="*/ 89400194 w 90"/>
              <a:gd name="T1" fmla="*/ 114523182 h 109"/>
              <a:gd name="T2" fmla="*/ 84695053 w 90"/>
              <a:gd name="T3" fmla="*/ 109817453 h 109"/>
              <a:gd name="T4" fmla="*/ 56462951 w 90"/>
              <a:gd name="T5" fmla="*/ 109817453 h 109"/>
              <a:gd name="T6" fmla="*/ 51757810 w 90"/>
              <a:gd name="T7" fmla="*/ 114523182 h 109"/>
              <a:gd name="T8" fmla="*/ 51757810 w 90"/>
              <a:gd name="T9" fmla="*/ 164725554 h 109"/>
              <a:gd name="T10" fmla="*/ 45484705 w 90"/>
              <a:gd name="T11" fmla="*/ 171000694 h 109"/>
              <a:gd name="T12" fmla="*/ 4705142 w 90"/>
              <a:gd name="T13" fmla="*/ 171000694 h 109"/>
              <a:gd name="T14" fmla="*/ 0 w 90"/>
              <a:gd name="T15" fmla="*/ 164725554 h 109"/>
              <a:gd name="T16" fmla="*/ 0 w 90"/>
              <a:gd name="T17" fmla="*/ 73734773 h 109"/>
              <a:gd name="T18" fmla="*/ 3137178 w 90"/>
              <a:gd name="T19" fmla="*/ 64320810 h 109"/>
              <a:gd name="T20" fmla="*/ 65873234 w 90"/>
              <a:gd name="T21" fmla="*/ 3137570 h 109"/>
              <a:gd name="T22" fmla="*/ 73715554 w 90"/>
              <a:gd name="T23" fmla="*/ 3137570 h 109"/>
              <a:gd name="T24" fmla="*/ 136452863 w 90"/>
              <a:gd name="T25" fmla="*/ 64320810 h 109"/>
              <a:gd name="T26" fmla="*/ 141158004 w 90"/>
              <a:gd name="T27" fmla="*/ 73734773 h 109"/>
              <a:gd name="T28" fmla="*/ 141158004 w 90"/>
              <a:gd name="T29" fmla="*/ 164725554 h 109"/>
              <a:gd name="T30" fmla="*/ 134884899 w 90"/>
              <a:gd name="T31" fmla="*/ 171000694 h 109"/>
              <a:gd name="T32" fmla="*/ 95673299 w 90"/>
              <a:gd name="T33" fmla="*/ 171000694 h 109"/>
              <a:gd name="T34" fmla="*/ 89400194 w 90"/>
              <a:gd name="T35" fmla="*/ 164725554 h 109"/>
              <a:gd name="T36" fmla="*/ 89400194 w 90"/>
              <a:gd name="T37" fmla="*/ 114523182 h 10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09">
                <a:moveTo>
                  <a:pt x="57" y="73"/>
                </a:moveTo>
                <a:cubicBezTo>
                  <a:pt x="57" y="71"/>
                  <a:pt x="56" y="70"/>
                  <a:pt x="54" y="70"/>
                </a:cubicBezTo>
                <a:cubicBezTo>
                  <a:pt x="36" y="70"/>
                  <a:pt x="36" y="70"/>
                  <a:pt x="36" y="70"/>
                </a:cubicBezTo>
                <a:cubicBezTo>
                  <a:pt x="34" y="70"/>
                  <a:pt x="33" y="71"/>
                  <a:pt x="33" y="73"/>
                </a:cubicBezTo>
                <a:cubicBezTo>
                  <a:pt x="33" y="105"/>
                  <a:pt x="33" y="105"/>
                  <a:pt x="33" y="105"/>
                </a:cubicBezTo>
                <a:cubicBezTo>
                  <a:pt x="33" y="107"/>
                  <a:pt x="31" y="109"/>
                  <a:pt x="29" y="109"/>
                </a:cubicBezTo>
                <a:cubicBezTo>
                  <a:pt x="3" y="109"/>
                  <a:pt x="3" y="109"/>
                  <a:pt x="3" y="109"/>
                </a:cubicBezTo>
                <a:cubicBezTo>
                  <a:pt x="1" y="109"/>
                  <a:pt x="0" y="107"/>
                  <a:pt x="0" y="105"/>
                </a:cubicBezTo>
                <a:cubicBezTo>
                  <a:pt x="0" y="47"/>
                  <a:pt x="0" y="47"/>
                  <a:pt x="0" y="47"/>
                </a:cubicBezTo>
                <a:cubicBezTo>
                  <a:pt x="0" y="45"/>
                  <a:pt x="1" y="43"/>
                  <a:pt x="2" y="41"/>
                </a:cubicBezTo>
                <a:cubicBezTo>
                  <a:pt x="42" y="2"/>
                  <a:pt x="42" y="2"/>
                  <a:pt x="42" y="2"/>
                </a:cubicBezTo>
                <a:cubicBezTo>
                  <a:pt x="44" y="0"/>
                  <a:pt x="46" y="0"/>
                  <a:pt x="47" y="2"/>
                </a:cubicBezTo>
                <a:cubicBezTo>
                  <a:pt x="87" y="41"/>
                  <a:pt x="87" y="41"/>
                  <a:pt x="87" y="41"/>
                </a:cubicBezTo>
                <a:cubicBezTo>
                  <a:pt x="89" y="43"/>
                  <a:pt x="90" y="45"/>
                  <a:pt x="90" y="47"/>
                </a:cubicBezTo>
                <a:cubicBezTo>
                  <a:pt x="90" y="105"/>
                  <a:pt x="90" y="105"/>
                  <a:pt x="90" y="105"/>
                </a:cubicBezTo>
                <a:cubicBezTo>
                  <a:pt x="90" y="107"/>
                  <a:pt x="88" y="109"/>
                  <a:pt x="86" y="109"/>
                </a:cubicBezTo>
                <a:cubicBezTo>
                  <a:pt x="61" y="109"/>
                  <a:pt x="61" y="109"/>
                  <a:pt x="61" y="109"/>
                </a:cubicBezTo>
                <a:cubicBezTo>
                  <a:pt x="59" y="109"/>
                  <a:pt x="57" y="107"/>
                  <a:pt x="57" y="105"/>
                </a:cubicBezTo>
                <a:lnTo>
                  <a:pt x="57" y="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64" name="Freeform 113"/>
          <p:cNvSpPr/>
          <p:nvPr/>
        </p:nvSpPr>
        <p:spPr bwMode="auto">
          <a:xfrm>
            <a:off x="2482850" y="2779713"/>
            <a:ext cx="115888" cy="160337"/>
          </a:xfrm>
          <a:custGeom>
            <a:avLst/>
            <a:gdLst>
              <a:gd name="T0" fmla="*/ 142856259 w 93"/>
              <a:gd name="T1" fmla="*/ 164753783 h 128"/>
              <a:gd name="T2" fmla="*/ 90061175 w 93"/>
              <a:gd name="T3" fmla="*/ 133372826 h 128"/>
              <a:gd name="T4" fmla="*/ 90061175 w 93"/>
              <a:gd name="T5" fmla="*/ 119250644 h 128"/>
              <a:gd name="T6" fmla="*/ 111800767 w 93"/>
              <a:gd name="T7" fmla="*/ 91007532 h 128"/>
              <a:gd name="T8" fmla="*/ 122669317 w 93"/>
              <a:gd name="T9" fmla="*/ 81592744 h 128"/>
              <a:gd name="T10" fmla="*/ 122669317 w 93"/>
              <a:gd name="T11" fmla="*/ 80023195 h 128"/>
              <a:gd name="T12" fmla="*/ 121116667 w 93"/>
              <a:gd name="T13" fmla="*/ 54917928 h 128"/>
              <a:gd name="T14" fmla="*/ 113353417 w 93"/>
              <a:gd name="T15" fmla="*/ 53349631 h 128"/>
              <a:gd name="T16" fmla="*/ 113353417 w 93"/>
              <a:gd name="T17" fmla="*/ 42365294 h 128"/>
              <a:gd name="T18" fmla="*/ 72980780 w 93"/>
              <a:gd name="T19" fmla="*/ 0 h 128"/>
              <a:gd name="T20" fmla="*/ 32608142 w 93"/>
              <a:gd name="T21" fmla="*/ 42365294 h 128"/>
              <a:gd name="T22" fmla="*/ 32608142 w 93"/>
              <a:gd name="T23" fmla="*/ 53349631 h 128"/>
              <a:gd name="T24" fmla="*/ 24844892 w 93"/>
              <a:gd name="T25" fmla="*/ 54917928 h 128"/>
              <a:gd name="T26" fmla="*/ 21739592 w 93"/>
              <a:gd name="T27" fmla="*/ 80023195 h 128"/>
              <a:gd name="T28" fmla="*/ 23292242 w 93"/>
              <a:gd name="T29" fmla="*/ 81592744 h 128"/>
              <a:gd name="T30" fmla="*/ 32608142 w 93"/>
              <a:gd name="T31" fmla="*/ 91007532 h 128"/>
              <a:gd name="T32" fmla="*/ 54347734 w 93"/>
              <a:gd name="T33" fmla="*/ 119250644 h 128"/>
              <a:gd name="T34" fmla="*/ 54347734 w 93"/>
              <a:gd name="T35" fmla="*/ 133372826 h 128"/>
              <a:gd name="T36" fmla="*/ 3105300 w 93"/>
              <a:gd name="T37" fmla="*/ 164753783 h 128"/>
              <a:gd name="T38" fmla="*/ 3105300 w 93"/>
              <a:gd name="T39" fmla="*/ 183583360 h 128"/>
              <a:gd name="T40" fmla="*/ 3105300 w 93"/>
              <a:gd name="T41" fmla="*/ 185152909 h 128"/>
              <a:gd name="T42" fmla="*/ 4657950 w 93"/>
              <a:gd name="T43" fmla="*/ 186721205 h 128"/>
              <a:gd name="T44" fmla="*/ 72980780 w 93"/>
              <a:gd name="T45" fmla="*/ 200843387 h 128"/>
              <a:gd name="T46" fmla="*/ 141303609 w 93"/>
              <a:gd name="T47" fmla="*/ 186721205 h 128"/>
              <a:gd name="T48" fmla="*/ 142856259 w 93"/>
              <a:gd name="T49" fmla="*/ 185152909 h 128"/>
              <a:gd name="T50" fmla="*/ 142856259 w 93"/>
              <a:gd name="T51" fmla="*/ 183583360 h 128"/>
              <a:gd name="T52" fmla="*/ 142856259 w 93"/>
              <a:gd name="T53" fmla="*/ 164753783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93" h="128">
                <a:moveTo>
                  <a:pt x="92" y="105"/>
                </a:moveTo>
                <a:cubicBezTo>
                  <a:pt x="90" y="94"/>
                  <a:pt x="65" y="87"/>
                  <a:pt x="58" y="85"/>
                </a:cubicBezTo>
                <a:cubicBezTo>
                  <a:pt x="58" y="76"/>
                  <a:pt x="58" y="76"/>
                  <a:pt x="58" y="76"/>
                </a:cubicBezTo>
                <a:cubicBezTo>
                  <a:pt x="65" y="73"/>
                  <a:pt x="71" y="66"/>
                  <a:pt x="72" y="58"/>
                </a:cubicBezTo>
                <a:cubicBezTo>
                  <a:pt x="75" y="58"/>
                  <a:pt x="78" y="56"/>
                  <a:pt x="79" y="52"/>
                </a:cubicBezTo>
                <a:cubicBezTo>
                  <a:pt x="79" y="52"/>
                  <a:pt x="79" y="51"/>
                  <a:pt x="79" y="51"/>
                </a:cubicBezTo>
                <a:cubicBezTo>
                  <a:pt x="80" y="44"/>
                  <a:pt x="81" y="38"/>
                  <a:pt x="78" y="35"/>
                </a:cubicBezTo>
                <a:cubicBezTo>
                  <a:pt x="77" y="34"/>
                  <a:pt x="75" y="34"/>
                  <a:pt x="73" y="34"/>
                </a:cubicBezTo>
                <a:cubicBezTo>
                  <a:pt x="73" y="27"/>
                  <a:pt x="73" y="27"/>
                  <a:pt x="73" y="27"/>
                </a:cubicBezTo>
                <a:cubicBezTo>
                  <a:pt x="73" y="12"/>
                  <a:pt x="61" y="0"/>
                  <a:pt x="47" y="0"/>
                </a:cubicBezTo>
                <a:cubicBezTo>
                  <a:pt x="32" y="0"/>
                  <a:pt x="21" y="12"/>
                  <a:pt x="21" y="27"/>
                </a:cubicBezTo>
                <a:cubicBezTo>
                  <a:pt x="21" y="34"/>
                  <a:pt x="21" y="34"/>
                  <a:pt x="21" y="34"/>
                </a:cubicBezTo>
                <a:cubicBezTo>
                  <a:pt x="18" y="34"/>
                  <a:pt x="17" y="34"/>
                  <a:pt x="16" y="35"/>
                </a:cubicBezTo>
                <a:cubicBezTo>
                  <a:pt x="13" y="38"/>
                  <a:pt x="13" y="44"/>
                  <a:pt x="14" y="51"/>
                </a:cubicBezTo>
                <a:cubicBezTo>
                  <a:pt x="15" y="51"/>
                  <a:pt x="15" y="52"/>
                  <a:pt x="15" y="52"/>
                </a:cubicBezTo>
                <a:cubicBezTo>
                  <a:pt x="15" y="56"/>
                  <a:pt x="19" y="58"/>
                  <a:pt x="21" y="58"/>
                </a:cubicBezTo>
                <a:cubicBezTo>
                  <a:pt x="23" y="66"/>
                  <a:pt x="28" y="73"/>
                  <a:pt x="35" y="76"/>
                </a:cubicBezTo>
                <a:cubicBezTo>
                  <a:pt x="35" y="85"/>
                  <a:pt x="35" y="85"/>
                  <a:pt x="35" y="85"/>
                </a:cubicBezTo>
                <a:cubicBezTo>
                  <a:pt x="29" y="87"/>
                  <a:pt x="4" y="94"/>
                  <a:pt x="2" y="105"/>
                </a:cubicBezTo>
                <a:cubicBezTo>
                  <a:pt x="2" y="105"/>
                  <a:pt x="0" y="110"/>
                  <a:pt x="2" y="117"/>
                </a:cubicBezTo>
                <a:cubicBezTo>
                  <a:pt x="2" y="118"/>
                  <a:pt x="2" y="118"/>
                  <a:pt x="2" y="118"/>
                </a:cubicBezTo>
                <a:cubicBezTo>
                  <a:pt x="3" y="119"/>
                  <a:pt x="3" y="119"/>
                  <a:pt x="3" y="119"/>
                </a:cubicBezTo>
                <a:cubicBezTo>
                  <a:pt x="4" y="119"/>
                  <a:pt x="22" y="128"/>
                  <a:pt x="47" y="128"/>
                </a:cubicBezTo>
                <a:cubicBezTo>
                  <a:pt x="72" y="128"/>
                  <a:pt x="90" y="119"/>
                  <a:pt x="91" y="119"/>
                </a:cubicBezTo>
                <a:cubicBezTo>
                  <a:pt x="92" y="118"/>
                  <a:pt x="92" y="118"/>
                  <a:pt x="92" y="118"/>
                </a:cubicBezTo>
                <a:cubicBezTo>
                  <a:pt x="92" y="117"/>
                  <a:pt x="92" y="117"/>
                  <a:pt x="92" y="117"/>
                </a:cubicBezTo>
                <a:cubicBezTo>
                  <a:pt x="93" y="110"/>
                  <a:pt x="92" y="105"/>
                  <a:pt x="92" y="10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665" name="Group 114"/>
          <p:cNvGrpSpPr/>
          <p:nvPr/>
        </p:nvGrpSpPr>
        <p:grpSpPr bwMode="auto">
          <a:xfrm>
            <a:off x="4854575" y="4025900"/>
            <a:ext cx="117475" cy="139700"/>
            <a:chOff x="0" y="0"/>
            <a:chExt cx="188" cy="223"/>
          </a:xfrm>
        </p:grpSpPr>
        <p:sp>
          <p:nvSpPr>
            <p:cNvPr id="26696" name="Freeform 115"/>
            <p:cNvSpPr>
              <a:spLocks noEditPoints="1"/>
            </p:cNvSpPr>
            <p:nvPr/>
          </p:nvSpPr>
          <p:spPr bwMode="auto">
            <a:xfrm>
              <a:off x="30" y="0"/>
              <a:ext cx="128" cy="193"/>
            </a:xfrm>
            <a:custGeom>
              <a:avLst/>
              <a:gdLst>
                <a:gd name="T0" fmla="*/ 128 w 64"/>
                <a:gd name="T1" fmla="*/ 388 h 96"/>
                <a:gd name="T2" fmla="*/ 144 w 64"/>
                <a:gd name="T3" fmla="*/ 364 h 96"/>
                <a:gd name="T4" fmla="*/ 256 w 64"/>
                <a:gd name="T5" fmla="*/ 129 h 96"/>
                <a:gd name="T6" fmla="*/ 128 w 64"/>
                <a:gd name="T7" fmla="*/ 0 h 96"/>
                <a:gd name="T8" fmla="*/ 0 w 64"/>
                <a:gd name="T9" fmla="*/ 129 h 96"/>
                <a:gd name="T10" fmla="*/ 112 w 64"/>
                <a:gd name="T11" fmla="*/ 364 h 96"/>
                <a:gd name="T12" fmla="*/ 128 w 64"/>
                <a:gd name="T13" fmla="*/ 388 h 96"/>
                <a:gd name="T14" fmla="*/ 128 w 64"/>
                <a:gd name="T15" fmla="*/ 40 h 96"/>
                <a:gd name="T16" fmla="*/ 220 w 64"/>
                <a:gd name="T17" fmla="*/ 129 h 96"/>
                <a:gd name="T18" fmla="*/ 128 w 64"/>
                <a:gd name="T19" fmla="*/ 320 h 96"/>
                <a:gd name="T20" fmla="*/ 36 w 64"/>
                <a:gd name="T21" fmla="*/ 129 h 96"/>
                <a:gd name="T22" fmla="*/ 128 w 64"/>
                <a:gd name="T23" fmla="*/ 40 h 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96">
                  <a:moveTo>
                    <a:pt x="32" y="96"/>
                  </a:moveTo>
                  <a:cubicBezTo>
                    <a:pt x="36" y="90"/>
                    <a:pt x="36" y="90"/>
                    <a:pt x="36" y="90"/>
                  </a:cubicBezTo>
                  <a:cubicBezTo>
                    <a:pt x="39" y="86"/>
                    <a:pt x="64" y="49"/>
                    <a:pt x="64" y="32"/>
                  </a:cubicBezTo>
                  <a:cubicBezTo>
                    <a:pt x="64" y="15"/>
                    <a:pt x="50" y="0"/>
                    <a:pt x="32" y="0"/>
                  </a:cubicBezTo>
                  <a:cubicBezTo>
                    <a:pt x="14" y="0"/>
                    <a:pt x="0" y="15"/>
                    <a:pt x="0" y="32"/>
                  </a:cubicBezTo>
                  <a:cubicBezTo>
                    <a:pt x="0" y="49"/>
                    <a:pt x="25" y="86"/>
                    <a:pt x="28" y="90"/>
                  </a:cubicBezTo>
                  <a:lnTo>
                    <a:pt x="32" y="96"/>
                  </a:lnTo>
                  <a:close/>
                  <a:moveTo>
                    <a:pt x="32" y="10"/>
                  </a:moveTo>
                  <a:cubicBezTo>
                    <a:pt x="45" y="10"/>
                    <a:pt x="55" y="20"/>
                    <a:pt x="55" y="32"/>
                  </a:cubicBezTo>
                  <a:cubicBezTo>
                    <a:pt x="55" y="41"/>
                    <a:pt x="42" y="64"/>
                    <a:pt x="32" y="79"/>
                  </a:cubicBezTo>
                  <a:cubicBezTo>
                    <a:pt x="22" y="64"/>
                    <a:pt x="9" y="41"/>
                    <a:pt x="9" y="32"/>
                  </a:cubicBezTo>
                  <a:cubicBezTo>
                    <a:pt x="9" y="20"/>
                    <a:pt x="20" y="10"/>
                    <a:pt x="32"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97" name="Freeform 116"/>
            <p:cNvSpPr/>
            <p:nvPr/>
          </p:nvSpPr>
          <p:spPr bwMode="auto">
            <a:xfrm>
              <a:off x="0" y="143"/>
              <a:ext cx="188" cy="80"/>
            </a:xfrm>
            <a:custGeom>
              <a:avLst/>
              <a:gdLst>
                <a:gd name="T0" fmla="*/ 296 w 94"/>
                <a:gd name="T1" fmla="*/ 8 h 40"/>
                <a:gd name="T2" fmla="*/ 280 w 94"/>
                <a:gd name="T3" fmla="*/ 0 h 40"/>
                <a:gd name="T4" fmla="*/ 268 w 94"/>
                <a:gd name="T5" fmla="*/ 36 h 40"/>
                <a:gd name="T6" fmla="*/ 288 w 94"/>
                <a:gd name="T7" fmla="*/ 44 h 40"/>
                <a:gd name="T8" fmla="*/ 340 w 94"/>
                <a:gd name="T9" fmla="*/ 76 h 40"/>
                <a:gd name="T10" fmla="*/ 188 w 94"/>
                <a:gd name="T11" fmla="*/ 124 h 40"/>
                <a:gd name="T12" fmla="*/ 76 w 94"/>
                <a:gd name="T13" fmla="*/ 104 h 40"/>
                <a:gd name="T14" fmla="*/ 36 w 94"/>
                <a:gd name="T15" fmla="*/ 76 h 40"/>
                <a:gd name="T16" fmla="*/ 88 w 94"/>
                <a:gd name="T17" fmla="*/ 44 h 40"/>
                <a:gd name="T18" fmla="*/ 108 w 94"/>
                <a:gd name="T19" fmla="*/ 40 h 40"/>
                <a:gd name="T20" fmla="*/ 96 w 94"/>
                <a:gd name="T21" fmla="*/ 0 h 40"/>
                <a:gd name="T22" fmla="*/ 76 w 94"/>
                <a:gd name="T23" fmla="*/ 8 h 40"/>
                <a:gd name="T24" fmla="*/ 0 w 94"/>
                <a:gd name="T25" fmla="*/ 76 h 40"/>
                <a:gd name="T26" fmla="*/ 60 w 94"/>
                <a:gd name="T27" fmla="*/ 140 h 40"/>
                <a:gd name="T28" fmla="*/ 188 w 94"/>
                <a:gd name="T29" fmla="*/ 160 h 40"/>
                <a:gd name="T30" fmla="*/ 188 w 94"/>
                <a:gd name="T31" fmla="*/ 160 h 40"/>
                <a:gd name="T32" fmla="*/ 376 w 94"/>
                <a:gd name="T33" fmla="*/ 76 h 40"/>
                <a:gd name="T34" fmla="*/ 296 w 94"/>
                <a:gd name="T35" fmla="*/ 8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4" h="40">
                  <a:moveTo>
                    <a:pt x="74" y="2"/>
                  </a:moveTo>
                  <a:cubicBezTo>
                    <a:pt x="70" y="0"/>
                    <a:pt x="70" y="0"/>
                    <a:pt x="70" y="0"/>
                  </a:cubicBezTo>
                  <a:cubicBezTo>
                    <a:pt x="67" y="9"/>
                    <a:pt x="67" y="9"/>
                    <a:pt x="67" y="9"/>
                  </a:cubicBezTo>
                  <a:cubicBezTo>
                    <a:pt x="72" y="11"/>
                    <a:pt x="72" y="11"/>
                    <a:pt x="72" y="11"/>
                  </a:cubicBezTo>
                  <a:cubicBezTo>
                    <a:pt x="81" y="14"/>
                    <a:pt x="85" y="17"/>
                    <a:pt x="85" y="19"/>
                  </a:cubicBezTo>
                  <a:cubicBezTo>
                    <a:pt x="85" y="23"/>
                    <a:pt x="71" y="31"/>
                    <a:pt x="47" y="31"/>
                  </a:cubicBezTo>
                  <a:cubicBezTo>
                    <a:pt x="36" y="31"/>
                    <a:pt x="26" y="29"/>
                    <a:pt x="19" y="26"/>
                  </a:cubicBezTo>
                  <a:cubicBezTo>
                    <a:pt x="12" y="24"/>
                    <a:pt x="9" y="21"/>
                    <a:pt x="9" y="19"/>
                  </a:cubicBezTo>
                  <a:cubicBezTo>
                    <a:pt x="9" y="18"/>
                    <a:pt x="13" y="14"/>
                    <a:pt x="22" y="11"/>
                  </a:cubicBezTo>
                  <a:cubicBezTo>
                    <a:pt x="27" y="10"/>
                    <a:pt x="27" y="10"/>
                    <a:pt x="27" y="10"/>
                  </a:cubicBezTo>
                  <a:cubicBezTo>
                    <a:pt x="24" y="0"/>
                    <a:pt x="24" y="0"/>
                    <a:pt x="24" y="0"/>
                  </a:cubicBezTo>
                  <a:cubicBezTo>
                    <a:pt x="19" y="2"/>
                    <a:pt x="19" y="2"/>
                    <a:pt x="19" y="2"/>
                  </a:cubicBezTo>
                  <a:cubicBezTo>
                    <a:pt x="7" y="6"/>
                    <a:pt x="0" y="12"/>
                    <a:pt x="0" y="19"/>
                  </a:cubicBezTo>
                  <a:cubicBezTo>
                    <a:pt x="0" y="23"/>
                    <a:pt x="2" y="30"/>
                    <a:pt x="15" y="35"/>
                  </a:cubicBezTo>
                  <a:cubicBezTo>
                    <a:pt x="24" y="38"/>
                    <a:pt x="35" y="40"/>
                    <a:pt x="47" y="40"/>
                  </a:cubicBezTo>
                  <a:cubicBezTo>
                    <a:pt x="47" y="40"/>
                    <a:pt x="47" y="40"/>
                    <a:pt x="47" y="40"/>
                  </a:cubicBezTo>
                  <a:cubicBezTo>
                    <a:pt x="71" y="40"/>
                    <a:pt x="94" y="33"/>
                    <a:pt x="94" y="19"/>
                  </a:cubicBezTo>
                  <a:cubicBezTo>
                    <a:pt x="94" y="12"/>
                    <a:pt x="87" y="5"/>
                    <a:pt x="7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98" name="Freeform 117"/>
            <p:cNvSpPr>
              <a:spLocks noEditPoints="1"/>
            </p:cNvSpPr>
            <p:nvPr/>
          </p:nvSpPr>
          <p:spPr bwMode="auto">
            <a:xfrm>
              <a:off x="76" y="44"/>
              <a:ext cx="38" cy="38"/>
            </a:xfrm>
            <a:custGeom>
              <a:avLst/>
              <a:gdLst>
                <a:gd name="T0" fmla="*/ 76 w 19"/>
                <a:gd name="T1" fmla="*/ 36 h 19"/>
                <a:gd name="T2" fmla="*/ 36 w 19"/>
                <a:gd name="T3" fmla="*/ 0 h 19"/>
                <a:gd name="T4" fmla="*/ 0 w 19"/>
                <a:gd name="T5" fmla="*/ 36 h 19"/>
                <a:gd name="T6" fmla="*/ 36 w 19"/>
                <a:gd name="T7" fmla="*/ 76 h 19"/>
                <a:gd name="T8" fmla="*/ 76 w 19"/>
                <a:gd name="T9" fmla="*/ 36 h 19"/>
                <a:gd name="T10" fmla="*/ 36 w 19"/>
                <a:gd name="T11" fmla="*/ 56 h 19"/>
                <a:gd name="T12" fmla="*/ 36 w 19"/>
                <a:gd name="T13" fmla="*/ 56 h 19"/>
                <a:gd name="T14" fmla="*/ 36 w 19"/>
                <a:gd name="T15" fmla="*/ 56 h 19"/>
                <a:gd name="T16" fmla="*/ 36 w 19"/>
                <a:gd name="T17" fmla="*/ 56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19">
                  <a:moveTo>
                    <a:pt x="19" y="9"/>
                  </a:moveTo>
                  <a:cubicBezTo>
                    <a:pt x="19" y="4"/>
                    <a:pt x="14" y="0"/>
                    <a:pt x="9" y="0"/>
                  </a:cubicBezTo>
                  <a:cubicBezTo>
                    <a:pt x="4" y="0"/>
                    <a:pt x="0" y="4"/>
                    <a:pt x="0" y="9"/>
                  </a:cubicBezTo>
                  <a:cubicBezTo>
                    <a:pt x="0" y="15"/>
                    <a:pt x="4" y="19"/>
                    <a:pt x="9" y="19"/>
                  </a:cubicBezTo>
                  <a:cubicBezTo>
                    <a:pt x="14" y="19"/>
                    <a:pt x="19" y="15"/>
                    <a:pt x="19" y="9"/>
                  </a:cubicBezTo>
                  <a:close/>
                  <a:moveTo>
                    <a:pt x="9" y="14"/>
                  </a:moveTo>
                  <a:cubicBezTo>
                    <a:pt x="9" y="14"/>
                    <a:pt x="9" y="14"/>
                    <a:pt x="9" y="14"/>
                  </a:cubicBezTo>
                  <a:cubicBezTo>
                    <a:pt x="9" y="14"/>
                    <a:pt x="9" y="14"/>
                    <a:pt x="9" y="14"/>
                  </a:cubicBezTo>
                  <a:cubicBezTo>
                    <a:pt x="9" y="14"/>
                    <a:pt x="9" y="14"/>
                    <a:pt x="9"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6666" name="Freeform 118"/>
          <p:cNvSpPr/>
          <p:nvPr/>
        </p:nvSpPr>
        <p:spPr bwMode="auto">
          <a:xfrm>
            <a:off x="6296025" y="3468688"/>
            <a:ext cx="2136775" cy="454025"/>
          </a:xfrm>
          <a:custGeom>
            <a:avLst/>
            <a:gdLst>
              <a:gd name="T0" fmla="*/ 2147483646 w 1511"/>
              <a:gd name="T1" fmla="*/ 200055296 h 321"/>
              <a:gd name="T2" fmla="*/ 619940509 w 1511"/>
              <a:gd name="T3" fmla="*/ 200055296 h 321"/>
              <a:gd name="T4" fmla="*/ 321969992 w 1511"/>
              <a:gd name="T5" fmla="*/ 0 h 321"/>
              <a:gd name="T6" fmla="*/ 0 w 1511"/>
              <a:gd name="T7" fmla="*/ 320087625 h 321"/>
              <a:gd name="T8" fmla="*/ 321969992 w 1511"/>
              <a:gd name="T9" fmla="*/ 642176637 h 321"/>
              <a:gd name="T10" fmla="*/ 619940509 w 1511"/>
              <a:gd name="T11" fmla="*/ 440121368 h 321"/>
              <a:gd name="T12" fmla="*/ 2147483646 w 1511"/>
              <a:gd name="T13" fmla="*/ 440121368 h 321"/>
              <a:gd name="T14" fmla="*/ 2147483646 w 1511"/>
              <a:gd name="T15" fmla="*/ 320087625 h 321"/>
              <a:gd name="T16" fmla="*/ 2147483646 w 1511"/>
              <a:gd name="T17" fmla="*/ 200055296 h 3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11" h="321">
                <a:moveTo>
                  <a:pt x="1451" y="100"/>
                </a:moveTo>
                <a:cubicBezTo>
                  <a:pt x="310" y="100"/>
                  <a:pt x="310" y="100"/>
                  <a:pt x="310" y="100"/>
                </a:cubicBezTo>
                <a:cubicBezTo>
                  <a:pt x="286" y="41"/>
                  <a:pt x="228" y="0"/>
                  <a:pt x="161" y="0"/>
                </a:cubicBezTo>
                <a:cubicBezTo>
                  <a:pt x="72" y="0"/>
                  <a:pt x="0" y="71"/>
                  <a:pt x="0" y="160"/>
                </a:cubicBezTo>
                <a:cubicBezTo>
                  <a:pt x="0" y="249"/>
                  <a:pt x="72" y="321"/>
                  <a:pt x="161" y="321"/>
                </a:cubicBezTo>
                <a:cubicBezTo>
                  <a:pt x="228" y="321"/>
                  <a:pt x="286" y="279"/>
                  <a:pt x="310" y="220"/>
                </a:cubicBezTo>
                <a:cubicBezTo>
                  <a:pt x="1451" y="220"/>
                  <a:pt x="1451" y="220"/>
                  <a:pt x="1451" y="220"/>
                </a:cubicBezTo>
                <a:cubicBezTo>
                  <a:pt x="1484" y="220"/>
                  <a:pt x="1511" y="193"/>
                  <a:pt x="1511" y="160"/>
                </a:cubicBezTo>
                <a:cubicBezTo>
                  <a:pt x="1511" y="127"/>
                  <a:pt x="1484" y="100"/>
                  <a:pt x="1451" y="100"/>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67" name="Rectangle 119"/>
          <p:cNvSpPr>
            <a:spLocks noChangeArrowheads="1"/>
          </p:cNvSpPr>
          <p:nvPr/>
        </p:nvSpPr>
        <p:spPr bwMode="auto">
          <a:xfrm>
            <a:off x="6673850" y="3633788"/>
            <a:ext cx="633413" cy="122237"/>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68" name="Oval 120"/>
          <p:cNvSpPr>
            <a:spLocks noChangeArrowheads="1"/>
          </p:cNvSpPr>
          <p:nvPr/>
        </p:nvSpPr>
        <p:spPr bwMode="auto">
          <a:xfrm>
            <a:off x="6319838" y="3490913"/>
            <a:ext cx="407987" cy="407987"/>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69" name="Freeform 121"/>
          <p:cNvSpPr/>
          <p:nvPr/>
        </p:nvSpPr>
        <p:spPr bwMode="auto">
          <a:xfrm>
            <a:off x="6296025" y="2879725"/>
            <a:ext cx="2136775" cy="454025"/>
          </a:xfrm>
          <a:custGeom>
            <a:avLst/>
            <a:gdLst>
              <a:gd name="T0" fmla="*/ 2147483646 w 1511"/>
              <a:gd name="T1" fmla="*/ 200055296 h 321"/>
              <a:gd name="T2" fmla="*/ 619940509 w 1511"/>
              <a:gd name="T3" fmla="*/ 200055296 h 321"/>
              <a:gd name="T4" fmla="*/ 321969992 w 1511"/>
              <a:gd name="T5" fmla="*/ 0 h 321"/>
              <a:gd name="T6" fmla="*/ 0 w 1511"/>
              <a:gd name="T7" fmla="*/ 320087625 h 321"/>
              <a:gd name="T8" fmla="*/ 321969992 w 1511"/>
              <a:gd name="T9" fmla="*/ 642176637 h 321"/>
              <a:gd name="T10" fmla="*/ 619940509 w 1511"/>
              <a:gd name="T11" fmla="*/ 440121368 h 321"/>
              <a:gd name="T12" fmla="*/ 2147483646 w 1511"/>
              <a:gd name="T13" fmla="*/ 440121368 h 321"/>
              <a:gd name="T14" fmla="*/ 2147483646 w 1511"/>
              <a:gd name="T15" fmla="*/ 320087625 h 321"/>
              <a:gd name="T16" fmla="*/ 2147483646 w 1511"/>
              <a:gd name="T17" fmla="*/ 200055296 h 3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11" h="321">
                <a:moveTo>
                  <a:pt x="1451" y="100"/>
                </a:moveTo>
                <a:cubicBezTo>
                  <a:pt x="310" y="100"/>
                  <a:pt x="310" y="100"/>
                  <a:pt x="310" y="100"/>
                </a:cubicBezTo>
                <a:cubicBezTo>
                  <a:pt x="286" y="41"/>
                  <a:pt x="228" y="0"/>
                  <a:pt x="161" y="0"/>
                </a:cubicBezTo>
                <a:cubicBezTo>
                  <a:pt x="72" y="0"/>
                  <a:pt x="0" y="71"/>
                  <a:pt x="0" y="160"/>
                </a:cubicBezTo>
                <a:cubicBezTo>
                  <a:pt x="0" y="249"/>
                  <a:pt x="72" y="321"/>
                  <a:pt x="161" y="321"/>
                </a:cubicBezTo>
                <a:cubicBezTo>
                  <a:pt x="228" y="321"/>
                  <a:pt x="286" y="279"/>
                  <a:pt x="310" y="220"/>
                </a:cubicBezTo>
                <a:cubicBezTo>
                  <a:pt x="1451" y="220"/>
                  <a:pt x="1451" y="220"/>
                  <a:pt x="1451" y="220"/>
                </a:cubicBezTo>
                <a:cubicBezTo>
                  <a:pt x="1484" y="220"/>
                  <a:pt x="1511" y="193"/>
                  <a:pt x="1511" y="160"/>
                </a:cubicBezTo>
                <a:cubicBezTo>
                  <a:pt x="1511" y="127"/>
                  <a:pt x="1484" y="100"/>
                  <a:pt x="1451" y="100"/>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70" name="Rectangle 122"/>
          <p:cNvSpPr>
            <a:spLocks noChangeArrowheads="1"/>
          </p:cNvSpPr>
          <p:nvPr/>
        </p:nvSpPr>
        <p:spPr bwMode="auto">
          <a:xfrm>
            <a:off x="6673850" y="3044825"/>
            <a:ext cx="790575" cy="122238"/>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71" name="Oval 123"/>
          <p:cNvSpPr>
            <a:spLocks noChangeArrowheads="1"/>
          </p:cNvSpPr>
          <p:nvPr/>
        </p:nvSpPr>
        <p:spPr bwMode="auto">
          <a:xfrm>
            <a:off x="6319838" y="2901950"/>
            <a:ext cx="407987" cy="407988"/>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72" name="Freeform 124"/>
          <p:cNvSpPr/>
          <p:nvPr/>
        </p:nvSpPr>
        <p:spPr bwMode="auto">
          <a:xfrm>
            <a:off x="6296025" y="2290763"/>
            <a:ext cx="2136775" cy="454025"/>
          </a:xfrm>
          <a:custGeom>
            <a:avLst/>
            <a:gdLst>
              <a:gd name="T0" fmla="*/ 2147483646 w 1511"/>
              <a:gd name="T1" fmla="*/ 200055296 h 321"/>
              <a:gd name="T2" fmla="*/ 619940509 w 1511"/>
              <a:gd name="T3" fmla="*/ 200055296 h 321"/>
              <a:gd name="T4" fmla="*/ 321969992 w 1511"/>
              <a:gd name="T5" fmla="*/ 0 h 321"/>
              <a:gd name="T6" fmla="*/ 0 w 1511"/>
              <a:gd name="T7" fmla="*/ 320087625 h 321"/>
              <a:gd name="T8" fmla="*/ 321969992 w 1511"/>
              <a:gd name="T9" fmla="*/ 642176637 h 321"/>
              <a:gd name="T10" fmla="*/ 619940509 w 1511"/>
              <a:gd name="T11" fmla="*/ 440121368 h 321"/>
              <a:gd name="T12" fmla="*/ 2147483646 w 1511"/>
              <a:gd name="T13" fmla="*/ 440121368 h 321"/>
              <a:gd name="T14" fmla="*/ 2147483646 w 1511"/>
              <a:gd name="T15" fmla="*/ 320087625 h 321"/>
              <a:gd name="T16" fmla="*/ 2147483646 w 1511"/>
              <a:gd name="T17" fmla="*/ 200055296 h 3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11" h="321">
                <a:moveTo>
                  <a:pt x="1451" y="100"/>
                </a:moveTo>
                <a:cubicBezTo>
                  <a:pt x="310" y="100"/>
                  <a:pt x="310" y="100"/>
                  <a:pt x="310" y="100"/>
                </a:cubicBezTo>
                <a:cubicBezTo>
                  <a:pt x="286" y="41"/>
                  <a:pt x="228" y="0"/>
                  <a:pt x="161" y="0"/>
                </a:cubicBezTo>
                <a:cubicBezTo>
                  <a:pt x="72" y="0"/>
                  <a:pt x="0" y="71"/>
                  <a:pt x="0" y="160"/>
                </a:cubicBezTo>
                <a:cubicBezTo>
                  <a:pt x="0" y="249"/>
                  <a:pt x="72" y="321"/>
                  <a:pt x="161" y="321"/>
                </a:cubicBezTo>
                <a:cubicBezTo>
                  <a:pt x="228" y="321"/>
                  <a:pt x="286" y="279"/>
                  <a:pt x="310" y="220"/>
                </a:cubicBezTo>
                <a:cubicBezTo>
                  <a:pt x="1451" y="220"/>
                  <a:pt x="1451" y="220"/>
                  <a:pt x="1451" y="220"/>
                </a:cubicBezTo>
                <a:cubicBezTo>
                  <a:pt x="1484" y="220"/>
                  <a:pt x="1511" y="193"/>
                  <a:pt x="1511" y="160"/>
                </a:cubicBezTo>
                <a:cubicBezTo>
                  <a:pt x="1511" y="127"/>
                  <a:pt x="1484" y="100"/>
                  <a:pt x="1451" y="100"/>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73" name="Rectangle 125"/>
          <p:cNvSpPr>
            <a:spLocks noChangeArrowheads="1"/>
          </p:cNvSpPr>
          <p:nvPr/>
        </p:nvSpPr>
        <p:spPr bwMode="auto">
          <a:xfrm>
            <a:off x="6673850" y="2455863"/>
            <a:ext cx="1282700" cy="122237"/>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74" name="Oval 126"/>
          <p:cNvSpPr>
            <a:spLocks noChangeArrowheads="1"/>
          </p:cNvSpPr>
          <p:nvPr/>
        </p:nvSpPr>
        <p:spPr bwMode="auto">
          <a:xfrm>
            <a:off x="6319838" y="2312988"/>
            <a:ext cx="407987" cy="407987"/>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75" name="Freeform 127"/>
          <p:cNvSpPr/>
          <p:nvPr/>
        </p:nvSpPr>
        <p:spPr bwMode="auto">
          <a:xfrm>
            <a:off x="6296025" y="1700213"/>
            <a:ext cx="2136775" cy="455612"/>
          </a:xfrm>
          <a:custGeom>
            <a:avLst/>
            <a:gdLst>
              <a:gd name="T0" fmla="*/ 2147483646 w 1511"/>
              <a:gd name="T1" fmla="*/ 202208246 h 322"/>
              <a:gd name="T2" fmla="*/ 619940509 w 1511"/>
              <a:gd name="T3" fmla="*/ 202208246 h 322"/>
              <a:gd name="T4" fmla="*/ 321969992 w 1511"/>
              <a:gd name="T5" fmla="*/ 0 h 322"/>
              <a:gd name="T6" fmla="*/ 0 w 1511"/>
              <a:gd name="T7" fmla="*/ 322332756 h 322"/>
              <a:gd name="T8" fmla="*/ 321969992 w 1511"/>
              <a:gd name="T9" fmla="*/ 644665511 h 322"/>
              <a:gd name="T10" fmla="*/ 619940509 w 1511"/>
              <a:gd name="T11" fmla="*/ 442457265 h 322"/>
              <a:gd name="T12" fmla="*/ 2147483646 w 1511"/>
              <a:gd name="T13" fmla="*/ 442457265 h 322"/>
              <a:gd name="T14" fmla="*/ 2147483646 w 1511"/>
              <a:gd name="T15" fmla="*/ 322332756 h 322"/>
              <a:gd name="T16" fmla="*/ 2147483646 w 1511"/>
              <a:gd name="T17" fmla="*/ 202208246 h 3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11" h="322">
                <a:moveTo>
                  <a:pt x="1451" y="101"/>
                </a:moveTo>
                <a:cubicBezTo>
                  <a:pt x="310" y="101"/>
                  <a:pt x="310" y="101"/>
                  <a:pt x="310" y="101"/>
                </a:cubicBezTo>
                <a:cubicBezTo>
                  <a:pt x="286" y="42"/>
                  <a:pt x="228" y="0"/>
                  <a:pt x="161" y="0"/>
                </a:cubicBezTo>
                <a:cubicBezTo>
                  <a:pt x="72" y="0"/>
                  <a:pt x="0" y="72"/>
                  <a:pt x="0" y="161"/>
                </a:cubicBezTo>
                <a:cubicBezTo>
                  <a:pt x="0" y="250"/>
                  <a:pt x="72" y="322"/>
                  <a:pt x="161" y="322"/>
                </a:cubicBezTo>
                <a:cubicBezTo>
                  <a:pt x="228" y="322"/>
                  <a:pt x="286" y="280"/>
                  <a:pt x="310" y="221"/>
                </a:cubicBezTo>
                <a:cubicBezTo>
                  <a:pt x="1451" y="221"/>
                  <a:pt x="1451" y="221"/>
                  <a:pt x="1451" y="221"/>
                </a:cubicBezTo>
                <a:cubicBezTo>
                  <a:pt x="1484" y="221"/>
                  <a:pt x="1511" y="194"/>
                  <a:pt x="1511" y="161"/>
                </a:cubicBezTo>
                <a:cubicBezTo>
                  <a:pt x="1511" y="128"/>
                  <a:pt x="1484" y="101"/>
                  <a:pt x="1451" y="101"/>
                </a:cubicBezTo>
                <a:close/>
              </a:path>
            </a:pathLst>
          </a:custGeom>
          <a:solidFill>
            <a:schemeClr val="bg2">
              <a:alpha val="2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76" name="Rectangle 128"/>
          <p:cNvSpPr>
            <a:spLocks noChangeArrowheads="1"/>
          </p:cNvSpPr>
          <p:nvPr/>
        </p:nvSpPr>
        <p:spPr bwMode="auto">
          <a:xfrm>
            <a:off x="6673850" y="1866900"/>
            <a:ext cx="1430338" cy="122238"/>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77" name="Oval 129"/>
          <p:cNvSpPr>
            <a:spLocks noChangeArrowheads="1"/>
          </p:cNvSpPr>
          <p:nvPr/>
        </p:nvSpPr>
        <p:spPr bwMode="auto">
          <a:xfrm>
            <a:off x="6319838" y="1724025"/>
            <a:ext cx="407987" cy="407988"/>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26678" name="Freeform 130"/>
          <p:cNvSpPr>
            <a:spLocks noEditPoints="1"/>
          </p:cNvSpPr>
          <p:nvPr/>
        </p:nvSpPr>
        <p:spPr bwMode="auto">
          <a:xfrm>
            <a:off x="6440488" y="3582988"/>
            <a:ext cx="188912" cy="223837"/>
          </a:xfrm>
          <a:custGeom>
            <a:avLst/>
            <a:gdLst>
              <a:gd name="T0" fmla="*/ 174901497 w 134"/>
              <a:gd name="T1" fmla="*/ 20070245 h 158"/>
              <a:gd name="T2" fmla="*/ 192788925 w 134"/>
              <a:gd name="T3" fmla="*/ 2007450 h 158"/>
              <a:gd name="T4" fmla="*/ 125213411 w 134"/>
              <a:gd name="T5" fmla="*/ 287002951 h 158"/>
              <a:gd name="T6" fmla="*/ 200738737 w 134"/>
              <a:gd name="T7" fmla="*/ 301050848 h 158"/>
              <a:gd name="T8" fmla="*/ 200738737 w 134"/>
              <a:gd name="T9" fmla="*/ 317107611 h 158"/>
              <a:gd name="T10" fmla="*/ 29812851 w 134"/>
              <a:gd name="T11" fmla="*/ 305065747 h 158"/>
              <a:gd name="T12" fmla="*/ 109313788 w 134"/>
              <a:gd name="T13" fmla="*/ 293023883 h 158"/>
              <a:gd name="T14" fmla="*/ 53662286 w 134"/>
              <a:gd name="T15" fmla="*/ 266932706 h 158"/>
              <a:gd name="T16" fmla="*/ 57637897 w 134"/>
              <a:gd name="T17" fmla="*/ 232813147 h 158"/>
              <a:gd name="T18" fmla="*/ 186825509 w 134"/>
              <a:gd name="T19" fmla="*/ 36125592 h 158"/>
              <a:gd name="T20" fmla="*/ 79500937 w 134"/>
              <a:gd name="T21" fmla="*/ 244855011 h 158"/>
              <a:gd name="T22" fmla="*/ 69563320 w 134"/>
              <a:gd name="T23" fmla="*/ 254890842 h 158"/>
              <a:gd name="T24" fmla="*/ 250426822 w 134"/>
              <a:gd name="T25" fmla="*/ 132463337 h 158"/>
              <a:gd name="T26" fmla="*/ 188813315 w 134"/>
              <a:gd name="T27" fmla="*/ 24083728 h 158"/>
              <a:gd name="T28" fmla="*/ 180863503 w 134"/>
              <a:gd name="T29" fmla="*/ 138484269 h 158"/>
              <a:gd name="T30" fmla="*/ 206700743 w 134"/>
              <a:gd name="T31" fmla="*/ 128448437 h 158"/>
              <a:gd name="T32" fmla="*/ 216638360 w 134"/>
              <a:gd name="T33" fmla="*/ 110385642 h 158"/>
              <a:gd name="T34" fmla="*/ 218626166 w 134"/>
              <a:gd name="T35" fmla="*/ 132463337 h 158"/>
              <a:gd name="T36" fmla="*/ 218626166 w 134"/>
              <a:gd name="T37" fmla="*/ 142497751 h 158"/>
              <a:gd name="T38" fmla="*/ 216638360 w 134"/>
              <a:gd name="T39" fmla="*/ 148518683 h 158"/>
              <a:gd name="T40" fmla="*/ 206700743 w 134"/>
              <a:gd name="T41" fmla="*/ 140490301 h 158"/>
              <a:gd name="T42" fmla="*/ 212664160 w 134"/>
              <a:gd name="T43" fmla="*/ 154539615 h 158"/>
              <a:gd name="T44" fmla="*/ 117263600 w 134"/>
              <a:gd name="T45" fmla="*/ 234820597 h 158"/>
              <a:gd name="T46" fmla="*/ 149062846 w 134"/>
              <a:gd name="T47" fmla="*/ 34119559 h 158"/>
              <a:gd name="T48" fmla="*/ 107325982 w 134"/>
              <a:gd name="T49" fmla="*/ 58203287 h 158"/>
              <a:gd name="T50" fmla="*/ 85462943 w 134"/>
              <a:gd name="T51" fmla="*/ 78273532 h 158"/>
              <a:gd name="T52" fmla="*/ 73537520 w 134"/>
              <a:gd name="T53" fmla="*/ 98343778 h 158"/>
              <a:gd name="T54" fmla="*/ 69563320 w 134"/>
              <a:gd name="T55" fmla="*/ 106372159 h 158"/>
              <a:gd name="T56" fmla="*/ 81487332 w 134"/>
              <a:gd name="T57" fmla="*/ 106372159 h 158"/>
              <a:gd name="T58" fmla="*/ 105338177 w 134"/>
              <a:gd name="T59" fmla="*/ 98343778 h 158"/>
              <a:gd name="T60" fmla="*/ 117263600 w 134"/>
              <a:gd name="T61" fmla="*/ 110385642 h 158"/>
              <a:gd name="T62" fmla="*/ 95400560 w 134"/>
              <a:gd name="T63" fmla="*/ 106372159 h 158"/>
              <a:gd name="T64" fmla="*/ 71549715 w 134"/>
              <a:gd name="T65" fmla="*/ 118414023 h 158"/>
              <a:gd name="T66" fmla="*/ 73537520 w 134"/>
              <a:gd name="T67" fmla="*/ 160560547 h 158"/>
              <a:gd name="T68" fmla="*/ 101362566 w 134"/>
              <a:gd name="T69" fmla="*/ 162567996 h 158"/>
              <a:gd name="T70" fmla="*/ 137138834 w 134"/>
              <a:gd name="T71" fmla="*/ 188659174 h 158"/>
              <a:gd name="T72" fmla="*/ 141113035 w 134"/>
              <a:gd name="T73" fmla="*/ 142497751 h 158"/>
              <a:gd name="T74" fmla="*/ 125213411 w 134"/>
              <a:gd name="T75" fmla="*/ 120420056 h 158"/>
              <a:gd name="T76" fmla="*/ 151050652 w 134"/>
              <a:gd name="T77" fmla="*/ 120420056 h 158"/>
              <a:gd name="T78" fmla="*/ 143100840 w 134"/>
              <a:gd name="T79" fmla="*/ 110385642 h 158"/>
              <a:gd name="T80" fmla="*/ 176887892 w 134"/>
              <a:gd name="T81" fmla="*/ 138484269 h 158"/>
              <a:gd name="T82" fmla="*/ 143100840 w 134"/>
              <a:gd name="T83" fmla="*/ 184644275 h 158"/>
              <a:gd name="T84" fmla="*/ 149062846 w 134"/>
              <a:gd name="T85" fmla="*/ 182638242 h 1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4" h="158">
                <a:moveTo>
                  <a:pt x="59" y="6"/>
                </a:moveTo>
                <a:cubicBezTo>
                  <a:pt x="68" y="6"/>
                  <a:pt x="76" y="8"/>
                  <a:pt x="84" y="12"/>
                </a:cubicBezTo>
                <a:cubicBezTo>
                  <a:pt x="86" y="12"/>
                  <a:pt x="87" y="12"/>
                  <a:pt x="88" y="10"/>
                </a:cubicBezTo>
                <a:cubicBezTo>
                  <a:pt x="90" y="7"/>
                  <a:pt x="90" y="7"/>
                  <a:pt x="90" y="7"/>
                </a:cubicBezTo>
                <a:cubicBezTo>
                  <a:pt x="92" y="2"/>
                  <a:pt x="92" y="2"/>
                  <a:pt x="92" y="2"/>
                </a:cubicBezTo>
                <a:cubicBezTo>
                  <a:pt x="93" y="1"/>
                  <a:pt x="95" y="0"/>
                  <a:pt x="97" y="1"/>
                </a:cubicBezTo>
                <a:cubicBezTo>
                  <a:pt x="119" y="14"/>
                  <a:pt x="134" y="38"/>
                  <a:pt x="134" y="66"/>
                </a:cubicBezTo>
                <a:cubicBezTo>
                  <a:pt x="134" y="104"/>
                  <a:pt x="104" y="136"/>
                  <a:pt x="66" y="140"/>
                </a:cubicBezTo>
                <a:cubicBezTo>
                  <a:pt x="64" y="140"/>
                  <a:pt x="63" y="141"/>
                  <a:pt x="63" y="143"/>
                </a:cubicBezTo>
                <a:cubicBezTo>
                  <a:pt x="63" y="146"/>
                  <a:pt x="63" y="146"/>
                  <a:pt x="63" y="146"/>
                </a:cubicBezTo>
                <a:cubicBezTo>
                  <a:pt x="63" y="148"/>
                  <a:pt x="65" y="150"/>
                  <a:pt x="66" y="150"/>
                </a:cubicBezTo>
                <a:cubicBezTo>
                  <a:pt x="101" y="150"/>
                  <a:pt x="101" y="150"/>
                  <a:pt x="101" y="150"/>
                </a:cubicBezTo>
                <a:cubicBezTo>
                  <a:pt x="102" y="150"/>
                  <a:pt x="103" y="151"/>
                  <a:pt x="103" y="152"/>
                </a:cubicBezTo>
                <a:cubicBezTo>
                  <a:pt x="103" y="155"/>
                  <a:pt x="103" y="155"/>
                  <a:pt x="103" y="155"/>
                </a:cubicBezTo>
                <a:cubicBezTo>
                  <a:pt x="103" y="157"/>
                  <a:pt x="102" y="158"/>
                  <a:pt x="101" y="158"/>
                </a:cubicBezTo>
                <a:cubicBezTo>
                  <a:pt x="18" y="158"/>
                  <a:pt x="18" y="158"/>
                  <a:pt x="18" y="158"/>
                </a:cubicBezTo>
                <a:cubicBezTo>
                  <a:pt x="16" y="158"/>
                  <a:pt x="15" y="157"/>
                  <a:pt x="15" y="155"/>
                </a:cubicBezTo>
                <a:cubicBezTo>
                  <a:pt x="15" y="152"/>
                  <a:pt x="15" y="152"/>
                  <a:pt x="15" y="152"/>
                </a:cubicBezTo>
                <a:cubicBezTo>
                  <a:pt x="15" y="151"/>
                  <a:pt x="16" y="150"/>
                  <a:pt x="18" y="150"/>
                </a:cubicBezTo>
                <a:cubicBezTo>
                  <a:pt x="52" y="150"/>
                  <a:pt x="52" y="150"/>
                  <a:pt x="52" y="150"/>
                </a:cubicBezTo>
                <a:cubicBezTo>
                  <a:pt x="54" y="150"/>
                  <a:pt x="55" y="148"/>
                  <a:pt x="55" y="146"/>
                </a:cubicBezTo>
                <a:cubicBezTo>
                  <a:pt x="55" y="143"/>
                  <a:pt x="55" y="143"/>
                  <a:pt x="55" y="143"/>
                </a:cubicBezTo>
                <a:cubicBezTo>
                  <a:pt x="55" y="141"/>
                  <a:pt x="54" y="140"/>
                  <a:pt x="52" y="140"/>
                </a:cubicBezTo>
                <a:cubicBezTo>
                  <a:pt x="43" y="139"/>
                  <a:pt x="35" y="137"/>
                  <a:pt x="27" y="133"/>
                </a:cubicBezTo>
                <a:cubicBezTo>
                  <a:pt x="25" y="132"/>
                  <a:pt x="25" y="130"/>
                  <a:pt x="26" y="128"/>
                </a:cubicBezTo>
                <a:cubicBezTo>
                  <a:pt x="30" y="121"/>
                  <a:pt x="30" y="121"/>
                  <a:pt x="30" y="121"/>
                </a:cubicBezTo>
                <a:cubicBezTo>
                  <a:pt x="31" y="119"/>
                  <a:pt x="30" y="117"/>
                  <a:pt x="29" y="116"/>
                </a:cubicBezTo>
                <a:cubicBezTo>
                  <a:pt x="11" y="106"/>
                  <a:pt x="0" y="87"/>
                  <a:pt x="0" y="66"/>
                </a:cubicBezTo>
                <a:cubicBezTo>
                  <a:pt x="0" y="33"/>
                  <a:pt x="26" y="6"/>
                  <a:pt x="59" y="6"/>
                </a:cubicBezTo>
                <a:close/>
                <a:moveTo>
                  <a:pt x="94" y="18"/>
                </a:moveTo>
                <a:cubicBezTo>
                  <a:pt x="109" y="29"/>
                  <a:pt x="118" y="46"/>
                  <a:pt x="118" y="66"/>
                </a:cubicBezTo>
                <a:cubicBezTo>
                  <a:pt x="118" y="98"/>
                  <a:pt x="92" y="125"/>
                  <a:pt x="59" y="125"/>
                </a:cubicBezTo>
                <a:cubicBezTo>
                  <a:pt x="52" y="125"/>
                  <a:pt x="46" y="124"/>
                  <a:pt x="40" y="122"/>
                </a:cubicBezTo>
                <a:cubicBezTo>
                  <a:pt x="38" y="121"/>
                  <a:pt x="37" y="122"/>
                  <a:pt x="37" y="123"/>
                </a:cubicBezTo>
                <a:cubicBezTo>
                  <a:pt x="35" y="125"/>
                  <a:pt x="35" y="125"/>
                  <a:pt x="35" y="125"/>
                </a:cubicBezTo>
                <a:cubicBezTo>
                  <a:pt x="35" y="126"/>
                  <a:pt x="35" y="126"/>
                  <a:pt x="35" y="127"/>
                </a:cubicBezTo>
                <a:cubicBezTo>
                  <a:pt x="36" y="128"/>
                  <a:pt x="36" y="128"/>
                  <a:pt x="37" y="128"/>
                </a:cubicBezTo>
                <a:cubicBezTo>
                  <a:pt x="44" y="131"/>
                  <a:pt x="51" y="132"/>
                  <a:pt x="59" y="132"/>
                </a:cubicBezTo>
                <a:cubicBezTo>
                  <a:pt x="96" y="132"/>
                  <a:pt x="126" y="102"/>
                  <a:pt x="126" y="66"/>
                </a:cubicBezTo>
                <a:cubicBezTo>
                  <a:pt x="126" y="43"/>
                  <a:pt x="115" y="24"/>
                  <a:pt x="98" y="12"/>
                </a:cubicBezTo>
                <a:cubicBezTo>
                  <a:pt x="98" y="11"/>
                  <a:pt x="97" y="11"/>
                  <a:pt x="96" y="11"/>
                </a:cubicBezTo>
                <a:cubicBezTo>
                  <a:pt x="96" y="11"/>
                  <a:pt x="95" y="12"/>
                  <a:pt x="95" y="12"/>
                </a:cubicBezTo>
                <a:cubicBezTo>
                  <a:pt x="94" y="15"/>
                  <a:pt x="94" y="15"/>
                  <a:pt x="94" y="15"/>
                </a:cubicBezTo>
                <a:cubicBezTo>
                  <a:pt x="93" y="16"/>
                  <a:pt x="93" y="17"/>
                  <a:pt x="94" y="18"/>
                </a:cubicBezTo>
                <a:close/>
                <a:moveTo>
                  <a:pt x="91" y="69"/>
                </a:moveTo>
                <a:cubicBezTo>
                  <a:pt x="92" y="65"/>
                  <a:pt x="93" y="61"/>
                  <a:pt x="94" y="58"/>
                </a:cubicBezTo>
                <a:cubicBezTo>
                  <a:pt x="94" y="56"/>
                  <a:pt x="94" y="56"/>
                  <a:pt x="96" y="57"/>
                </a:cubicBezTo>
                <a:cubicBezTo>
                  <a:pt x="99" y="59"/>
                  <a:pt x="101" y="62"/>
                  <a:pt x="104" y="64"/>
                </a:cubicBezTo>
                <a:cubicBezTo>
                  <a:pt x="106" y="65"/>
                  <a:pt x="106" y="65"/>
                  <a:pt x="106" y="63"/>
                </a:cubicBezTo>
                <a:cubicBezTo>
                  <a:pt x="106" y="60"/>
                  <a:pt x="107" y="58"/>
                  <a:pt x="108" y="55"/>
                </a:cubicBezTo>
                <a:cubicBezTo>
                  <a:pt x="108" y="54"/>
                  <a:pt x="109" y="54"/>
                  <a:pt x="109" y="55"/>
                </a:cubicBezTo>
                <a:cubicBezTo>
                  <a:pt x="110" y="58"/>
                  <a:pt x="110" y="62"/>
                  <a:pt x="110" y="66"/>
                </a:cubicBezTo>
                <a:cubicBezTo>
                  <a:pt x="110" y="66"/>
                  <a:pt x="110" y="66"/>
                  <a:pt x="110" y="66"/>
                </a:cubicBezTo>
                <a:cubicBezTo>
                  <a:pt x="110" y="66"/>
                  <a:pt x="110" y="66"/>
                  <a:pt x="110" y="66"/>
                </a:cubicBezTo>
                <a:cubicBezTo>
                  <a:pt x="109" y="69"/>
                  <a:pt x="109" y="69"/>
                  <a:pt x="109" y="69"/>
                </a:cubicBezTo>
                <a:cubicBezTo>
                  <a:pt x="108" y="70"/>
                  <a:pt x="108" y="71"/>
                  <a:pt x="109" y="71"/>
                </a:cubicBezTo>
                <a:cubicBezTo>
                  <a:pt x="109" y="71"/>
                  <a:pt x="110" y="71"/>
                  <a:pt x="110" y="71"/>
                </a:cubicBezTo>
                <a:cubicBezTo>
                  <a:pt x="110" y="71"/>
                  <a:pt x="110" y="71"/>
                  <a:pt x="110" y="72"/>
                </a:cubicBezTo>
                <a:cubicBezTo>
                  <a:pt x="110" y="72"/>
                  <a:pt x="110" y="73"/>
                  <a:pt x="110" y="73"/>
                </a:cubicBezTo>
                <a:cubicBezTo>
                  <a:pt x="110" y="74"/>
                  <a:pt x="109" y="74"/>
                  <a:pt x="109" y="74"/>
                </a:cubicBezTo>
                <a:cubicBezTo>
                  <a:pt x="109" y="74"/>
                  <a:pt x="108" y="74"/>
                  <a:pt x="108" y="74"/>
                </a:cubicBezTo>
                <a:cubicBezTo>
                  <a:pt x="106" y="74"/>
                  <a:pt x="106" y="74"/>
                  <a:pt x="105" y="72"/>
                </a:cubicBezTo>
                <a:cubicBezTo>
                  <a:pt x="105" y="72"/>
                  <a:pt x="105" y="71"/>
                  <a:pt x="104" y="70"/>
                </a:cubicBezTo>
                <a:cubicBezTo>
                  <a:pt x="101" y="63"/>
                  <a:pt x="100" y="63"/>
                  <a:pt x="103" y="72"/>
                </a:cubicBezTo>
                <a:cubicBezTo>
                  <a:pt x="103" y="73"/>
                  <a:pt x="104" y="74"/>
                  <a:pt x="104" y="75"/>
                </a:cubicBezTo>
                <a:cubicBezTo>
                  <a:pt x="104" y="77"/>
                  <a:pt x="105" y="77"/>
                  <a:pt x="107" y="77"/>
                </a:cubicBezTo>
                <a:cubicBezTo>
                  <a:pt x="107" y="77"/>
                  <a:pt x="107" y="77"/>
                  <a:pt x="108" y="77"/>
                </a:cubicBezTo>
                <a:cubicBezTo>
                  <a:pt x="108" y="77"/>
                  <a:pt x="109" y="77"/>
                  <a:pt x="109" y="78"/>
                </a:cubicBezTo>
                <a:cubicBezTo>
                  <a:pt x="103" y="100"/>
                  <a:pt x="83" y="117"/>
                  <a:pt x="59" y="117"/>
                </a:cubicBezTo>
                <a:cubicBezTo>
                  <a:pt x="31" y="117"/>
                  <a:pt x="8" y="94"/>
                  <a:pt x="8" y="66"/>
                </a:cubicBezTo>
                <a:cubicBezTo>
                  <a:pt x="8" y="37"/>
                  <a:pt x="31" y="14"/>
                  <a:pt x="59" y="14"/>
                </a:cubicBezTo>
                <a:cubicBezTo>
                  <a:pt x="64" y="14"/>
                  <a:pt x="70" y="15"/>
                  <a:pt x="75" y="17"/>
                </a:cubicBezTo>
                <a:cubicBezTo>
                  <a:pt x="75" y="17"/>
                  <a:pt x="75" y="18"/>
                  <a:pt x="75" y="18"/>
                </a:cubicBezTo>
                <a:cubicBezTo>
                  <a:pt x="69" y="21"/>
                  <a:pt x="64" y="24"/>
                  <a:pt x="59" y="27"/>
                </a:cubicBezTo>
                <a:cubicBezTo>
                  <a:pt x="57" y="28"/>
                  <a:pt x="57" y="28"/>
                  <a:pt x="54" y="29"/>
                </a:cubicBezTo>
                <a:cubicBezTo>
                  <a:pt x="51" y="29"/>
                  <a:pt x="49" y="29"/>
                  <a:pt x="46" y="29"/>
                </a:cubicBezTo>
                <a:cubicBezTo>
                  <a:pt x="44" y="29"/>
                  <a:pt x="44" y="30"/>
                  <a:pt x="44" y="31"/>
                </a:cubicBezTo>
                <a:cubicBezTo>
                  <a:pt x="43" y="33"/>
                  <a:pt x="43" y="36"/>
                  <a:pt x="43" y="39"/>
                </a:cubicBezTo>
                <a:cubicBezTo>
                  <a:pt x="42" y="40"/>
                  <a:pt x="42" y="40"/>
                  <a:pt x="42" y="42"/>
                </a:cubicBezTo>
                <a:cubicBezTo>
                  <a:pt x="41" y="44"/>
                  <a:pt x="40" y="45"/>
                  <a:pt x="39" y="47"/>
                </a:cubicBezTo>
                <a:cubicBezTo>
                  <a:pt x="39" y="48"/>
                  <a:pt x="38" y="48"/>
                  <a:pt x="37" y="49"/>
                </a:cubicBezTo>
                <a:cubicBezTo>
                  <a:pt x="37" y="49"/>
                  <a:pt x="37" y="49"/>
                  <a:pt x="36" y="50"/>
                </a:cubicBezTo>
                <a:cubicBezTo>
                  <a:pt x="35" y="50"/>
                  <a:pt x="35" y="50"/>
                  <a:pt x="35" y="51"/>
                </a:cubicBezTo>
                <a:cubicBezTo>
                  <a:pt x="35" y="52"/>
                  <a:pt x="35" y="53"/>
                  <a:pt x="35" y="53"/>
                </a:cubicBezTo>
                <a:cubicBezTo>
                  <a:pt x="35" y="55"/>
                  <a:pt x="36" y="55"/>
                  <a:pt x="37" y="55"/>
                </a:cubicBezTo>
                <a:cubicBezTo>
                  <a:pt x="37" y="55"/>
                  <a:pt x="38" y="55"/>
                  <a:pt x="38" y="55"/>
                </a:cubicBezTo>
                <a:cubicBezTo>
                  <a:pt x="40" y="54"/>
                  <a:pt x="40" y="54"/>
                  <a:pt x="41" y="53"/>
                </a:cubicBezTo>
                <a:cubicBezTo>
                  <a:pt x="42" y="52"/>
                  <a:pt x="43" y="50"/>
                  <a:pt x="45" y="48"/>
                </a:cubicBezTo>
                <a:cubicBezTo>
                  <a:pt x="45" y="47"/>
                  <a:pt x="45" y="47"/>
                  <a:pt x="47" y="48"/>
                </a:cubicBezTo>
                <a:cubicBezTo>
                  <a:pt x="49" y="48"/>
                  <a:pt x="51" y="49"/>
                  <a:pt x="53" y="49"/>
                </a:cubicBezTo>
                <a:cubicBezTo>
                  <a:pt x="54" y="49"/>
                  <a:pt x="54" y="49"/>
                  <a:pt x="55" y="50"/>
                </a:cubicBezTo>
                <a:cubicBezTo>
                  <a:pt x="56" y="52"/>
                  <a:pt x="58" y="53"/>
                  <a:pt x="59" y="54"/>
                </a:cubicBezTo>
                <a:cubicBezTo>
                  <a:pt x="60" y="55"/>
                  <a:pt x="60" y="55"/>
                  <a:pt x="59" y="55"/>
                </a:cubicBezTo>
                <a:cubicBezTo>
                  <a:pt x="57" y="56"/>
                  <a:pt x="55" y="56"/>
                  <a:pt x="53" y="56"/>
                </a:cubicBezTo>
                <a:cubicBezTo>
                  <a:pt x="52" y="56"/>
                  <a:pt x="52" y="56"/>
                  <a:pt x="51" y="56"/>
                </a:cubicBezTo>
                <a:cubicBezTo>
                  <a:pt x="50" y="55"/>
                  <a:pt x="49" y="54"/>
                  <a:pt x="48" y="53"/>
                </a:cubicBezTo>
                <a:cubicBezTo>
                  <a:pt x="47" y="53"/>
                  <a:pt x="47" y="53"/>
                  <a:pt x="45" y="53"/>
                </a:cubicBezTo>
                <a:cubicBezTo>
                  <a:pt x="43" y="55"/>
                  <a:pt x="40" y="56"/>
                  <a:pt x="38" y="57"/>
                </a:cubicBezTo>
                <a:cubicBezTo>
                  <a:pt x="37" y="58"/>
                  <a:pt x="36" y="58"/>
                  <a:pt x="36" y="59"/>
                </a:cubicBezTo>
                <a:cubicBezTo>
                  <a:pt x="35" y="63"/>
                  <a:pt x="34" y="67"/>
                  <a:pt x="33" y="70"/>
                </a:cubicBezTo>
                <a:cubicBezTo>
                  <a:pt x="32" y="72"/>
                  <a:pt x="32" y="72"/>
                  <a:pt x="33" y="74"/>
                </a:cubicBezTo>
                <a:cubicBezTo>
                  <a:pt x="35" y="76"/>
                  <a:pt x="36" y="78"/>
                  <a:pt x="37" y="80"/>
                </a:cubicBezTo>
                <a:cubicBezTo>
                  <a:pt x="38" y="81"/>
                  <a:pt x="38" y="81"/>
                  <a:pt x="40" y="81"/>
                </a:cubicBezTo>
                <a:cubicBezTo>
                  <a:pt x="43" y="80"/>
                  <a:pt x="45" y="80"/>
                  <a:pt x="48" y="79"/>
                </a:cubicBezTo>
                <a:cubicBezTo>
                  <a:pt x="50" y="79"/>
                  <a:pt x="50" y="79"/>
                  <a:pt x="51" y="81"/>
                </a:cubicBezTo>
                <a:cubicBezTo>
                  <a:pt x="54" y="89"/>
                  <a:pt x="57" y="98"/>
                  <a:pt x="60" y="107"/>
                </a:cubicBezTo>
                <a:cubicBezTo>
                  <a:pt x="61" y="109"/>
                  <a:pt x="61" y="109"/>
                  <a:pt x="62" y="107"/>
                </a:cubicBezTo>
                <a:cubicBezTo>
                  <a:pt x="64" y="103"/>
                  <a:pt x="67" y="99"/>
                  <a:pt x="69" y="94"/>
                </a:cubicBezTo>
                <a:cubicBezTo>
                  <a:pt x="70" y="92"/>
                  <a:pt x="71" y="92"/>
                  <a:pt x="71" y="89"/>
                </a:cubicBezTo>
                <a:cubicBezTo>
                  <a:pt x="72" y="84"/>
                  <a:pt x="72" y="78"/>
                  <a:pt x="73" y="73"/>
                </a:cubicBezTo>
                <a:cubicBezTo>
                  <a:pt x="73" y="71"/>
                  <a:pt x="73" y="70"/>
                  <a:pt x="71" y="71"/>
                </a:cubicBezTo>
                <a:cubicBezTo>
                  <a:pt x="69" y="71"/>
                  <a:pt x="69" y="71"/>
                  <a:pt x="68" y="69"/>
                </a:cubicBezTo>
                <a:cubicBezTo>
                  <a:pt x="66" y="66"/>
                  <a:pt x="65" y="63"/>
                  <a:pt x="63" y="61"/>
                </a:cubicBezTo>
                <a:cubicBezTo>
                  <a:pt x="61" y="58"/>
                  <a:pt x="61" y="58"/>
                  <a:pt x="63" y="60"/>
                </a:cubicBezTo>
                <a:cubicBezTo>
                  <a:pt x="65" y="62"/>
                  <a:pt x="67" y="64"/>
                  <a:pt x="68" y="66"/>
                </a:cubicBezTo>
                <a:cubicBezTo>
                  <a:pt x="70" y="68"/>
                  <a:pt x="70" y="68"/>
                  <a:pt x="72" y="66"/>
                </a:cubicBezTo>
                <a:cubicBezTo>
                  <a:pt x="73" y="64"/>
                  <a:pt x="75" y="62"/>
                  <a:pt x="76" y="60"/>
                </a:cubicBezTo>
                <a:cubicBezTo>
                  <a:pt x="77" y="58"/>
                  <a:pt x="77" y="58"/>
                  <a:pt x="75" y="57"/>
                </a:cubicBezTo>
                <a:cubicBezTo>
                  <a:pt x="74" y="57"/>
                  <a:pt x="73" y="56"/>
                  <a:pt x="72" y="56"/>
                </a:cubicBezTo>
                <a:cubicBezTo>
                  <a:pt x="70" y="55"/>
                  <a:pt x="70" y="55"/>
                  <a:pt x="72" y="55"/>
                </a:cubicBezTo>
                <a:cubicBezTo>
                  <a:pt x="75" y="56"/>
                  <a:pt x="77" y="56"/>
                  <a:pt x="79" y="56"/>
                </a:cubicBezTo>
                <a:cubicBezTo>
                  <a:pt x="82" y="57"/>
                  <a:pt x="82" y="57"/>
                  <a:pt x="83" y="59"/>
                </a:cubicBezTo>
                <a:cubicBezTo>
                  <a:pt x="85" y="62"/>
                  <a:pt x="87" y="66"/>
                  <a:pt x="89" y="69"/>
                </a:cubicBezTo>
                <a:cubicBezTo>
                  <a:pt x="90" y="71"/>
                  <a:pt x="90" y="71"/>
                  <a:pt x="91" y="69"/>
                </a:cubicBezTo>
                <a:close/>
                <a:moveTo>
                  <a:pt x="74" y="90"/>
                </a:moveTo>
                <a:cubicBezTo>
                  <a:pt x="73" y="91"/>
                  <a:pt x="73" y="91"/>
                  <a:pt x="72" y="92"/>
                </a:cubicBezTo>
                <a:cubicBezTo>
                  <a:pt x="71" y="94"/>
                  <a:pt x="71" y="95"/>
                  <a:pt x="71" y="97"/>
                </a:cubicBezTo>
                <a:cubicBezTo>
                  <a:pt x="72" y="102"/>
                  <a:pt x="72" y="102"/>
                  <a:pt x="73" y="98"/>
                </a:cubicBezTo>
                <a:cubicBezTo>
                  <a:pt x="74" y="95"/>
                  <a:pt x="74" y="93"/>
                  <a:pt x="75" y="91"/>
                </a:cubicBezTo>
                <a:cubicBezTo>
                  <a:pt x="76" y="86"/>
                  <a:pt x="76" y="86"/>
                  <a:pt x="74" y="9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79" name="Freeform 131"/>
          <p:cNvSpPr>
            <a:spLocks noEditPoints="1"/>
          </p:cNvSpPr>
          <p:nvPr/>
        </p:nvSpPr>
        <p:spPr bwMode="auto">
          <a:xfrm>
            <a:off x="6445250" y="1779588"/>
            <a:ext cx="165100" cy="266700"/>
          </a:xfrm>
          <a:custGeom>
            <a:avLst/>
            <a:gdLst>
              <a:gd name="T0" fmla="*/ 187175422 w 117"/>
              <a:gd name="T1" fmla="*/ 354440067 h 189"/>
              <a:gd name="T2" fmla="*/ 181202189 w 117"/>
              <a:gd name="T3" fmla="*/ 296694578 h 189"/>
              <a:gd name="T4" fmla="*/ 209080100 w 117"/>
              <a:gd name="T5" fmla="*/ 149342122 h 189"/>
              <a:gd name="T6" fmla="*/ 139386733 w 117"/>
              <a:gd name="T7" fmla="*/ 91596633 h 189"/>
              <a:gd name="T8" fmla="*/ 111508822 w 117"/>
              <a:gd name="T9" fmla="*/ 71684444 h 189"/>
              <a:gd name="T10" fmla="*/ 105535589 w 117"/>
              <a:gd name="T11" fmla="*/ 37833300 h 189"/>
              <a:gd name="T12" fmla="*/ 97569867 w 117"/>
              <a:gd name="T13" fmla="*/ 31860067 h 189"/>
              <a:gd name="T14" fmla="*/ 93587711 w 117"/>
              <a:gd name="T15" fmla="*/ 19912189 h 189"/>
              <a:gd name="T16" fmla="*/ 87614478 w 117"/>
              <a:gd name="T17" fmla="*/ 15930033 h 189"/>
              <a:gd name="T18" fmla="*/ 83632322 w 117"/>
              <a:gd name="T19" fmla="*/ 0 h 189"/>
              <a:gd name="T20" fmla="*/ 67702289 w 117"/>
              <a:gd name="T21" fmla="*/ 5973233 h 189"/>
              <a:gd name="T22" fmla="*/ 63720133 w 117"/>
              <a:gd name="T23" fmla="*/ 19912189 h 189"/>
              <a:gd name="T24" fmla="*/ 57745489 w 117"/>
              <a:gd name="T25" fmla="*/ 23894344 h 189"/>
              <a:gd name="T26" fmla="*/ 51772256 w 117"/>
              <a:gd name="T27" fmla="*/ 37833300 h 189"/>
              <a:gd name="T28" fmla="*/ 43806533 w 117"/>
              <a:gd name="T29" fmla="*/ 43806533 h 189"/>
              <a:gd name="T30" fmla="*/ 47790100 w 117"/>
              <a:gd name="T31" fmla="*/ 185184344 h 189"/>
              <a:gd name="T32" fmla="*/ 57745489 w 117"/>
              <a:gd name="T33" fmla="*/ 189167911 h 189"/>
              <a:gd name="T34" fmla="*/ 69693367 w 117"/>
              <a:gd name="T35" fmla="*/ 223017644 h 189"/>
              <a:gd name="T36" fmla="*/ 97569867 w 117"/>
              <a:gd name="T37" fmla="*/ 209080100 h 189"/>
              <a:gd name="T38" fmla="*/ 101553433 w 117"/>
              <a:gd name="T39" fmla="*/ 185184344 h 189"/>
              <a:gd name="T40" fmla="*/ 111508822 w 117"/>
              <a:gd name="T41" fmla="*/ 179211111 h 189"/>
              <a:gd name="T42" fmla="*/ 117483467 w 117"/>
              <a:gd name="T43" fmla="*/ 151333200 h 189"/>
              <a:gd name="T44" fmla="*/ 143368889 w 117"/>
              <a:gd name="T45" fmla="*/ 147351044 h 189"/>
              <a:gd name="T46" fmla="*/ 111508822 w 117"/>
              <a:gd name="T47" fmla="*/ 264834511 h 189"/>
              <a:gd name="T48" fmla="*/ 19912189 w 117"/>
              <a:gd name="T49" fmla="*/ 264834511 h 189"/>
              <a:gd name="T50" fmla="*/ 13938956 w 117"/>
              <a:gd name="T51" fmla="*/ 278773467 h 189"/>
              <a:gd name="T52" fmla="*/ 27877911 w 117"/>
              <a:gd name="T53" fmla="*/ 282755622 h 189"/>
              <a:gd name="T54" fmla="*/ 57745489 w 117"/>
              <a:gd name="T55" fmla="*/ 300676733 h 189"/>
              <a:gd name="T56" fmla="*/ 101553433 w 117"/>
              <a:gd name="T57" fmla="*/ 320588922 h 189"/>
              <a:gd name="T58" fmla="*/ 95578789 w 117"/>
              <a:gd name="T59" fmla="*/ 354440067 h 189"/>
              <a:gd name="T60" fmla="*/ 3982156 w 117"/>
              <a:gd name="T61" fmla="*/ 354440067 h 189"/>
              <a:gd name="T62" fmla="*/ 0 w 117"/>
              <a:gd name="T63" fmla="*/ 360413300 h 189"/>
              <a:gd name="T64" fmla="*/ 5973233 w 117"/>
              <a:gd name="T65" fmla="*/ 376343333 h 189"/>
              <a:gd name="T66" fmla="*/ 215053333 w 117"/>
              <a:gd name="T67" fmla="*/ 370370100 h 189"/>
              <a:gd name="T68" fmla="*/ 209080100 w 117"/>
              <a:gd name="T69" fmla="*/ 354440067 h 189"/>
              <a:gd name="T70" fmla="*/ 95578789 w 117"/>
              <a:gd name="T71" fmla="*/ 115490978 h 189"/>
              <a:gd name="T72" fmla="*/ 127438856 w 117"/>
              <a:gd name="T73" fmla="*/ 115490978 h 1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7" h="189">
                <a:moveTo>
                  <a:pt x="105" y="178"/>
                </a:moveTo>
                <a:cubicBezTo>
                  <a:pt x="94" y="178"/>
                  <a:pt x="94" y="178"/>
                  <a:pt x="94" y="178"/>
                </a:cubicBezTo>
                <a:cubicBezTo>
                  <a:pt x="93" y="178"/>
                  <a:pt x="91" y="177"/>
                  <a:pt x="91" y="175"/>
                </a:cubicBezTo>
                <a:cubicBezTo>
                  <a:pt x="91" y="149"/>
                  <a:pt x="91" y="149"/>
                  <a:pt x="91" y="149"/>
                </a:cubicBezTo>
                <a:cubicBezTo>
                  <a:pt x="91" y="147"/>
                  <a:pt x="92" y="145"/>
                  <a:pt x="94" y="143"/>
                </a:cubicBezTo>
                <a:cubicBezTo>
                  <a:pt x="114" y="125"/>
                  <a:pt x="117" y="96"/>
                  <a:pt x="105" y="75"/>
                </a:cubicBezTo>
                <a:cubicBezTo>
                  <a:pt x="99" y="63"/>
                  <a:pt x="88" y="53"/>
                  <a:pt x="74" y="48"/>
                </a:cubicBezTo>
                <a:cubicBezTo>
                  <a:pt x="72" y="48"/>
                  <a:pt x="71" y="47"/>
                  <a:pt x="70" y="46"/>
                </a:cubicBezTo>
                <a:cubicBezTo>
                  <a:pt x="67" y="42"/>
                  <a:pt x="63" y="40"/>
                  <a:pt x="59" y="39"/>
                </a:cubicBezTo>
                <a:cubicBezTo>
                  <a:pt x="57" y="39"/>
                  <a:pt x="56" y="38"/>
                  <a:pt x="56" y="36"/>
                </a:cubicBezTo>
                <a:cubicBezTo>
                  <a:pt x="56" y="22"/>
                  <a:pt x="56" y="22"/>
                  <a:pt x="56" y="22"/>
                </a:cubicBezTo>
                <a:cubicBezTo>
                  <a:pt x="56" y="21"/>
                  <a:pt x="55" y="19"/>
                  <a:pt x="53" y="19"/>
                </a:cubicBezTo>
                <a:cubicBezTo>
                  <a:pt x="52" y="19"/>
                  <a:pt x="52" y="19"/>
                  <a:pt x="52" y="19"/>
                </a:cubicBezTo>
                <a:cubicBezTo>
                  <a:pt x="51" y="19"/>
                  <a:pt x="49" y="18"/>
                  <a:pt x="49" y="16"/>
                </a:cubicBezTo>
                <a:cubicBezTo>
                  <a:pt x="49" y="12"/>
                  <a:pt x="49" y="12"/>
                  <a:pt x="49" y="12"/>
                </a:cubicBezTo>
                <a:cubicBezTo>
                  <a:pt x="49" y="11"/>
                  <a:pt x="48" y="10"/>
                  <a:pt x="47" y="10"/>
                </a:cubicBezTo>
                <a:cubicBezTo>
                  <a:pt x="46" y="10"/>
                  <a:pt x="46" y="10"/>
                  <a:pt x="46" y="10"/>
                </a:cubicBezTo>
                <a:cubicBezTo>
                  <a:pt x="45" y="10"/>
                  <a:pt x="44" y="9"/>
                  <a:pt x="44" y="8"/>
                </a:cubicBezTo>
                <a:cubicBezTo>
                  <a:pt x="44" y="3"/>
                  <a:pt x="44" y="3"/>
                  <a:pt x="44" y="3"/>
                </a:cubicBezTo>
                <a:cubicBezTo>
                  <a:pt x="44" y="1"/>
                  <a:pt x="43" y="0"/>
                  <a:pt x="42" y="0"/>
                </a:cubicBezTo>
                <a:cubicBezTo>
                  <a:pt x="36" y="0"/>
                  <a:pt x="36" y="0"/>
                  <a:pt x="36" y="0"/>
                </a:cubicBezTo>
                <a:cubicBezTo>
                  <a:pt x="35" y="0"/>
                  <a:pt x="34" y="1"/>
                  <a:pt x="34" y="3"/>
                </a:cubicBezTo>
                <a:cubicBezTo>
                  <a:pt x="34" y="8"/>
                  <a:pt x="34" y="8"/>
                  <a:pt x="34" y="8"/>
                </a:cubicBezTo>
                <a:cubicBezTo>
                  <a:pt x="34" y="9"/>
                  <a:pt x="33" y="10"/>
                  <a:pt x="32" y="10"/>
                </a:cubicBezTo>
                <a:cubicBezTo>
                  <a:pt x="31" y="10"/>
                  <a:pt x="31" y="10"/>
                  <a:pt x="31" y="10"/>
                </a:cubicBezTo>
                <a:cubicBezTo>
                  <a:pt x="30" y="10"/>
                  <a:pt x="29" y="11"/>
                  <a:pt x="29" y="12"/>
                </a:cubicBezTo>
                <a:cubicBezTo>
                  <a:pt x="29" y="16"/>
                  <a:pt x="29" y="16"/>
                  <a:pt x="29" y="16"/>
                </a:cubicBezTo>
                <a:cubicBezTo>
                  <a:pt x="29" y="18"/>
                  <a:pt x="27" y="19"/>
                  <a:pt x="26" y="19"/>
                </a:cubicBezTo>
                <a:cubicBezTo>
                  <a:pt x="25" y="19"/>
                  <a:pt x="25" y="19"/>
                  <a:pt x="25" y="19"/>
                </a:cubicBezTo>
                <a:cubicBezTo>
                  <a:pt x="23" y="19"/>
                  <a:pt x="22" y="21"/>
                  <a:pt x="22" y="22"/>
                </a:cubicBezTo>
                <a:cubicBezTo>
                  <a:pt x="22" y="90"/>
                  <a:pt x="22" y="90"/>
                  <a:pt x="22" y="90"/>
                </a:cubicBezTo>
                <a:cubicBezTo>
                  <a:pt x="22" y="92"/>
                  <a:pt x="23" y="93"/>
                  <a:pt x="24" y="93"/>
                </a:cubicBezTo>
                <a:cubicBezTo>
                  <a:pt x="26" y="93"/>
                  <a:pt x="26" y="93"/>
                  <a:pt x="26" y="93"/>
                </a:cubicBezTo>
                <a:cubicBezTo>
                  <a:pt x="28" y="93"/>
                  <a:pt x="29" y="94"/>
                  <a:pt x="29" y="95"/>
                </a:cubicBezTo>
                <a:cubicBezTo>
                  <a:pt x="29" y="105"/>
                  <a:pt x="29" y="105"/>
                  <a:pt x="29" y="105"/>
                </a:cubicBezTo>
                <a:cubicBezTo>
                  <a:pt x="29" y="109"/>
                  <a:pt x="31" y="112"/>
                  <a:pt x="35" y="112"/>
                </a:cubicBezTo>
                <a:cubicBezTo>
                  <a:pt x="43" y="112"/>
                  <a:pt x="43" y="112"/>
                  <a:pt x="43" y="112"/>
                </a:cubicBezTo>
                <a:cubicBezTo>
                  <a:pt x="46" y="112"/>
                  <a:pt x="49" y="109"/>
                  <a:pt x="49" y="105"/>
                </a:cubicBezTo>
                <a:cubicBezTo>
                  <a:pt x="49" y="95"/>
                  <a:pt x="49" y="95"/>
                  <a:pt x="49" y="95"/>
                </a:cubicBezTo>
                <a:cubicBezTo>
                  <a:pt x="49" y="94"/>
                  <a:pt x="50" y="93"/>
                  <a:pt x="51" y="93"/>
                </a:cubicBezTo>
                <a:cubicBezTo>
                  <a:pt x="54" y="93"/>
                  <a:pt x="54" y="93"/>
                  <a:pt x="54" y="93"/>
                </a:cubicBezTo>
                <a:cubicBezTo>
                  <a:pt x="55" y="93"/>
                  <a:pt x="56" y="92"/>
                  <a:pt x="56" y="90"/>
                </a:cubicBezTo>
                <a:cubicBezTo>
                  <a:pt x="56" y="79"/>
                  <a:pt x="56" y="79"/>
                  <a:pt x="56" y="79"/>
                </a:cubicBezTo>
                <a:cubicBezTo>
                  <a:pt x="56" y="78"/>
                  <a:pt x="57" y="76"/>
                  <a:pt x="59" y="76"/>
                </a:cubicBezTo>
                <a:cubicBezTo>
                  <a:pt x="61" y="76"/>
                  <a:pt x="63" y="75"/>
                  <a:pt x="64" y="74"/>
                </a:cubicBezTo>
                <a:cubicBezTo>
                  <a:pt x="67" y="73"/>
                  <a:pt x="69" y="73"/>
                  <a:pt x="72" y="74"/>
                </a:cubicBezTo>
                <a:cubicBezTo>
                  <a:pt x="80" y="79"/>
                  <a:pt x="85" y="86"/>
                  <a:pt x="86" y="94"/>
                </a:cubicBezTo>
                <a:cubicBezTo>
                  <a:pt x="91" y="112"/>
                  <a:pt x="79" y="133"/>
                  <a:pt x="56" y="133"/>
                </a:cubicBezTo>
                <a:cubicBezTo>
                  <a:pt x="47" y="133"/>
                  <a:pt x="47" y="133"/>
                  <a:pt x="47" y="133"/>
                </a:cubicBezTo>
                <a:cubicBezTo>
                  <a:pt x="10" y="133"/>
                  <a:pt x="10" y="133"/>
                  <a:pt x="10" y="133"/>
                </a:cubicBezTo>
                <a:cubicBezTo>
                  <a:pt x="8" y="133"/>
                  <a:pt x="7" y="134"/>
                  <a:pt x="7" y="135"/>
                </a:cubicBezTo>
                <a:cubicBezTo>
                  <a:pt x="7" y="140"/>
                  <a:pt x="7" y="140"/>
                  <a:pt x="7" y="140"/>
                </a:cubicBezTo>
                <a:cubicBezTo>
                  <a:pt x="7" y="141"/>
                  <a:pt x="8" y="142"/>
                  <a:pt x="10" y="142"/>
                </a:cubicBezTo>
                <a:cubicBezTo>
                  <a:pt x="14" y="142"/>
                  <a:pt x="14" y="142"/>
                  <a:pt x="14" y="142"/>
                </a:cubicBezTo>
                <a:cubicBezTo>
                  <a:pt x="16" y="142"/>
                  <a:pt x="17" y="143"/>
                  <a:pt x="19" y="144"/>
                </a:cubicBezTo>
                <a:cubicBezTo>
                  <a:pt x="22" y="147"/>
                  <a:pt x="25" y="149"/>
                  <a:pt x="29" y="151"/>
                </a:cubicBezTo>
                <a:cubicBezTo>
                  <a:pt x="35" y="154"/>
                  <a:pt x="42" y="157"/>
                  <a:pt x="49" y="157"/>
                </a:cubicBezTo>
                <a:cubicBezTo>
                  <a:pt x="50" y="158"/>
                  <a:pt x="51" y="159"/>
                  <a:pt x="51" y="161"/>
                </a:cubicBezTo>
                <a:cubicBezTo>
                  <a:pt x="51" y="175"/>
                  <a:pt x="51" y="175"/>
                  <a:pt x="51" y="175"/>
                </a:cubicBezTo>
                <a:cubicBezTo>
                  <a:pt x="51" y="177"/>
                  <a:pt x="50" y="178"/>
                  <a:pt x="48" y="178"/>
                </a:cubicBezTo>
                <a:cubicBezTo>
                  <a:pt x="3" y="178"/>
                  <a:pt x="3" y="178"/>
                  <a:pt x="3" y="178"/>
                </a:cubicBezTo>
                <a:cubicBezTo>
                  <a:pt x="2" y="178"/>
                  <a:pt x="2" y="178"/>
                  <a:pt x="2" y="178"/>
                </a:cubicBezTo>
                <a:cubicBezTo>
                  <a:pt x="1" y="178"/>
                  <a:pt x="0" y="179"/>
                  <a:pt x="0" y="181"/>
                </a:cubicBezTo>
                <a:cubicBezTo>
                  <a:pt x="0" y="181"/>
                  <a:pt x="0" y="181"/>
                  <a:pt x="0" y="181"/>
                </a:cubicBezTo>
                <a:cubicBezTo>
                  <a:pt x="0" y="186"/>
                  <a:pt x="0" y="186"/>
                  <a:pt x="0" y="186"/>
                </a:cubicBezTo>
                <a:cubicBezTo>
                  <a:pt x="0" y="187"/>
                  <a:pt x="1" y="189"/>
                  <a:pt x="3" y="189"/>
                </a:cubicBezTo>
                <a:cubicBezTo>
                  <a:pt x="105" y="189"/>
                  <a:pt x="105" y="189"/>
                  <a:pt x="105" y="189"/>
                </a:cubicBezTo>
                <a:cubicBezTo>
                  <a:pt x="107" y="189"/>
                  <a:pt x="108" y="187"/>
                  <a:pt x="108" y="186"/>
                </a:cubicBezTo>
                <a:cubicBezTo>
                  <a:pt x="108" y="181"/>
                  <a:pt x="108" y="181"/>
                  <a:pt x="108" y="181"/>
                </a:cubicBezTo>
                <a:cubicBezTo>
                  <a:pt x="108" y="179"/>
                  <a:pt x="107" y="178"/>
                  <a:pt x="105" y="178"/>
                </a:cubicBezTo>
                <a:close/>
                <a:moveTo>
                  <a:pt x="56" y="65"/>
                </a:moveTo>
                <a:cubicBezTo>
                  <a:pt x="52" y="65"/>
                  <a:pt x="48" y="62"/>
                  <a:pt x="48" y="58"/>
                </a:cubicBezTo>
                <a:cubicBezTo>
                  <a:pt x="48" y="53"/>
                  <a:pt x="52" y="50"/>
                  <a:pt x="56" y="50"/>
                </a:cubicBezTo>
                <a:cubicBezTo>
                  <a:pt x="60" y="50"/>
                  <a:pt x="64" y="53"/>
                  <a:pt x="64" y="58"/>
                </a:cubicBezTo>
                <a:cubicBezTo>
                  <a:pt x="64" y="62"/>
                  <a:pt x="60" y="65"/>
                  <a:pt x="56" y="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80" name="Freeform 132"/>
          <p:cNvSpPr/>
          <p:nvPr/>
        </p:nvSpPr>
        <p:spPr bwMode="auto">
          <a:xfrm>
            <a:off x="6445250" y="2424113"/>
            <a:ext cx="153988" cy="185737"/>
          </a:xfrm>
          <a:custGeom>
            <a:avLst/>
            <a:gdLst>
              <a:gd name="T0" fmla="*/ 211556908 w 109"/>
              <a:gd name="T1" fmla="*/ 261350251 h 132"/>
              <a:gd name="T2" fmla="*/ 31933438 w 109"/>
              <a:gd name="T3" fmla="*/ 261350251 h 132"/>
              <a:gd name="T4" fmla="*/ 0 w 109"/>
              <a:gd name="T5" fmla="*/ 229670836 h 132"/>
              <a:gd name="T6" fmla="*/ 0 w 109"/>
              <a:gd name="T7" fmla="*/ 31679415 h 132"/>
              <a:gd name="T8" fmla="*/ 31933438 w 109"/>
              <a:gd name="T9" fmla="*/ 0 h 132"/>
              <a:gd name="T10" fmla="*/ 211556908 w 109"/>
              <a:gd name="T11" fmla="*/ 0 h 132"/>
              <a:gd name="T12" fmla="*/ 217544075 w 109"/>
              <a:gd name="T13" fmla="*/ 7919150 h 132"/>
              <a:gd name="T14" fmla="*/ 217544075 w 109"/>
              <a:gd name="T15" fmla="*/ 41578353 h 132"/>
              <a:gd name="T16" fmla="*/ 213553101 w 109"/>
              <a:gd name="T17" fmla="*/ 47517716 h 132"/>
              <a:gd name="T18" fmla="*/ 211556908 w 109"/>
              <a:gd name="T19" fmla="*/ 47517716 h 132"/>
              <a:gd name="T20" fmla="*/ 207564522 w 109"/>
              <a:gd name="T21" fmla="*/ 41578353 h 132"/>
              <a:gd name="T22" fmla="*/ 207564522 w 109"/>
              <a:gd name="T23" fmla="*/ 17819495 h 132"/>
              <a:gd name="T24" fmla="*/ 199581163 w 109"/>
              <a:gd name="T25" fmla="*/ 11880133 h 132"/>
              <a:gd name="T26" fmla="*/ 31933438 w 109"/>
              <a:gd name="T27" fmla="*/ 11880133 h 132"/>
              <a:gd name="T28" fmla="*/ 31933438 w 109"/>
              <a:gd name="T29" fmla="*/ 53458486 h 132"/>
              <a:gd name="T30" fmla="*/ 211556908 w 109"/>
              <a:gd name="T31" fmla="*/ 53458486 h 132"/>
              <a:gd name="T32" fmla="*/ 217544075 w 109"/>
              <a:gd name="T33" fmla="*/ 61377636 h 132"/>
              <a:gd name="T34" fmla="*/ 217544075 w 109"/>
              <a:gd name="T35" fmla="*/ 253431101 h 132"/>
              <a:gd name="T36" fmla="*/ 211556908 w 109"/>
              <a:gd name="T37" fmla="*/ 261350251 h 1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9" h="132">
                <a:moveTo>
                  <a:pt x="106" y="132"/>
                </a:moveTo>
                <a:cubicBezTo>
                  <a:pt x="16" y="132"/>
                  <a:pt x="16" y="132"/>
                  <a:pt x="16" y="132"/>
                </a:cubicBezTo>
                <a:cubicBezTo>
                  <a:pt x="7" y="132"/>
                  <a:pt x="0" y="125"/>
                  <a:pt x="0" y="116"/>
                </a:cubicBezTo>
                <a:cubicBezTo>
                  <a:pt x="0" y="83"/>
                  <a:pt x="0" y="49"/>
                  <a:pt x="0" y="16"/>
                </a:cubicBezTo>
                <a:cubicBezTo>
                  <a:pt x="0" y="7"/>
                  <a:pt x="7" y="0"/>
                  <a:pt x="16" y="0"/>
                </a:cubicBezTo>
                <a:cubicBezTo>
                  <a:pt x="47" y="0"/>
                  <a:pt x="75" y="0"/>
                  <a:pt x="106" y="0"/>
                </a:cubicBezTo>
                <a:cubicBezTo>
                  <a:pt x="108" y="0"/>
                  <a:pt x="109" y="2"/>
                  <a:pt x="109" y="4"/>
                </a:cubicBezTo>
                <a:cubicBezTo>
                  <a:pt x="109" y="21"/>
                  <a:pt x="109" y="21"/>
                  <a:pt x="109" y="21"/>
                </a:cubicBezTo>
                <a:cubicBezTo>
                  <a:pt x="109" y="23"/>
                  <a:pt x="108" y="24"/>
                  <a:pt x="107" y="24"/>
                </a:cubicBezTo>
                <a:cubicBezTo>
                  <a:pt x="106" y="24"/>
                  <a:pt x="106" y="24"/>
                  <a:pt x="106" y="24"/>
                </a:cubicBezTo>
                <a:cubicBezTo>
                  <a:pt x="105" y="24"/>
                  <a:pt x="104" y="23"/>
                  <a:pt x="104" y="21"/>
                </a:cubicBezTo>
                <a:cubicBezTo>
                  <a:pt x="104" y="9"/>
                  <a:pt x="104" y="9"/>
                  <a:pt x="104" y="9"/>
                </a:cubicBezTo>
                <a:cubicBezTo>
                  <a:pt x="104" y="7"/>
                  <a:pt x="102" y="6"/>
                  <a:pt x="100" y="6"/>
                </a:cubicBezTo>
                <a:cubicBezTo>
                  <a:pt x="16" y="6"/>
                  <a:pt x="16" y="6"/>
                  <a:pt x="16" y="6"/>
                </a:cubicBezTo>
                <a:cubicBezTo>
                  <a:pt x="3" y="6"/>
                  <a:pt x="3" y="27"/>
                  <a:pt x="16" y="27"/>
                </a:cubicBezTo>
                <a:cubicBezTo>
                  <a:pt x="106" y="27"/>
                  <a:pt x="106" y="27"/>
                  <a:pt x="106" y="27"/>
                </a:cubicBezTo>
                <a:cubicBezTo>
                  <a:pt x="108" y="27"/>
                  <a:pt x="109" y="29"/>
                  <a:pt x="109" y="31"/>
                </a:cubicBezTo>
                <a:cubicBezTo>
                  <a:pt x="109" y="63"/>
                  <a:pt x="109" y="96"/>
                  <a:pt x="109" y="128"/>
                </a:cubicBezTo>
                <a:cubicBezTo>
                  <a:pt x="109" y="130"/>
                  <a:pt x="108" y="132"/>
                  <a:pt x="106" y="1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681" name="Group 133"/>
          <p:cNvGrpSpPr/>
          <p:nvPr/>
        </p:nvGrpSpPr>
        <p:grpSpPr bwMode="auto">
          <a:xfrm>
            <a:off x="6410325" y="3044825"/>
            <a:ext cx="247650" cy="139700"/>
            <a:chOff x="0" y="0"/>
            <a:chExt cx="156" cy="88"/>
          </a:xfrm>
        </p:grpSpPr>
        <p:sp>
          <p:nvSpPr>
            <p:cNvPr id="26694" name="Freeform 134"/>
            <p:cNvSpPr/>
            <p:nvPr/>
          </p:nvSpPr>
          <p:spPr bwMode="auto">
            <a:xfrm>
              <a:off x="37" y="45"/>
              <a:ext cx="83" cy="42"/>
            </a:xfrm>
            <a:custGeom>
              <a:avLst/>
              <a:gdLst>
                <a:gd name="T0" fmla="*/ 70 w 94"/>
                <a:gd name="T1" fmla="*/ 0 h 48"/>
                <a:gd name="T2" fmla="*/ 39 w 94"/>
                <a:gd name="T3" fmla="*/ 13 h 48"/>
                <a:gd name="T4" fmla="*/ 34 w 94"/>
                <a:gd name="T5" fmla="*/ 13 h 48"/>
                <a:gd name="T6" fmla="*/ 4 w 94"/>
                <a:gd name="T7" fmla="*/ 1 h 48"/>
                <a:gd name="T8" fmla="*/ 0 w 94"/>
                <a:gd name="T9" fmla="*/ 3 h 48"/>
                <a:gd name="T10" fmla="*/ 0 w 94"/>
                <a:gd name="T11" fmla="*/ 18 h 48"/>
                <a:gd name="T12" fmla="*/ 73 w 94"/>
                <a:gd name="T13" fmla="*/ 18 h 48"/>
                <a:gd name="T14" fmla="*/ 73 w 94"/>
                <a:gd name="T15" fmla="*/ 3 h 48"/>
                <a:gd name="T16" fmla="*/ 70 w 94"/>
                <a:gd name="T17" fmla="*/ 0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4" h="48">
                  <a:moveTo>
                    <a:pt x="90" y="0"/>
                  </a:moveTo>
                  <a:cubicBezTo>
                    <a:pt x="50" y="17"/>
                    <a:pt x="50" y="17"/>
                    <a:pt x="50" y="17"/>
                  </a:cubicBezTo>
                  <a:cubicBezTo>
                    <a:pt x="48" y="18"/>
                    <a:pt x="46" y="18"/>
                    <a:pt x="44" y="17"/>
                  </a:cubicBezTo>
                  <a:cubicBezTo>
                    <a:pt x="4" y="1"/>
                    <a:pt x="4" y="1"/>
                    <a:pt x="4" y="1"/>
                  </a:cubicBezTo>
                  <a:cubicBezTo>
                    <a:pt x="2" y="0"/>
                    <a:pt x="0" y="1"/>
                    <a:pt x="0" y="3"/>
                  </a:cubicBezTo>
                  <a:cubicBezTo>
                    <a:pt x="0" y="24"/>
                    <a:pt x="0" y="24"/>
                    <a:pt x="0" y="24"/>
                  </a:cubicBezTo>
                  <a:cubicBezTo>
                    <a:pt x="0" y="48"/>
                    <a:pt x="94" y="48"/>
                    <a:pt x="94" y="24"/>
                  </a:cubicBezTo>
                  <a:cubicBezTo>
                    <a:pt x="94" y="3"/>
                    <a:pt x="94" y="3"/>
                    <a:pt x="94" y="3"/>
                  </a:cubicBezTo>
                  <a:cubicBezTo>
                    <a:pt x="94" y="1"/>
                    <a:pt x="92" y="0"/>
                    <a:pt x="9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95" name="Freeform 135"/>
            <p:cNvSpPr/>
            <p:nvPr/>
          </p:nvSpPr>
          <p:spPr bwMode="auto">
            <a:xfrm>
              <a:off x="0" y="0"/>
              <a:ext cx="156" cy="88"/>
            </a:xfrm>
            <a:custGeom>
              <a:avLst/>
              <a:gdLst>
                <a:gd name="T0" fmla="*/ 137 w 175"/>
                <a:gd name="T1" fmla="*/ 20 h 99"/>
                <a:gd name="T2" fmla="*/ 71 w 175"/>
                <a:gd name="T3" fmla="*/ 1 h 99"/>
                <a:gd name="T4" fmla="*/ 69 w 175"/>
                <a:gd name="T5" fmla="*/ 1 h 99"/>
                <a:gd name="T6" fmla="*/ 3 w 175"/>
                <a:gd name="T7" fmla="*/ 20 h 99"/>
                <a:gd name="T8" fmla="*/ 3 w 175"/>
                <a:gd name="T9" fmla="*/ 24 h 99"/>
                <a:gd name="T10" fmla="*/ 13 w 175"/>
                <a:gd name="T11" fmla="*/ 28 h 99"/>
                <a:gd name="T12" fmla="*/ 14 w 175"/>
                <a:gd name="T13" fmla="*/ 30 h 99"/>
                <a:gd name="T14" fmla="*/ 14 w 175"/>
                <a:gd name="T15" fmla="*/ 46 h 99"/>
                <a:gd name="T16" fmla="*/ 14 w 175"/>
                <a:gd name="T17" fmla="*/ 46 h 99"/>
                <a:gd name="T18" fmla="*/ 13 w 175"/>
                <a:gd name="T19" fmla="*/ 46 h 99"/>
                <a:gd name="T20" fmla="*/ 12 w 175"/>
                <a:gd name="T21" fmla="*/ 49 h 99"/>
                <a:gd name="T22" fmla="*/ 12 w 175"/>
                <a:gd name="T23" fmla="*/ 52 h 99"/>
                <a:gd name="T24" fmla="*/ 12 w 175"/>
                <a:gd name="T25" fmla="*/ 52 h 99"/>
                <a:gd name="T26" fmla="*/ 12 w 175"/>
                <a:gd name="T27" fmla="*/ 53 h 99"/>
                <a:gd name="T28" fmla="*/ 12 w 175"/>
                <a:gd name="T29" fmla="*/ 53 h 99"/>
                <a:gd name="T30" fmla="*/ 12 w 175"/>
                <a:gd name="T31" fmla="*/ 76 h 99"/>
                <a:gd name="T32" fmla="*/ 12 w 175"/>
                <a:gd name="T33" fmla="*/ 76 h 99"/>
                <a:gd name="T34" fmla="*/ 12 w 175"/>
                <a:gd name="T35" fmla="*/ 75 h 99"/>
                <a:gd name="T36" fmla="*/ 13 w 175"/>
                <a:gd name="T37" fmla="*/ 74 h 99"/>
                <a:gd name="T38" fmla="*/ 13 w 175"/>
                <a:gd name="T39" fmla="*/ 76 h 99"/>
                <a:gd name="T40" fmla="*/ 14 w 175"/>
                <a:gd name="T41" fmla="*/ 75 h 99"/>
                <a:gd name="T42" fmla="*/ 14 w 175"/>
                <a:gd name="T43" fmla="*/ 73 h 99"/>
                <a:gd name="T44" fmla="*/ 15 w 175"/>
                <a:gd name="T45" fmla="*/ 74 h 99"/>
                <a:gd name="T46" fmla="*/ 16 w 175"/>
                <a:gd name="T47" fmla="*/ 78 h 99"/>
                <a:gd name="T48" fmla="*/ 16 w 175"/>
                <a:gd name="T49" fmla="*/ 78 h 99"/>
                <a:gd name="T50" fmla="*/ 19 w 175"/>
                <a:gd name="T51" fmla="*/ 75 h 99"/>
                <a:gd name="T52" fmla="*/ 19 w 175"/>
                <a:gd name="T53" fmla="*/ 75 h 99"/>
                <a:gd name="T54" fmla="*/ 19 w 175"/>
                <a:gd name="T55" fmla="*/ 76 h 99"/>
                <a:gd name="T56" fmla="*/ 19 w 175"/>
                <a:gd name="T57" fmla="*/ 76 h 99"/>
                <a:gd name="T58" fmla="*/ 20 w 175"/>
                <a:gd name="T59" fmla="*/ 54 h 99"/>
                <a:gd name="T60" fmla="*/ 20 w 175"/>
                <a:gd name="T61" fmla="*/ 53 h 99"/>
                <a:gd name="T62" fmla="*/ 20 w 175"/>
                <a:gd name="T63" fmla="*/ 52 h 99"/>
                <a:gd name="T64" fmla="*/ 20 w 175"/>
                <a:gd name="T65" fmla="*/ 52 h 99"/>
                <a:gd name="T66" fmla="*/ 21 w 175"/>
                <a:gd name="T67" fmla="*/ 49 h 99"/>
                <a:gd name="T68" fmla="*/ 19 w 175"/>
                <a:gd name="T69" fmla="*/ 46 h 99"/>
                <a:gd name="T70" fmla="*/ 18 w 175"/>
                <a:gd name="T71" fmla="*/ 46 h 99"/>
                <a:gd name="T72" fmla="*/ 18 w 175"/>
                <a:gd name="T73" fmla="*/ 46 h 99"/>
                <a:gd name="T74" fmla="*/ 18 w 175"/>
                <a:gd name="T75" fmla="*/ 32 h 99"/>
                <a:gd name="T76" fmla="*/ 19 w 175"/>
                <a:gd name="T77" fmla="*/ 31 h 99"/>
                <a:gd name="T78" fmla="*/ 68 w 175"/>
                <a:gd name="T79" fmla="*/ 51 h 99"/>
                <a:gd name="T80" fmla="*/ 72 w 175"/>
                <a:gd name="T81" fmla="*/ 51 h 99"/>
                <a:gd name="T82" fmla="*/ 137 w 175"/>
                <a:gd name="T83" fmla="*/ 24 h 99"/>
                <a:gd name="T84" fmla="*/ 137 w 175"/>
                <a:gd name="T85" fmla="*/ 20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75" h="99">
                  <a:moveTo>
                    <a:pt x="173" y="25"/>
                  </a:moveTo>
                  <a:cubicBezTo>
                    <a:pt x="90" y="1"/>
                    <a:pt x="90" y="1"/>
                    <a:pt x="90" y="1"/>
                  </a:cubicBezTo>
                  <a:cubicBezTo>
                    <a:pt x="88" y="0"/>
                    <a:pt x="87" y="0"/>
                    <a:pt x="86" y="1"/>
                  </a:cubicBezTo>
                  <a:cubicBezTo>
                    <a:pt x="3" y="25"/>
                    <a:pt x="3" y="25"/>
                    <a:pt x="3" y="25"/>
                  </a:cubicBezTo>
                  <a:cubicBezTo>
                    <a:pt x="1" y="26"/>
                    <a:pt x="0" y="29"/>
                    <a:pt x="3" y="30"/>
                  </a:cubicBezTo>
                  <a:cubicBezTo>
                    <a:pt x="17" y="36"/>
                    <a:pt x="17" y="36"/>
                    <a:pt x="17" y="36"/>
                  </a:cubicBezTo>
                  <a:cubicBezTo>
                    <a:pt x="18" y="36"/>
                    <a:pt x="18" y="37"/>
                    <a:pt x="18" y="38"/>
                  </a:cubicBezTo>
                  <a:cubicBezTo>
                    <a:pt x="18" y="58"/>
                    <a:pt x="18" y="58"/>
                    <a:pt x="18" y="58"/>
                  </a:cubicBezTo>
                  <a:cubicBezTo>
                    <a:pt x="18" y="58"/>
                    <a:pt x="18" y="58"/>
                    <a:pt x="18" y="59"/>
                  </a:cubicBezTo>
                  <a:cubicBezTo>
                    <a:pt x="18" y="59"/>
                    <a:pt x="18" y="59"/>
                    <a:pt x="17" y="59"/>
                  </a:cubicBezTo>
                  <a:cubicBezTo>
                    <a:pt x="15" y="58"/>
                    <a:pt x="15" y="61"/>
                    <a:pt x="15" y="62"/>
                  </a:cubicBezTo>
                  <a:cubicBezTo>
                    <a:pt x="15" y="63"/>
                    <a:pt x="15" y="64"/>
                    <a:pt x="15" y="65"/>
                  </a:cubicBezTo>
                  <a:cubicBezTo>
                    <a:pt x="15" y="66"/>
                    <a:pt x="15" y="66"/>
                    <a:pt x="15" y="66"/>
                  </a:cubicBezTo>
                  <a:cubicBezTo>
                    <a:pt x="14" y="66"/>
                    <a:pt x="13" y="68"/>
                    <a:pt x="15" y="68"/>
                  </a:cubicBezTo>
                  <a:cubicBezTo>
                    <a:pt x="15" y="68"/>
                    <a:pt x="15" y="68"/>
                    <a:pt x="15" y="68"/>
                  </a:cubicBezTo>
                  <a:cubicBezTo>
                    <a:pt x="8" y="79"/>
                    <a:pt x="8" y="90"/>
                    <a:pt x="16" y="97"/>
                  </a:cubicBezTo>
                  <a:cubicBezTo>
                    <a:pt x="16" y="97"/>
                    <a:pt x="16" y="97"/>
                    <a:pt x="16" y="97"/>
                  </a:cubicBezTo>
                  <a:cubicBezTo>
                    <a:pt x="16" y="96"/>
                    <a:pt x="16" y="95"/>
                    <a:pt x="16" y="94"/>
                  </a:cubicBezTo>
                  <a:cubicBezTo>
                    <a:pt x="16" y="91"/>
                    <a:pt x="16" y="92"/>
                    <a:pt x="17" y="93"/>
                  </a:cubicBezTo>
                  <a:cubicBezTo>
                    <a:pt x="17" y="94"/>
                    <a:pt x="17" y="95"/>
                    <a:pt x="17" y="96"/>
                  </a:cubicBezTo>
                  <a:cubicBezTo>
                    <a:pt x="18" y="96"/>
                    <a:pt x="18" y="96"/>
                    <a:pt x="18" y="95"/>
                  </a:cubicBezTo>
                  <a:cubicBezTo>
                    <a:pt x="18" y="94"/>
                    <a:pt x="18" y="93"/>
                    <a:pt x="18" y="92"/>
                  </a:cubicBezTo>
                  <a:cubicBezTo>
                    <a:pt x="18" y="88"/>
                    <a:pt x="19" y="89"/>
                    <a:pt x="19" y="93"/>
                  </a:cubicBezTo>
                  <a:cubicBezTo>
                    <a:pt x="19" y="95"/>
                    <a:pt x="19" y="97"/>
                    <a:pt x="20" y="99"/>
                  </a:cubicBezTo>
                  <a:cubicBezTo>
                    <a:pt x="20" y="99"/>
                    <a:pt x="20" y="99"/>
                    <a:pt x="20" y="99"/>
                  </a:cubicBezTo>
                  <a:cubicBezTo>
                    <a:pt x="21" y="98"/>
                    <a:pt x="22" y="96"/>
                    <a:pt x="23" y="94"/>
                  </a:cubicBezTo>
                  <a:cubicBezTo>
                    <a:pt x="24" y="90"/>
                    <a:pt x="24" y="90"/>
                    <a:pt x="24" y="94"/>
                  </a:cubicBezTo>
                  <a:cubicBezTo>
                    <a:pt x="24" y="95"/>
                    <a:pt x="24" y="95"/>
                    <a:pt x="23" y="96"/>
                  </a:cubicBezTo>
                  <a:cubicBezTo>
                    <a:pt x="23" y="97"/>
                    <a:pt x="23" y="97"/>
                    <a:pt x="24" y="97"/>
                  </a:cubicBezTo>
                  <a:cubicBezTo>
                    <a:pt x="32" y="89"/>
                    <a:pt x="30" y="77"/>
                    <a:pt x="25" y="69"/>
                  </a:cubicBezTo>
                  <a:cubicBezTo>
                    <a:pt x="25" y="69"/>
                    <a:pt x="25" y="68"/>
                    <a:pt x="25" y="68"/>
                  </a:cubicBezTo>
                  <a:cubicBezTo>
                    <a:pt x="26" y="68"/>
                    <a:pt x="26" y="66"/>
                    <a:pt x="25" y="66"/>
                  </a:cubicBezTo>
                  <a:cubicBezTo>
                    <a:pt x="25" y="66"/>
                    <a:pt x="25" y="66"/>
                    <a:pt x="25" y="66"/>
                  </a:cubicBezTo>
                  <a:cubicBezTo>
                    <a:pt x="25" y="65"/>
                    <a:pt x="26" y="63"/>
                    <a:pt x="26" y="62"/>
                  </a:cubicBezTo>
                  <a:cubicBezTo>
                    <a:pt x="26" y="61"/>
                    <a:pt x="25" y="58"/>
                    <a:pt x="23" y="59"/>
                  </a:cubicBezTo>
                  <a:cubicBezTo>
                    <a:pt x="23" y="60"/>
                    <a:pt x="23" y="60"/>
                    <a:pt x="22" y="59"/>
                  </a:cubicBezTo>
                  <a:cubicBezTo>
                    <a:pt x="22" y="59"/>
                    <a:pt x="22" y="59"/>
                    <a:pt x="22" y="59"/>
                  </a:cubicBezTo>
                  <a:cubicBezTo>
                    <a:pt x="22" y="41"/>
                    <a:pt x="22" y="41"/>
                    <a:pt x="22" y="41"/>
                  </a:cubicBezTo>
                  <a:cubicBezTo>
                    <a:pt x="22" y="40"/>
                    <a:pt x="23" y="39"/>
                    <a:pt x="24" y="39"/>
                  </a:cubicBezTo>
                  <a:cubicBezTo>
                    <a:pt x="85" y="64"/>
                    <a:pt x="85" y="64"/>
                    <a:pt x="85" y="64"/>
                  </a:cubicBezTo>
                  <a:cubicBezTo>
                    <a:pt x="87" y="65"/>
                    <a:pt x="89" y="65"/>
                    <a:pt x="91" y="64"/>
                  </a:cubicBezTo>
                  <a:cubicBezTo>
                    <a:pt x="173" y="30"/>
                    <a:pt x="173" y="30"/>
                    <a:pt x="173" y="30"/>
                  </a:cubicBezTo>
                  <a:cubicBezTo>
                    <a:pt x="175" y="29"/>
                    <a:pt x="175" y="26"/>
                    <a:pt x="173"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6682" name="Rectangle 136"/>
          <p:cNvSpPr>
            <a:spLocks noChangeArrowheads="1"/>
          </p:cNvSpPr>
          <p:nvPr/>
        </p:nvSpPr>
        <p:spPr bwMode="auto">
          <a:xfrm>
            <a:off x="6335713" y="4076700"/>
            <a:ext cx="24844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6683" name="Rectangle 137"/>
          <p:cNvSpPr>
            <a:spLocks noChangeArrowheads="1"/>
          </p:cNvSpPr>
          <p:nvPr/>
        </p:nvSpPr>
        <p:spPr bwMode="auto">
          <a:xfrm>
            <a:off x="498475" y="2813050"/>
            <a:ext cx="13684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6684" name="Text Box 138"/>
          <p:cNvSpPr txBox="1">
            <a:spLocks noChangeArrowheads="1"/>
          </p:cNvSpPr>
          <p:nvPr/>
        </p:nvSpPr>
        <p:spPr bwMode="auto">
          <a:xfrm>
            <a:off x="395288" y="2138363"/>
            <a:ext cx="1098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3600">
                <a:solidFill>
                  <a:srgbClr val="95C1AD"/>
                </a:solidFill>
              </a:rPr>
              <a:t>82%</a:t>
            </a:r>
          </a:p>
        </p:txBody>
      </p:sp>
      <p:sp>
        <p:nvSpPr>
          <p:cNvPr id="26685" name="Text Box 139"/>
          <p:cNvSpPr txBox="1">
            <a:spLocks noChangeArrowheads="1"/>
          </p:cNvSpPr>
          <p:nvPr/>
        </p:nvSpPr>
        <p:spPr bwMode="auto">
          <a:xfrm>
            <a:off x="8058150" y="1824038"/>
            <a:ext cx="3889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rgbClr val="95C1AD"/>
                </a:solidFill>
              </a:rPr>
              <a:t>80%</a:t>
            </a:r>
          </a:p>
        </p:txBody>
      </p:sp>
      <p:sp>
        <p:nvSpPr>
          <p:cNvPr id="26686" name="Text Box 140"/>
          <p:cNvSpPr txBox="1">
            <a:spLocks noChangeArrowheads="1"/>
          </p:cNvSpPr>
          <p:nvPr/>
        </p:nvSpPr>
        <p:spPr bwMode="auto">
          <a:xfrm>
            <a:off x="7923213" y="2411413"/>
            <a:ext cx="38893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rgbClr val="E34326"/>
                </a:solidFill>
              </a:rPr>
              <a:t>70%</a:t>
            </a:r>
          </a:p>
        </p:txBody>
      </p:sp>
      <p:sp>
        <p:nvSpPr>
          <p:cNvPr id="26687" name="Text Box 141"/>
          <p:cNvSpPr txBox="1">
            <a:spLocks noChangeArrowheads="1"/>
          </p:cNvSpPr>
          <p:nvPr/>
        </p:nvSpPr>
        <p:spPr bwMode="auto">
          <a:xfrm>
            <a:off x="7439025" y="3001963"/>
            <a:ext cx="3889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rgbClr val="009658"/>
                </a:solidFill>
              </a:rPr>
              <a:t>50%</a:t>
            </a:r>
          </a:p>
        </p:txBody>
      </p:sp>
      <p:sp>
        <p:nvSpPr>
          <p:cNvPr id="26688" name="Text Box 142"/>
          <p:cNvSpPr txBox="1">
            <a:spLocks noChangeArrowheads="1"/>
          </p:cNvSpPr>
          <p:nvPr/>
        </p:nvSpPr>
        <p:spPr bwMode="auto">
          <a:xfrm>
            <a:off x="7294563" y="3587750"/>
            <a:ext cx="3889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rgbClr val="95C1AD"/>
                </a:solidFill>
              </a:rPr>
              <a:t>47%</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4202113" y="1655763"/>
            <a:ext cx="4249737" cy="444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47" name="Oval 3"/>
          <p:cNvSpPr>
            <a:spLocks noChangeArrowheads="1"/>
          </p:cNvSpPr>
          <p:nvPr/>
        </p:nvSpPr>
        <p:spPr bwMode="auto">
          <a:xfrm>
            <a:off x="8231188" y="1655763"/>
            <a:ext cx="444500" cy="444500"/>
          </a:xfrm>
          <a:prstGeom prst="ellipse">
            <a:avLst/>
          </a:prstGeom>
          <a:solidFill>
            <a:srgbClr val="95C1AD"/>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48" name="Rectangle 4"/>
          <p:cNvSpPr>
            <a:spLocks noChangeArrowheads="1"/>
          </p:cNvSpPr>
          <p:nvPr/>
        </p:nvSpPr>
        <p:spPr bwMode="auto">
          <a:xfrm>
            <a:off x="3919538" y="2100263"/>
            <a:ext cx="4248150" cy="44767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49" name="Oval 5"/>
          <p:cNvSpPr>
            <a:spLocks noChangeArrowheads="1"/>
          </p:cNvSpPr>
          <p:nvPr/>
        </p:nvSpPr>
        <p:spPr bwMode="auto">
          <a:xfrm>
            <a:off x="7945438" y="2100263"/>
            <a:ext cx="444500" cy="447675"/>
          </a:xfrm>
          <a:prstGeom prst="ellipse">
            <a:avLst/>
          </a:prstGeom>
          <a:solidFill>
            <a:srgbClr val="E34326"/>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0" name="Rectangle 6"/>
          <p:cNvSpPr>
            <a:spLocks noChangeArrowheads="1"/>
          </p:cNvSpPr>
          <p:nvPr/>
        </p:nvSpPr>
        <p:spPr bwMode="auto">
          <a:xfrm>
            <a:off x="3584575" y="2547938"/>
            <a:ext cx="4251325" cy="444500"/>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1" name="Oval 7"/>
          <p:cNvSpPr>
            <a:spLocks noChangeArrowheads="1"/>
          </p:cNvSpPr>
          <p:nvPr/>
        </p:nvSpPr>
        <p:spPr bwMode="auto">
          <a:xfrm>
            <a:off x="7612063" y="2547938"/>
            <a:ext cx="444500" cy="444500"/>
          </a:xfrm>
          <a:prstGeom prst="ellipse">
            <a:avLst/>
          </a:prstGeom>
          <a:solidFill>
            <a:srgbClr val="009658"/>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2" name="Rectangle 8"/>
          <p:cNvSpPr>
            <a:spLocks noChangeArrowheads="1"/>
          </p:cNvSpPr>
          <p:nvPr/>
        </p:nvSpPr>
        <p:spPr bwMode="auto">
          <a:xfrm>
            <a:off x="3540125" y="2992438"/>
            <a:ext cx="3921125" cy="444500"/>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3" name="Oval 9"/>
          <p:cNvSpPr>
            <a:spLocks noChangeArrowheads="1"/>
          </p:cNvSpPr>
          <p:nvPr/>
        </p:nvSpPr>
        <p:spPr bwMode="auto">
          <a:xfrm>
            <a:off x="7237413" y="2992438"/>
            <a:ext cx="444500" cy="444500"/>
          </a:xfrm>
          <a:prstGeom prst="ellipse">
            <a:avLst/>
          </a:prstGeom>
          <a:solidFill>
            <a:srgbClr val="95C1AD"/>
          </a:solidFill>
          <a:ln w="12700">
            <a:solidFill>
              <a:srgbClr val="FFFFFF"/>
            </a:solidFill>
            <a:round/>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4" name="Oval 10"/>
          <p:cNvSpPr>
            <a:spLocks noChangeArrowheads="1"/>
          </p:cNvSpPr>
          <p:nvPr/>
        </p:nvSpPr>
        <p:spPr bwMode="auto">
          <a:xfrm>
            <a:off x="3059113" y="1776413"/>
            <a:ext cx="1873250" cy="1874837"/>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31755" name="Freeform 11"/>
          <p:cNvSpPr>
            <a:spLocks noEditPoints="1"/>
          </p:cNvSpPr>
          <p:nvPr/>
        </p:nvSpPr>
        <p:spPr bwMode="auto">
          <a:xfrm>
            <a:off x="2919413" y="1635125"/>
            <a:ext cx="2144712" cy="2147888"/>
          </a:xfrm>
          <a:custGeom>
            <a:avLst/>
            <a:gdLst>
              <a:gd name="T0" fmla="*/ 2147483646 w 961"/>
              <a:gd name="T1" fmla="*/ 0 h 961"/>
              <a:gd name="T2" fmla="*/ 0 w 961"/>
              <a:gd name="T3" fmla="*/ 2147483646 h 961"/>
              <a:gd name="T4" fmla="*/ 2147483646 w 961"/>
              <a:gd name="T5" fmla="*/ 2147483646 h 961"/>
              <a:gd name="T6" fmla="*/ 2147483646 w 961"/>
              <a:gd name="T7" fmla="*/ 2147483646 h 961"/>
              <a:gd name="T8" fmla="*/ 2147483646 w 961"/>
              <a:gd name="T9" fmla="*/ 0 h 961"/>
              <a:gd name="T10" fmla="*/ 2147483646 w 961"/>
              <a:gd name="T11" fmla="*/ 2147483646 h 961"/>
              <a:gd name="T12" fmla="*/ 318765353 w 961"/>
              <a:gd name="T13" fmla="*/ 2147483646 h 961"/>
              <a:gd name="T14" fmla="*/ 2147483646 w 961"/>
              <a:gd name="T15" fmla="*/ 319711229 h 961"/>
              <a:gd name="T16" fmla="*/ 2147483646 w 961"/>
              <a:gd name="T17" fmla="*/ 2147483646 h 961"/>
              <a:gd name="T18" fmla="*/ 2147483646 w 961"/>
              <a:gd name="T19" fmla="*/ 2147483646 h 9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61" h="961">
                <a:moveTo>
                  <a:pt x="480" y="0"/>
                </a:moveTo>
                <a:cubicBezTo>
                  <a:pt x="215" y="0"/>
                  <a:pt x="0" y="215"/>
                  <a:pt x="0" y="480"/>
                </a:cubicBezTo>
                <a:cubicBezTo>
                  <a:pt x="0" y="746"/>
                  <a:pt x="215" y="961"/>
                  <a:pt x="480" y="961"/>
                </a:cubicBezTo>
                <a:cubicBezTo>
                  <a:pt x="746" y="961"/>
                  <a:pt x="961" y="746"/>
                  <a:pt x="961" y="480"/>
                </a:cubicBezTo>
                <a:cubicBezTo>
                  <a:pt x="961" y="215"/>
                  <a:pt x="746" y="0"/>
                  <a:pt x="480" y="0"/>
                </a:cubicBezTo>
                <a:close/>
                <a:moveTo>
                  <a:pt x="480" y="896"/>
                </a:moveTo>
                <a:cubicBezTo>
                  <a:pt x="251" y="896"/>
                  <a:pt x="64" y="710"/>
                  <a:pt x="64" y="480"/>
                </a:cubicBezTo>
                <a:cubicBezTo>
                  <a:pt x="64" y="251"/>
                  <a:pt x="251" y="64"/>
                  <a:pt x="480" y="64"/>
                </a:cubicBezTo>
                <a:cubicBezTo>
                  <a:pt x="710" y="64"/>
                  <a:pt x="896" y="251"/>
                  <a:pt x="896" y="480"/>
                </a:cubicBezTo>
                <a:cubicBezTo>
                  <a:pt x="896" y="710"/>
                  <a:pt x="710" y="896"/>
                  <a:pt x="480" y="896"/>
                </a:cubicBez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6" name="Freeform 12"/>
          <p:cNvSpPr/>
          <p:nvPr/>
        </p:nvSpPr>
        <p:spPr bwMode="auto">
          <a:xfrm>
            <a:off x="4660900" y="3355975"/>
            <a:ext cx="631825" cy="633413"/>
          </a:xfrm>
          <a:custGeom>
            <a:avLst/>
            <a:gdLst>
              <a:gd name="T0" fmla="*/ 778729075 w 398"/>
              <a:gd name="T1" fmla="*/ 1005543931 h 399"/>
              <a:gd name="T2" fmla="*/ 0 w 398"/>
              <a:gd name="T3" fmla="*/ 224294877 h 399"/>
              <a:gd name="T4" fmla="*/ 221773750 w 398"/>
              <a:gd name="T5" fmla="*/ 0 h 399"/>
              <a:gd name="T6" fmla="*/ 1003022188 w 398"/>
              <a:gd name="T7" fmla="*/ 781249054 h 399"/>
              <a:gd name="T8" fmla="*/ 778729075 w 398"/>
              <a:gd name="T9" fmla="*/ 1005543931 h 3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399">
                <a:moveTo>
                  <a:pt x="309" y="399"/>
                </a:moveTo>
                <a:lnTo>
                  <a:pt x="0" y="89"/>
                </a:lnTo>
                <a:lnTo>
                  <a:pt x="88" y="0"/>
                </a:lnTo>
                <a:lnTo>
                  <a:pt x="398" y="310"/>
                </a:lnTo>
                <a:lnTo>
                  <a:pt x="309" y="399"/>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7" name="Freeform 13"/>
          <p:cNvSpPr/>
          <p:nvPr/>
        </p:nvSpPr>
        <p:spPr bwMode="auto">
          <a:xfrm>
            <a:off x="5086350" y="3786188"/>
            <a:ext cx="960438" cy="960437"/>
          </a:xfrm>
          <a:custGeom>
            <a:avLst/>
            <a:gdLst>
              <a:gd name="T0" fmla="*/ 1696213917 w 430"/>
              <a:gd name="T1" fmla="*/ 2070373837 h 430"/>
              <a:gd name="T2" fmla="*/ 1506636857 w 430"/>
              <a:gd name="T3" fmla="*/ 2100308201 h 430"/>
              <a:gd name="T4" fmla="*/ 44899360 w 430"/>
              <a:gd name="T5" fmla="*/ 638574459 h 430"/>
              <a:gd name="T6" fmla="*/ 69843945 w 430"/>
              <a:gd name="T7" fmla="*/ 448997597 h 430"/>
              <a:gd name="T8" fmla="*/ 453985641 w 430"/>
              <a:gd name="T9" fmla="*/ 69843872 h 430"/>
              <a:gd name="T10" fmla="*/ 638575124 w 430"/>
              <a:gd name="T11" fmla="*/ 39911741 h 430"/>
              <a:gd name="T12" fmla="*/ 2100312621 w 430"/>
              <a:gd name="T13" fmla="*/ 1501645483 h 430"/>
              <a:gd name="T14" fmla="*/ 2075368036 w 430"/>
              <a:gd name="T15" fmla="*/ 1691222345 h 430"/>
              <a:gd name="T16" fmla="*/ 1696213917 w 430"/>
              <a:gd name="T17" fmla="*/ 2070373837 h 4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30" h="430">
                <a:moveTo>
                  <a:pt x="340" y="415"/>
                </a:moveTo>
                <a:cubicBezTo>
                  <a:pt x="328" y="427"/>
                  <a:pt x="311" y="430"/>
                  <a:pt x="302" y="421"/>
                </a:cubicBezTo>
                <a:cubicBezTo>
                  <a:pt x="9" y="128"/>
                  <a:pt x="9" y="128"/>
                  <a:pt x="9" y="128"/>
                </a:cubicBezTo>
                <a:cubicBezTo>
                  <a:pt x="0" y="119"/>
                  <a:pt x="2" y="102"/>
                  <a:pt x="14" y="90"/>
                </a:cubicBezTo>
                <a:cubicBezTo>
                  <a:pt x="91" y="14"/>
                  <a:pt x="91" y="14"/>
                  <a:pt x="91" y="14"/>
                </a:cubicBezTo>
                <a:cubicBezTo>
                  <a:pt x="102" y="2"/>
                  <a:pt x="119" y="0"/>
                  <a:pt x="128" y="8"/>
                </a:cubicBezTo>
                <a:cubicBezTo>
                  <a:pt x="421" y="301"/>
                  <a:pt x="421" y="301"/>
                  <a:pt x="421" y="301"/>
                </a:cubicBezTo>
                <a:cubicBezTo>
                  <a:pt x="430" y="310"/>
                  <a:pt x="428" y="327"/>
                  <a:pt x="416" y="339"/>
                </a:cubicBezTo>
                <a:lnTo>
                  <a:pt x="340" y="415"/>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8" name="Freeform 14"/>
          <p:cNvSpPr/>
          <p:nvPr/>
        </p:nvSpPr>
        <p:spPr bwMode="auto">
          <a:xfrm>
            <a:off x="5157788" y="3857625"/>
            <a:ext cx="304800" cy="301625"/>
          </a:xfrm>
          <a:custGeom>
            <a:avLst/>
            <a:gdLst>
              <a:gd name="T0" fmla="*/ 57964388 w 192"/>
              <a:gd name="T1" fmla="*/ 478829688 h 190"/>
              <a:gd name="T2" fmla="*/ 0 w 192"/>
              <a:gd name="T3" fmla="*/ 420866888 h 190"/>
              <a:gd name="T4" fmla="*/ 423386250 w 192"/>
              <a:gd name="T5" fmla="*/ 0 h 190"/>
              <a:gd name="T6" fmla="*/ 483870000 w 192"/>
              <a:gd name="T7" fmla="*/ 55443438 h 190"/>
              <a:gd name="T8" fmla="*/ 57964388 w 192"/>
              <a:gd name="T9" fmla="*/ 478829688 h 1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2" h="190">
                <a:moveTo>
                  <a:pt x="23" y="190"/>
                </a:moveTo>
                <a:lnTo>
                  <a:pt x="0" y="167"/>
                </a:lnTo>
                <a:lnTo>
                  <a:pt x="168" y="0"/>
                </a:lnTo>
                <a:lnTo>
                  <a:pt x="192" y="22"/>
                </a:lnTo>
                <a:lnTo>
                  <a:pt x="23" y="190"/>
                </a:lnTo>
                <a:close/>
              </a:path>
            </a:pathLst>
          </a:custGeom>
          <a:solidFill>
            <a:srgbClr val="58967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9" name="Freeform 15"/>
          <p:cNvSpPr/>
          <p:nvPr/>
        </p:nvSpPr>
        <p:spPr bwMode="auto">
          <a:xfrm>
            <a:off x="5673725" y="4371975"/>
            <a:ext cx="301625" cy="303213"/>
          </a:xfrm>
          <a:custGeom>
            <a:avLst/>
            <a:gdLst>
              <a:gd name="T0" fmla="*/ 57964388 w 190"/>
              <a:gd name="T1" fmla="*/ 481351431 h 191"/>
              <a:gd name="T2" fmla="*/ 0 w 190"/>
              <a:gd name="T3" fmla="*/ 420867582 h 191"/>
              <a:gd name="T4" fmla="*/ 423386250 w 190"/>
              <a:gd name="T5" fmla="*/ 0 h 191"/>
              <a:gd name="T6" fmla="*/ 478829688 w 190"/>
              <a:gd name="T7" fmla="*/ 55443529 h 191"/>
              <a:gd name="T8" fmla="*/ 57964388 w 190"/>
              <a:gd name="T9" fmla="*/ 481351431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191">
                <a:moveTo>
                  <a:pt x="23" y="191"/>
                </a:moveTo>
                <a:lnTo>
                  <a:pt x="0" y="167"/>
                </a:lnTo>
                <a:lnTo>
                  <a:pt x="168" y="0"/>
                </a:lnTo>
                <a:lnTo>
                  <a:pt x="190" y="22"/>
                </a:lnTo>
                <a:lnTo>
                  <a:pt x="23" y="191"/>
                </a:lnTo>
                <a:close/>
              </a:path>
            </a:pathLst>
          </a:custGeom>
          <a:solidFill>
            <a:srgbClr val="58967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60" name="Rectangle 16"/>
          <p:cNvSpPr>
            <a:spLocks noChangeArrowheads="1"/>
          </p:cNvSpPr>
          <p:nvPr/>
        </p:nvSpPr>
        <p:spPr bwMode="auto">
          <a:xfrm>
            <a:off x="468630" y="1589405"/>
            <a:ext cx="2275205" cy="2264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tx1"/>
                </a:solidFill>
              </a:rPr>
              <a:t>单击此处添加标题</a:t>
            </a:r>
          </a:p>
          <a:p>
            <a:pPr eaLnBrk="1" hangingPunct="1">
              <a:lnSpc>
                <a:spcPct val="120000"/>
              </a:lnSpc>
              <a:spcBef>
                <a:spcPct val="0"/>
              </a:spcBef>
              <a:buFontTx/>
              <a:buNone/>
            </a:pPr>
            <a:endParaRPr lang="zh-CN" altLang="en-US" sz="10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a:p>
            <a:pPr eaLnBrk="1" hangingPunct="1">
              <a:lnSpc>
                <a:spcPct val="120000"/>
              </a:lnSpc>
              <a:spcBef>
                <a:spcPct val="0"/>
              </a:spcBef>
              <a:buFontTx/>
              <a:buNone/>
            </a:pPr>
            <a:endParaRPr sz="800">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a:p>
            <a:pPr eaLnBrk="1" hangingPunct="1">
              <a:lnSpc>
                <a:spcPct val="120000"/>
              </a:lnSpc>
              <a:spcBef>
                <a:spcPct val="0"/>
              </a:spcBef>
              <a:buFontTx/>
              <a:buNone/>
            </a:pPr>
            <a:endParaRPr sz="800">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a:p>
            <a:pPr eaLnBrk="1" hangingPunct="1">
              <a:lnSpc>
                <a:spcPct val="120000"/>
              </a:lnSpc>
              <a:spcBef>
                <a:spcPct val="0"/>
              </a:spcBef>
              <a:buFontTx/>
              <a:buNone/>
            </a:pPr>
            <a:endParaRPr sz="800" b="1">
              <a:solidFill>
                <a:schemeClr val="tx1"/>
              </a:solidFill>
            </a:endParaRPr>
          </a:p>
          <a:p>
            <a:pPr eaLnBrk="1" hangingPunct="1">
              <a:lnSpc>
                <a:spcPct val="120000"/>
              </a:lnSpc>
              <a:spcBef>
                <a:spcPct val="0"/>
              </a:spcBef>
              <a:buFontTx/>
              <a:buNone/>
            </a:pPr>
            <a:endParaRPr sz="800" b="1">
              <a:solidFill>
                <a:schemeClr val="tx1"/>
              </a:solidFill>
            </a:endParaRPr>
          </a:p>
        </p:txBody>
      </p:sp>
      <p:sp>
        <p:nvSpPr>
          <p:cNvPr id="31761" name="Rectangle 17"/>
          <p:cNvSpPr>
            <a:spLocks noChangeArrowheads="1"/>
          </p:cNvSpPr>
          <p:nvPr/>
        </p:nvSpPr>
        <p:spPr bwMode="auto">
          <a:xfrm>
            <a:off x="3265488" y="2135188"/>
            <a:ext cx="145097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bg1"/>
                </a:solidFill>
              </a:rPr>
              <a:t>单击此处添加标题</a:t>
            </a:r>
          </a:p>
          <a:p>
            <a:pPr algn="ctr" eaLnBrk="1" hangingPunct="1">
              <a:lnSpc>
                <a:spcPct val="120000"/>
              </a:lnSpc>
              <a:spcBef>
                <a:spcPct val="0"/>
              </a:spcBef>
              <a:buFontTx/>
              <a:buNone/>
            </a:pPr>
            <a:endParaRPr lang="zh-CN" altLang="en-US" sz="800" b="1">
              <a:solidFill>
                <a:schemeClr val="bg1"/>
              </a:solidFill>
            </a:endParaRPr>
          </a:p>
          <a:p>
            <a:pPr algn="ct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
        <p:nvSpPr>
          <p:cNvPr id="31762" name="Rectangle 18"/>
          <p:cNvSpPr>
            <a:spLocks noChangeArrowheads="1"/>
          </p:cNvSpPr>
          <p:nvPr/>
        </p:nvSpPr>
        <p:spPr bwMode="auto">
          <a:xfrm>
            <a:off x="5226050" y="1727200"/>
            <a:ext cx="29464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请在此粘贴或者输入您的文字内容请在此粘贴或者输入您的文字内容请在此粘贴或者输入您的文字内容</a:t>
            </a:r>
          </a:p>
        </p:txBody>
      </p:sp>
      <p:sp>
        <p:nvSpPr>
          <p:cNvPr id="31763" name="Rectangle 19"/>
          <p:cNvSpPr>
            <a:spLocks noChangeArrowheads="1"/>
          </p:cNvSpPr>
          <p:nvPr/>
        </p:nvSpPr>
        <p:spPr bwMode="auto">
          <a:xfrm>
            <a:off x="5226050" y="2184400"/>
            <a:ext cx="2659063"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31764" name="Rectangle 20"/>
          <p:cNvSpPr>
            <a:spLocks noChangeArrowheads="1"/>
          </p:cNvSpPr>
          <p:nvPr/>
        </p:nvSpPr>
        <p:spPr bwMode="auto">
          <a:xfrm>
            <a:off x="5226050" y="2624138"/>
            <a:ext cx="22987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31765" name="Rectangle 21"/>
          <p:cNvSpPr>
            <a:spLocks noChangeArrowheads="1"/>
          </p:cNvSpPr>
          <p:nvPr/>
        </p:nvSpPr>
        <p:spPr bwMode="auto">
          <a:xfrm>
            <a:off x="5226050" y="3070225"/>
            <a:ext cx="200977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bg1"/>
                </a:solidFill>
              </a:rPr>
              <a:t>请在此粘贴或者输入您的文字内容请在此粘贴或者输入您的文字内容</a:t>
            </a:r>
          </a:p>
        </p:txBody>
      </p:sp>
      <p:sp>
        <p:nvSpPr>
          <p:cNvPr id="31766" name="Text Box 22"/>
          <p:cNvSpPr txBox="1">
            <a:spLocks noChangeArrowheads="1"/>
          </p:cNvSpPr>
          <p:nvPr/>
        </p:nvSpPr>
        <p:spPr bwMode="auto">
          <a:xfrm>
            <a:off x="8237538" y="1698625"/>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01</a:t>
            </a:r>
          </a:p>
        </p:txBody>
      </p:sp>
      <p:sp>
        <p:nvSpPr>
          <p:cNvPr id="31767" name="Text Box 23"/>
          <p:cNvSpPr txBox="1">
            <a:spLocks noChangeArrowheads="1"/>
          </p:cNvSpPr>
          <p:nvPr/>
        </p:nvSpPr>
        <p:spPr bwMode="auto">
          <a:xfrm>
            <a:off x="7947025" y="21510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02</a:t>
            </a:r>
          </a:p>
        </p:txBody>
      </p:sp>
      <p:sp>
        <p:nvSpPr>
          <p:cNvPr id="31768" name="Text Box 24"/>
          <p:cNvSpPr txBox="1">
            <a:spLocks noChangeArrowheads="1"/>
          </p:cNvSpPr>
          <p:nvPr/>
        </p:nvSpPr>
        <p:spPr bwMode="auto">
          <a:xfrm>
            <a:off x="7613650" y="258603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03</a:t>
            </a:r>
          </a:p>
        </p:txBody>
      </p:sp>
      <p:sp>
        <p:nvSpPr>
          <p:cNvPr id="31769" name="Text Box 25"/>
          <p:cNvSpPr txBox="1">
            <a:spLocks noChangeArrowheads="1"/>
          </p:cNvSpPr>
          <p:nvPr/>
        </p:nvSpPr>
        <p:spPr bwMode="auto">
          <a:xfrm>
            <a:off x="7237413" y="30368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rPr>
              <a:t>04</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6985" y="2020570"/>
            <a:ext cx="9157970" cy="76200"/>
          </a:xfrm>
          <a:prstGeom prst="rect">
            <a:avLst/>
          </a:prstGeom>
          <a:solidFill>
            <a:schemeClr val="bg1">
              <a:lumMod val="65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矩形 2"/>
          <p:cNvSpPr/>
          <p:nvPr/>
        </p:nvSpPr>
        <p:spPr>
          <a:xfrm>
            <a:off x="-6985" y="-2540"/>
            <a:ext cx="9157970" cy="2023110"/>
          </a:xfrm>
          <a:prstGeom prst="rect">
            <a:avLst/>
          </a:prstGeom>
          <a:solidFill>
            <a:srgbClr val="007457"/>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37" name="Rectangle 392"/>
          <p:cNvSpPr>
            <a:spLocks noChangeArrowheads="1"/>
          </p:cNvSpPr>
          <p:nvPr/>
        </p:nvSpPr>
        <p:spPr bwMode="auto">
          <a:xfrm>
            <a:off x="2514600" y="2635885"/>
            <a:ext cx="45720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en-US" sz="3600" b="1" dirty="0">
                <a:solidFill>
                  <a:schemeClr val="tx1"/>
                </a:solidFill>
                <a:ea typeface="微软雅黑" panose="020B0503020204020204" pitchFamily="34" charset="-122"/>
              </a:rPr>
              <a:t>感谢您的聆听与指正！</a:t>
            </a:r>
          </a:p>
        </p:txBody>
      </p:sp>
      <p:sp>
        <p:nvSpPr>
          <p:cNvPr id="4439" name="Rectangle 394"/>
          <p:cNvSpPr>
            <a:spLocks noChangeArrowheads="1"/>
          </p:cNvSpPr>
          <p:nvPr/>
        </p:nvSpPr>
        <p:spPr bwMode="auto">
          <a:xfrm>
            <a:off x="2265363" y="3270568"/>
            <a:ext cx="46132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800" dirty="0">
                <a:solidFill>
                  <a:schemeClr val="tx1"/>
                </a:solidFill>
              </a:rPr>
              <a:t>We have many PowerPoint </a:t>
            </a:r>
            <a:r>
              <a:rPr lang="zh-CN" altLang="en-US" sz="800" dirty="0">
                <a:solidFill>
                  <a:schemeClr val="tx1"/>
                </a:solidFill>
              </a:rPr>
              <a:t>templates</a:t>
            </a:r>
            <a:r>
              <a:rPr lang="en-US" altLang="zh-CN" sz="800" dirty="0">
                <a:solidFill>
                  <a:schemeClr val="tx1"/>
                </a:solidFill>
              </a:rPr>
              <a:t> that has been specifically designed to help anyone that is stepping into the world of PowerPoint for the very first time.</a:t>
            </a:r>
          </a:p>
        </p:txBody>
      </p:sp>
      <p:sp>
        <p:nvSpPr>
          <p:cNvPr id="4440" name="Rectangle 395"/>
          <p:cNvSpPr>
            <a:spLocks noChangeArrowheads="1"/>
          </p:cNvSpPr>
          <p:nvPr/>
        </p:nvSpPr>
        <p:spPr bwMode="auto">
          <a:xfrm>
            <a:off x="3489008" y="3703320"/>
            <a:ext cx="927100" cy="203200"/>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000" dirty="0">
                <a:solidFill>
                  <a:schemeClr val="bg1"/>
                </a:solidFill>
              </a:rPr>
              <a:t>汇报人</a:t>
            </a:r>
            <a:r>
              <a:rPr lang="zh-CN" altLang="zh-CN" sz="1000" dirty="0" smtClean="0">
                <a:solidFill>
                  <a:schemeClr val="bg1"/>
                </a:solidFill>
              </a:rPr>
              <a:t>：</a:t>
            </a:r>
            <a:r>
              <a:rPr lang="zh-CN" altLang="en-US" sz="1000" dirty="0" smtClean="0">
                <a:solidFill>
                  <a:schemeClr val="bg1"/>
                </a:solidFill>
              </a:rPr>
              <a:t>第一</a:t>
            </a:r>
            <a:r>
              <a:rPr lang="en-US" altLang="zh-CN" sz="1000" dirty="0" smtClean="0">
                <a:solidFill>
                  <a:schemeClr val="bg1"/>
                </a:solidFill>
              </a:rPr>
              <a:t>PPT</a:t>
            </a:r>
            <a:endParaRPr lang="zh-CN" altLang="zh-CN" sz="1000" dirty="0">
              <a:solidFill>
                <a:schemeClr val="bg1"/>
              </a:solidFill>
            </a:endParaRPr>
          </a:p>
        </p:txBody>
      </p:sp>
      <p:sp>
        <p:nvSpPr>
          <p:cNvPr id="4441" name="Rectangle 396"/>
          <p:cNvSpPr>
            <a:spLocks noChangeArrowheads="1"/>
          </p:cNvSpPr>
          <p:nvPr/>
        </p:nvSpPr>
        <p:spPr bwMode="auto">
          <a:xfrm>
            <a:off x="4647883" y="3703320"/>
            <a:ext cx="927100" cy="203200"/>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000" dirty="0" smtClean="0">
                <a:solidFill>
                  <a:schemeClr val="bg1"/>
                </a:solidFill>
              </a:rPr>
              <a:t>20XX</a:t>
            </a:r>
            <a:r>
              <a:rPr lang="zh-CN" altLang="zh-CN" sz="1000" dirty="0" smtClean="0">
                <a:solidFill>
                  <a:schemeClr val="bg1"/>
                </a:solidFill>
              </a:rPr>
              <a:t>.</a:t>
            </a:r>
            <a:r>
              <a:rPr lang="en-US" altLang="zh-CN" sz="1000" dirty="0" smtClean="0">
                <a:solidFill>
                  <a:schemeClr val="bg1"/>
                </a:solidFill>
              </a:rPr>
              <a:t>XX</a:t>
            </a:r>
            <a:r>
              <a:rPr lang="zh-CN" altLang="zh-CN" sz="1000" dirty="0" smtClean="0">
                <a:solidFill>
                  <a:schemeClr val="bg1"/>
                </a:solidFill>
              </a:rPr>
              <a:t>.</a:t>
            </a:r>
            <a:r>
              <a:rPr lang="en-US" altLang="zh-CN" sz="1000" dirty="0" smtClean="0">
                <a:solidFill>
                  <a:schemeClr val="bg1"/>
                </a:solidFill>
              </a:rPr>
              <a:t>XX</a:t>
            </a:r>
            <a:endParaRPr lang="zh-CN" altLang="zh-CN" sz="1000" dirty="0">
              <a:solidFill>
                <a:schemeClr val="bg1"/>
              </a:solidFill>
            </a:endParaRPr>
          </a:p>
        </p:txBody>
      </p:sp>
      <p:sp>
        <p:nvSpPr>
          <p:cNvPr id="5" name="椭圆 4"/>
          <p:cNvSpPr/>
          <p:nvPr/>
        </p:nvSpPr>
        <p:spPr>
          <a:xfrm>
            <a:off x="3714750" y="832485"/>
            <a:ext cx="1714500" cy="1714500"/>
          </a:xfrm>
          <a:prstGeom prst="ellipse">
            <a:avLst/>
          </a:prstGeom>
          <a:blipFill rotWithShape="1">
            <a:blip r:embed="rId3"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6" name="图片 5" descr="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16350" y="955040"/>
            <a:ext cx="1511300" cy="146875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6807"/>
            <a:ext cx="6455579" cy="12691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014"/>
            <a:ext cx="9144000" cy="1024805"/>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12"/>
            <a:ext cx="7711638" cy="2010708"/>
          </a:xfrm>
          <a:prstGeom prst="rect">
            <a:avLst/>
          </a:prstGeom>
          <a:noFill/>
          <a:ln>
            <a:noFill/>
          </a:ln>
        </p:spPr>
      </p:pic>
      <p:sp>
        <p:nvSpPr>
          <p:cNvPr id="15" name="Rectangle 3"/>
          <p:cNvSpPr>
            <a:spLocks noChangeArrowheads="1"/>
          </p:cNvSpPr>
          <p:nvPr/>
        </p:nvSpPr>
        <p:spPr bwMode="auto">
          <a:xfrm>
            <a:off x="468315" y="2322293"/>
            <a:ext cx="4103687" cy="121363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2294"/>
            <a:ext cx="4103688" cy="115964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2292"/>
            <a:ext cx="393700" cy="29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2292"/>
            <a:ext cx="393700" cy="29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3196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7457"/>
        </a:solidFill>
        <a:effectLst/>
      </p:bgPr>
    </p:bg>
    <p:spTree>
      <p:nvGrpSpPr>
        <p:cNvPr id="1" name=""/>
        <p:cNvGrpSpPr/>
        <p:nvPr/>
      </p:nvGrpSpPr>
      <p:grpSpPr>
        <a:xfrm>
          <a:off x="0" y="0"/>
          <a:ext cx="0" cy="0"/>
          <a:chOff x="0" y="0"/>
          <a:chExt cx="0" cy="0"/>
        </a:xfrm>
      </p:grpSpPr>
      <p:sp>
        <p:nvSpPr>
          <p:cNvPr id="6146" name="Oval 2"/>
          <p:cNvSpPr>
            <a:spLocks noChangeArrowheads="1"/>
          </p:cNvSpPr>
          <p:nvPr/>
        </p:nvSpPr>
        <p:spPr bwMode="auto">
          <a:xfrm>
            <a:off x="1868488" y="1727200"/>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47" name="Rectangle 3"/>
          <p:cNvSpPr>
            <a:spLocks noChangeArrowheads="1"/>
          </p:cNvSpPr>
          <p:nvPr/>
        </p:nvSpPr>
        <p:spPr bwMode="auto">
          <a:xfrm>
            <a:off x="3924300" y="221138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ea typeface="微软雅黑" panose="020B0503020204020204" pitchFamily="34" charset="-122"/>
              </a:rPr>
              <a:t>单击此处添加标题</a:t>
            </a:r>
          </a:p>
        </p:txBody>
      </p:sp>
      <p:sp>
        <p:nvSpPr>
          <p:cNvPr id="6148" name="Rectangle 4"/>
          <p:cNvSpPr>
            <a:spLocks noChangeArrowheads="1"/>
          </p:cNvSpPr>
          <p:nvPr/>
        </p:nvSpPr>
        <p:spPr bwMode="auto">
          <a:xfrm>
            <a:off x="3843338" y="251301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chemeClr val="bg1"/>
                </a:solidFill>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6149" name="Oval 5"/>
          <p:cNvSpPr>
            <a:spLocks noChangeArrowheads="1"/>
          </p:cNvSpPr>
          <p:nvPr/>
        </p:nvSpPr>
        <p:spPr bwMode="auto">
          <a:xfrm>
            <a:off x="2955925" y="1635125"/>
            <a:ext cx="533400" cy="530225"/>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6150" name="Group 6"/>
          <p:cNvGrpSpPr/>
          <p:nvPr/>
        </p:nvGrpSpPr>
        <p:grpSpPr bwMode="auto">
          <a:xfrm>
            <a:off x="3154363" y="1733550"/>
            <a:ext cx="146050" cy="368300"/>
            <a:chOff x="0" y="0"/>
            <a:chExt cx="137" cy="347"/>
          </a:xfrm>
        </p:grpSpPr>
        <p:sp>
          <p:nvSpPr>
            <p:cNvPr id="6152" name="Freeform 7"/>
            <p:cNvSpPr>
              <a:spLocks noEditPoints="1"/>
            </p:cNvSpPr>
            <p:nvPr/>
          </p:nvSpPr>
          <p:spPr bwMode="auto">
            <a:xfrm>
              <a:off x="32" y="0"/>
              <a:ext cx="72" cy="54"/>
            </a:xfrm>
            <a:custGeom>
              <a:avLst/>
              <a:gdLst>
                <a:gd name="T0" fmla="*/ 72 w 72"/>
                <a:gd name="T1" fmla="*/ 54 h 54"/>
                <a:gd name="T2" fmla="*/ 0 w 72"/>
                <a:gd name="T3" fmla="*/ 54 h 54"/>
                <a:gd name="T4" fmla="*/ 0 w 72"/>
                <a:gd name="T5" fmla="*/ 0 h 54"/>
                <a:gd name="T6" fmla="*/ 72 w 72"/>
                <a:gd name="T7" fmla="*/ 0 h 54"/>
                <a:gd name="T8" fmla="*/ 72 w 72"/>
                <a:gd name="T9" fmla="*/ 54 h 54"/>
                <a:gd name="T10" fmla="*/ 12 w 72"/>
                <a:gd name="T11" fmla="*/ 42 h 54"/>
                <a:gd name="T12" fmla="*/ 60 w 72"/>
                <a:gd name="T13" fmla="*/ 42 h 54"/>
                <a:gd name="T14" fmla="*/ 60 w 72"/>
                <a:gd name="T15" fmla="*/ 10 h 54"/>
                <a:gd name="T16" fmla="*/ 12 w 72"/>
                <a:gd name="T17" fmla="*/ 10 h 54"/>
                <a:gd name="T18" fmla="*/ 12 w 72"/>
                <a:gd name="T19" fmla="*/ 42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2" h="54">
                  <a:moveTo>
                    <a:pt x="72" y="54"/>
                  </a:moveTo>
                  <a:lnTo>
                    <a:pt x="0" y="54"/>
                  </a:lnTo>
                  <a:lnTo>
                    <a:pt x="0" y="0"/>
                  </a:lnTo>
                  <a:lnTo>
                    <a:pt x="72" y="0"/>
                  </a:lnTo>
                  <a:lnTo>
                    <a:pt x="72" y="54"/>
                  </a:lnTo>
                  <a:close/>
                  <a:moveTo>
                    <a:pt x="12" y="42"/>
                  </a:moveTo>
                  <a:lnTo>
                    <a:pt x="60" y="42"/>
                  </a:lnTo>
                  <a:lnTo>
                    <a:pt x="60" y="10"/>
                  </a:lnTo>
                  <a:lnTo>
                    <a:pt x="12" y="10"/>
                  </a:lnTo>
                  <a:lnTo>
                    <a:pt x="12" y="42"/>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53" name="Rectangle 8"/>
            <p:cNvSpPr>
              <a:spLocks noChangeArrowheads="1"/>
            </p:cNvSpPr>
            <p:nvPr/>
          </p:nvSpPr>
          <p:spPr bwMode="auto">
            <a:xfrm>
              <a:off x="0" y="32"/>
              <a:ext cx="137" cy="1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54" name="Rectangle 9"/>
            <p:cNvSpPr>
              <a:spLocks noChangeArrowheads="1"/>
            </p:cNvSpPr>
            <p:nvPr/>
          </p:nvSpPr>
          <p:spPr bwMode="auto">
            <a:xfrm>
              <a:off x="12" y="122"/>
              <a:ext cx="115" cy="8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55" name="Rectangle 10"/>
            <p:cNvSpPr>
              <a:spLocks noChangeArrowheads="1"/>
            </p:cNvSpPr>
            <p:nvPr/>
          </p:nvSpPr>
          <p:spPr bwMode="auto">
            <a:xfrm>
              <a:off x="8" y="210"/>
              <a:ext cx="22" cy="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56" name="Rectangle 11"/>
            <p:cNvSpPr>
              <a:spLocks noChangeArrowheads="1"/>
            </p:cNvSpPr>
            <p:nvPr/>
          </p:nvSpPr>
          <p:spPr bwMode="auto">
            <a:xfrm>
              <a:off x="50" y="212"/>
              <a:ext cx="36"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57" name="Rectangle 12"/>
            <p:cNvSpPr>
              <a:spLocks noChangeArrowheads="1"/>
            </p:cNvSpPr>
            <p:nvPr/>
          </p:nvSpPr>
          <p:spPr bwMode="auto">
            <a:xfrm>
              <a:off x="56" y="198"/>
              <a:ext cx="26" cy="37"/>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58" name="Rectangle 13"/>
            <p:cNvSpPr>
              <a:spLocks noChangeArrowheads="1"/>
            </p:cNvSpPr>
            <p:nvPr/>
          </p:nvSpPr>
          <p:spPr bwMode="auto">
            <a:xfrm>
              <a:off x="12" y="200"/>
              <a:ext cx="14" cy="2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59" name="Rectangle 14"/>
            <p:cNvSpPr>
              <a:spLocks noChangeArrowheads="1"/>
            </p:cNvSpPr>
            <p:nvPr/>
          </p:nvSpPr>
          <p:spPr bwMode="auto">
            <a:xfrm>
              <a:off x="64" y="237"/>
              <a:ext cx="8" cy="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0" name="Rectangle 15"/>
            <p:cNvSpPr>
              <a:spLocks noChangeArrowheads="1"/>
            </p:cNvSpPr>
            <p:nvPr/>
          </p:nvSpPr>
          <p:spPr bwMode="auto">
            <a:xfrm>
              <a:off x="108" y="10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1" name="Rectangle 16"/>
            <p:cNvSpPr>
              <a:spLocks noChangeArrowheads="1"/>
            </p:cNvSpPr>
            <p:nvPr/>
          </p:nvSpPr>
          <p:spPr bwMode="auto">
            <a:xfrm>
              <a:off x="108" y="11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2" name="Rectangle 17"/>
            <p:cNvSpPr>
              <a:spLocks noChangeArrowheads="1"/>
            </p:cNvSpPr>
            <p:nvPr/>
          </p:nvSpPr>
          <p:spPr bwMode="auto">
            <a:xfrm>
              <a:off x="108" y="132"/>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3" name="Rectangle 18"/>
            <p:cNvSpPr>
              <a:spLocks noChangeArrowheads="1"/>
            </p:cNvSpPr>
            <p:nvPr/>
          </p:nvSpPr>
          <p:spPr bwMode="auto">
            <a:xfrm>
              <a:off x="108" y="146"/>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4" name="Rectangle 19"/>
            <p:cNvSpPr>
              <a:spLocks noChangeArrowheads="1"/>
            </p:cNvSpPr>
            <p:nvPr/>
          </p:nvSpPr>
          <p:spPr bwMode="auto">
            <a:xfrm>
              <a:off x="108" y="16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5" name="Rectangle 20"/>
            <p:cNvSpPr>
              <a:spLocks noChangeArrowheads="1"/>
            </p:cNvSpPr>
            <p:nvPr/>
          </p:nvSpPr>
          <p:spPr bwMode="auto">
            <a:xfrm>
              <a:off x="108" y="17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6" name="Rectangle 21"/>
            <p:cNvSpPr>
              <a:spLocks noChangeArrowheads="1"/>
            </p:cNvSpPr>
            <p:nvPr/>
          </p:nvSpPr>
          <p:spPr bwMode="auto">
            <a:xfrm>
              <a:off x="108" y="186"/>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7" name="Rectangle 22"/>
            <p:cNvSpPr>
              <a:spLocks noChangeArrowheads="1"/>
            </p:cNvSpPr>
            <p:nvPr/>
          </p:nvSpPr>
          <p:spPr bwMode="auto">
            <a:xfrm>
              <a:off x="108" y="48"/>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8" name="Rectangle 23"/>
            <p:cNvSpPr>
              <a:spLocks noChangeArrowheads="1"/>
            </p:cNvSpPr>
            <p:nvPr/>
          </p:nvSpPr>
          <p:spPr bwMode="auto">
            <a:xfrm>
              <a:off x="108" y="62"/>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69" name="Rectangle 24"/>
            <p:cNvSpPr>
              <a:spLocks noChangeArrowheads="1"/>
            </p:cNvSpPr>
            <p:nvPr/>
          </p:nvSpPr>
          <p:spPr bwMode="auto">
            <a:xfrm>
              <a:off x="108" y="76"/>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70" name="Rectangle 25"/>
            <p:cNvSpPr>
              <a:spLocks noChangeArrowheads="1"/>
            </p:cNvSpPr>
            <p:nvPr/>
          </p:nvSpPr>
          <p:spPr bwMode="auto">
            <a:xfrm>
              <a:off x="108" y="9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71" name="Rectangle 26"/>
            <p:cNvSpPr>
              <a:spLocks noChangeArrowheads="1"/>
            </p:cNvSpPr>
            <p:nvPr/>
          </p:nvSpPr>
          <p:spPr bwMode="auto">
            <a:xfrm>
              <a:off x="108" y="10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72" name="Rectangle 27"/>
            <p:cNvSpPr>
              <a:spLocks noChangeArrowheads="1"/>
            </p:cNvSpPr>
            <p:nvPr/>
          </p:nvSpPr>
          <p:spPr bwMode="auto">
            <a:xfrm>
              <a:off x="108" y="11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73" name="Rectangle 28"/>
            <p:cNvSpPr>
              <a:spLocks noChangeArrowheads="1"/>
            </p:cNvSpPr>
            <p:nvPr/>
          </p:nvSpPr>
          <p:spPr bwMode="auto">
            <a:xfrm>
              <a:off x="108" y="132"/>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6174" name="Rectangle 29"/>
            <p:cNvSpPr>
              <a:spLocks noChangeArrowheads="1"/>
            </p:cNvSpPr>
            <p:nvPr/>
          </p:nvSpPr>
          <p:spPr bwMode="auto">
            <a:xfrm>
              <a:off x="48" y="235"/>
              <a:ext cx="40" cy="6"/>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
        <p:nvSpPr>
          <p:cNvPr id="6151" name="Text Box 30"/>
          <p:cNvSpPr txBox="1">
            <a:spLocks noChangeArrowheads="1"/>
          </p:cNvSpPr>
          <p:nvPr/>
        </p:nvSpPr>
        <p:spPr bwMode="auto">
          <a:xfrm>
            <a:off x="2124075" y="2020888"/>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rgbClr val="95C1AD"/>
                </a:solidFill>
              </a:rPr>
              <a:t>01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sp>
        <p:nvSpPr>
          <p:cNvPr id="8196" name="Rectangle 4"/>
          <p:cNvSpPr>
            <a:spLocks noChangeArrowheads="1"/>
          </p:cNvSpPr>
          <p:nvPr/>
        </p:nvSpPr>
        <p:spPr bwMode="auto">
          <a:xfrm>
            <a:off x="0" y="1202055"/>
            <a:ext cx="9144000" cy="2159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p>
        </p:txBody>
      </p:sp>
      <p:sp>
        <p:nvSpPr>
          <p:cNvPr id="7175" name="Rectangle 5"/>
          <p:cNvSpPr>
            <a:spLocks noChangeArrowheads="1"/>
          </p:cNvSpPr>
          <p:nvPr/>
        </p:nvSpPr>
        <p:spPr bwMode="auto">
          <a:xfrm>
            <a:off x="1116013" y="1201738"/>
            <a:ext cx="2087562" cy="3170237"/>
          </a:xfrm>
          <a:prstGeom prst="rect">
            <a:avLst/>
          </a:prstGeom>
          <a:solidFill>
            <a:srgbClr val="007457">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76" name="Text Box 6"/>
          <p:cNvSpPr txBox="1">
            <a:spLocks noChangeArrowheads="1"/>
          </p:cNvSpPr>
          <p:nvPr/>
        </p:nvSpPr>
        <p:spPr bwMode="auto">
          <a:xfrm>
            <a:off x="1293813" y="2047875"/>
            <a:ext cx="1727200" cy="1626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zh-CN" sz="2800" b="1">
                <a:solidFill>
                  <a:schemeClr val="bg1"/>
                </a:solidFill>
                <a:latin typeface="黑体" panose="02010600030101010101" charset="-122"/>
                <a:ea typeface="黑体" panose="02010600030101010101" charset="-122"/>
              </a:rPr>
              <a:t>“单击此处添加标题”</a:t>
            </a:r>
          </a:p>
        </p:txBody>
      </p:sp>
      <p:sp>
        <p:nvSpPr>
          <p:cNvPr id="7177" name="Rectangle 7"/>
          <p:cNvSpPr>
            <a:spLocks noChangeArrowheads="1"/>
          </p:cNvSpPr>
          <p:nvPr/>
        </p:nvSpPr>
        <p:spPr bwMode="auto">
          <a:xfrm>
            <a:off x="4427538" y="3795713"/>
            <a:ext cx="4103687"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en-US" altLang="zh-CN" sz="1200" b="1">
                <a:solidFill>
                  <a:schemeClr val="tx1"/>
                </a:solidFill>
              </a:rPr>
              <a:t>请在此粘贴或者输入您的文字内容</a:t>
            </a:r>
          </a:p>
          <a:p>
            <a:pPr eaLnBrk="1" hangingPunct="1">
              <a:lnSpc>
                <a:spcPct val="120000"/>
              </a:lnSpc>
              <a:spcBef>
                <a:spcPct val="0"/>
              </a:spcBef>
              <a:buFontTx/>
              <a:buNone/>
            </a:pPr>
            <a:endParaRPr lang="en-US" altLang="zh-CN" sz="12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7178" name="Freeform 8"/>
          <p:cNvSpPr>
            <a:spLocks noEditPoints="1"/>
          </p:cNvSpPr>
          <p:nvPr/>
        </p:nvSpPr>
        <p:spPr bwMode="auto">
          <a:xfrm>
            <a:off x="3990975" y="3821113"/>
            <a:ext cx="285750" cy="187325"/>
          </a:xfrm>
          <a:custGeom>
            <a:avLst/>
            <a:gdLst>
              <a:gd name="T0" fmla="*/ 153483200 w 532"/>
              <a:gd name="T1" fmla="*/ 91050504 h 355"/>
              <a:gd name="T2" fmla="*/ 153483200 w 532"/>
              <a:gd name="T3" fmla="*/ 20326082 h 355"/>
              <a:gd name="T4" fmla="*/ 149732463 w 532"/>
              <a:gd name="T5" fmla="*/ 16984837 h 355"/>
              <a:gd name="T6" fmla="*/ 147424441 w 532"/>
              <a:gd name="T7" fmla="*/ 16984837 h 355"/>
              <a:gd name="T8" fmla="*/ 144251112 w 532"/>
              <a:gd name="T9" fmla="*/ 13922205 h 355"/>
              <a:gd name="T10" fmla="*/ 144251112 w 532"/>
              <a:gd name="T11" fmla="*/ 7796414 h 355"/>
              <a:gd name="T12" fmla="*/ 141366219 w 532"/>
              <a:gd name="T13" fmla="*/ 4455169 h 355"/>
              <a:gd name="T14" fmla="*/ 79626493 w 532"/>
              <a:gd name="T15" fmla="*/ 11416271 h 355"/>
              <a:gd name="T16" fmla="*/ 73568271 w 532"/>
              <a:gd name="T17" fmla="*/ 11416271 h 355"/>
              <a:gd name="T18" fmla="*/ 11828546 w 532"/>
              <a:gd name="T19" fmla="*/ 4455169 h 355"/>
              <a:gd name="T20" fmla="*/ 8943653 w 532"/>
              <a:gd name="T21" fmla="*/ 7796414 h 355"/>
              <a:gd name="T22" fmla="*/ 8943653 w 532"/>
              <a:gd name="T23" fmla="*/ 13922205 h 355"/>
              <a:gd name="T24" fmla="*/ 5769787 w 532"/>
              <a:gd name="T25" fmla="*/ 16984837 h 355"/>
              <a:gd name="T26" fmla="*/ 3461765 w 532"/>
              <a:gd name="T27" fmla="*/ 16984837 h 355"/>
              <a:gd name="T28" fmla="*/ 0 w 532"/>
              <a:gd name="T29" fmla="*/ 20326082 h 355"/>
              <a:gd name="T30" fmla="*/ 0 w 532"/>
              <a:gd name="T31" fmla="*/ 91050504 h 355"/>
              <a:gd name="T32" fmla="*/ 3461765 w 532"/>
              <a:gd name="T33" fmla="*/ 94670361 h 355"/>
              <a:gd name="T34" fmla="*/ 65489925 w 532"/>
              <a:gd name="T35" fmla="*/ 94670361 h 355"/>
              <a:gd name="T36" fmla="*/ 67509512 w 532"/>
              <a:gd name="T37" fmla="*/ 96619597 h 355"/>
              <a:gd name="T38" fmla="*/ 69529098 w 532"/>
              <a:gd name="T39" fmla="*/ 98846917 h 355"/>
              <a:gd name="T40" fmla="*/ 83665666 w 532"/>
              <a:gd name="T41" fmla="*/ 98846917 h 355"/>
              <a:gd name="T42" fmla="*/ 85685253 w 532"/>
              <a:gd name="T43" fmla="*/ 96619597 h 355"/>
              <a:gd name="T44" fmla="*/ 87704839 w 532"/>
              <a:gd name="T45" fmla="*/ 94670361 h 355"/>
              <a:gd name="T46" fmla="*/ 149732463 w 532"/>
              <a:gd name="T47" fmla="*/ 94670361 h 355"/>
              <a:gd name="T48" fmla="*/ 153483200 w 532"/>
              <a:gd name="T49" fmla="*/ 91050504 h 355"/>
              <a:gd name="T50" fmla="*/ 71548685 w 532"/>
              <a:gd name="T51" fmla="*/ 87709259 h 355"/>
              <a:gd name="T52" fmla="*/ 17598870 w 532"/>
              <a:gd name="T53" fmla="*/ 81304854 h 355"/>
              <a:gd name="T54" fmla="*/ 13559697 w 532"/>
              <a:gd name="T55" fmla="*/ 77963610 h 355"/>
              <a:gd name="T56" fmla="*/ 13559697 w 532"/>
              <a:gd name="T57" fmla="*/ 11137659 h 355"/>
              <a:gd name="T58" fmla="*/ 16733026 w 532"/>
              <a:gd name="T59" fmla="*/ 7796414 h 355"/>
              <a:gd name="T60" fmla="*/ 71548685 w 532"/>
              <a:gd name="T61" fmla="*/ 15871440 h 355"/>
              <a:gd name="T62" fmla="*/ 74433578 w 532"/>
              <a:gd name="T63" fmla="*/ 21440006 h 355"/>
              <a:gd name="T64" fmla="*/ 74433578 w 532"/>
              <a:gd name="T65" fmla="*/ 86317249 h 355"/>
              <a:gd name="T66" fmla="*/ 71548685 w 532"/>
              <a:gd name="T67" fmla="*/ 87709259 h 355"/>
              <a:gd name="T68" fmla="*/ 81646080 w 532"/>
              <a:gd name="T69" fmla="*/ 87709259 h 355"/>
              <a:gd name="T70" fmla="*/ 135595895 w 532"/>
              <a:gd name="T71" fmla="*/ 81304854 h 355"/>
              <a:gd name="T72" fmla="*/ 139635068 w 532"/>
              <a:gd name="T73" fmla="*/ 77963610 h 355"/>
              <a:gd name="T74" fmla="*/ 139635068 w 532"/>
              <a:gd name="T75" fmla="*/ 11137659 h 355"/>
              <a:gd name="T76" fmla="*/ 136750174 w 532"/>
              <a:gd name="T77" fmla="*/ 7796414 h 355"/>
              <a:gd name="T78" fmla="*/ 81934516 w 532"/>
              <a:gd name="T79" fmla="*/ 15871440 h 355"/>
              <a:gd name="T80" fmla="*/ 79049622 w 532"/>
              <a:gd name="T81" fmla="*/ 21440006 h 355"/>
              <a:gd name="T82" fmla="*/ 79049622 w 532"/>
              <a:gd name="T83" fmla="*/ 86317249 h 355"/>
              <a:gd name="T84" fmla="*/ 81646080 w 532"/>
              <a:gd name="T85" fmla="*/ 87709259 h 3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32" h="355">
                <a:moveTo>
                  <a:pt x="532" y="327"/>
                </a:moveTo>
                <a:cubicBezTo>
                  <a:pt x="532" y="73"/>
                  <a:pt x="532" y="73"/>
                  <a:pt x="532" y="73"/>
                </a:cubicBezTo>
                <a:cubicBezTo>
                  <a:pt x="532" y="66"/>
                  <a:pt x="526" y="61"/>
                  <a:pt x="519" y="61"/>
                </a:cubicBezTo>
                <a:cubicBezTo>
                  <a:pt x="511" y="61"/>
                  <a:pt x="511" y="61"/>
                  <a:pt x="511" y="61"/>
                </a:cubicBezTo>
                <a:cubicBezTo>
                  <a:pt x="505" y="61"/>
                  <a:pt x="500" y="56"/>
                  <a:pt x="500" y="50"/>
                </a:cubicBezTo>
                <a:cubicBezTo>
                  <a:pt x="500" y="28"/>
                  <a:pt x="500" y="28"/>
                  <a:pt x="500" y="28"/>
                </a:cubicBezTo>
                <a:cubicBezTo>
                  <a:pt x="500" y="22"/>
                  <a:pt x="496" y="17"/>
                  <a:pt x="490" y="16"/>
                </a:cubicBezTo>
                <a:cubicBezTo>
                  <a:pt x="408" y="0"/>
                  <a:pt x="333" y="1"/>
                  <a:pt x="276" y="41"/>
                </a:cubicBezTo>
                <a:cubicBezTo>
                  <a:pt x="266" y="48"/>
                  <a:pt x="265" y="48"/>
                  <a:pt x="255" y="41"/>
                </a:cubicBezTo>
                <a:cubicBezTo>
                  <a:pt x="198" y="1"/>
                  <a:pt x="124" y="0"/>
                  <a:pt x="41" y="16"/>
                </a:cubicBezTo>
                <a:cubicBezTo>
                  <a:pt x="35" y="17"/>
                  <a:pt x="31" y="22"/>
                  <a:pt x="31" y="28"/>
                </a:cubicBezTo>
                <a:cubicBezTo>
                  <a:pt x="31" y="50"/>
                  <a:pt x="31" y="50"/>
                  <a:pt x="31" y="50"/>
                </a:cubicBezTo>
                <a:cubicBezTo>
                  <a:pt x="31" y="56"/>
                  <a:pt x="26" y="61"/>
                  <a:pt x="20" y="61"/>
                </a:cubicBezTo>
                <a:cubicBezTo>
                  <a:pt x="12" y="61"/>
                  <a:pt x="12" y="61"/>
                  <a:pt x="12" y="61"/>
                </a:cubicBezTo>
                <a:cubicBezTo>
                  <a:pt x="5" y="61"/>
                  <a:pt x="0" y="66"/>
                  <a:pt x="0" y="73"/>
                </a:cubicBezTo>
                <a:cubicBezTo>
                  <a:pt x="0" y="327"/>
                  <a:pt x="0" y="327"/>
                  <a:pt x="0" y="327"/>
                </a:cubicBezTo>
                <a:cubicBezTo>
                  <a:pt x="0" y="334"/>
                  <a:pt x="6" y="340"/>
                  <a:pt x="12" y="340"/>
                </a:cubicBezTo>
                <a:cubicBezTo>
                  <a:pt x="227" y="340"/>
                  <a:pt x="227" y="340"/>
                  <a:pt x="227" y="340"/>
                </a:cubicBezTo>
                <a:cubicBezTo>
                  <a:pt x="231" y="340"/>
                  <a:pt x="234" y="343"/>
                  <a:pt x="234" y="347"/>
                </a:cubicBezTo>
                <a:cubicBezTo>
                  <a:pt x="234" y="351"/>
                  <a:pt x="237" y="355"/>
                  <a:pt x="241" y="355"/>
                </a:cubicBezTo>
                <a:cubicBezTo>
                  <a:pt x="290" y="355"/>
                  <a:pt x="290" y="355"/>
                  <a:pt x="290" y="355"/>
                </a:cubicBezTo>
                <a:cubicBezTo>
                  <a:pt x="294" y="355"/>
                  <a:pt x="297" y="351"/>
                  <a:pt x="297" y="347"/>
                </a:cubicBezTo>
                <a:cubicBezTo>
                  <a:pt x="297" y="343"/>
                  <a:pt x="300" y="340"/>
                  <a:pt x="304" y="340"/>
                </a:cubicBezTo>
                <a:cubicBezTo>
                  <a:pt x="519" y="340"/>
                  <a:pt x="519" y="340"/>
                  <a:pt x="519" y="340"/>
                </a:cubicBezTo>
                <a:cubicBezTo>
                  <a:pt x="526" y="340"/>
                  <a:pt x="532" y="334"/>
                  <a:pt x="532" y="327"/>
                </a:cubicBezTo>
                <a:close/>
                <a:moveTo>
                  <a:pt x="248" y="315"/>
                </a:moveTo>
                <a:cubicBezTo>
                  <a:pt x="197" y="283"/>
                  <a:pt x="131" y="280"/>
                  <a:pt x="61" y="292"/>
                </a:cubicBezTo>
                <a:cubicBezTo>
                  <a:pt x="54" y="293"/>
                  <a:pt x="47" y="287"/>
                  <a:pt x="47" y="280"/>
                </a:cubicBezTo>
                <a:cubicBezTo>
                  <a:pt x="47" y="40"/>
                  <a:pt x="47" y="40"/>
                  <a:pt x="47" y="40"/>
                </a:cubicBezTo>
                <a:cubicBezTo>
                  <a:pt x="47" y="34"/>
                  <a:pt x="52" y="29"/>
                  <a:pt x="58" y="28"/>
                </a:cubicBezTo>
                <a:cubicBezTo>
                  <a:pt x="131" y="15"/>
                  <a:pt x="199" y="20"/>
                  <a:pt x="248" y="57"/>
                </a:cubicBezTo>
                <a:cubicBezTo>
                  <a:pt x="254" y="62"/>
                  <a:pt x="258" y="69"/>
                  <a:pt x="258" y="77"/>
                </a:cubicBezTo>
                <a:cubicBezTo>
                  <a:pt x="258" y="310"/>
                  <a:pt x="258" y="310"/>
                  <a:pt x="258" y="310"/>
                </a:cubicBezTo>
                <a:cubicBezTo>
                  <a:pt x="258" y="315"/>
                  <a:pt x="252" y="318"/>
                  <a:pt x="248" y="315"/>
                </a:cubicBezTo>
                <a:close/>
                <a:moveTo>
                  <a:pt x="283" y="315"/>
                </a:moveTo>
                <a:cubicBezTo>
                  <a:pt x="334" y="283"/>
                  <a:pt x="400" y="280"/>
                  <a:pt x="470" y="292"/>
                </a:cubicBezTo>
                <a:cubicBezTo>
                  <a:pt x="478" y="293"/>
                  <a:pt x="484" y="287"/>
                  <a:pt x="484" y="280"/>
                </a:cubicBezTo>
                <a:cubicBezTo>
                  <a:pt x="484" y="40"/>
                  <a:pt x="484" y="40"/>
                  <a:pt x="484" y="40"/>
                </a:cubicBezTo>
                <a:cubicBezTo>
                  <a:pt x="484" y="34"/>
                  <a:pt x="480" y="29"/>
                  <a:pt x="474" y="28"/>
                </a:cubicBezTo>
                <a:cubicBezTo>
                  <a:pt x="400" y="15"/>
                  <a:pt x="333" y="20"/>
                  <a:pt x="284" y="57"/>
                </a:cubicBezTo>
                <a:cubicBezTo>
                  <a:pt x="277" y="62"/>
                  <a:pt x="274" y="69"/>
                  <a:pt x="274" y="77"/>
                </a:cubicBezTo>
                <a:cubicBezTo>
                  <a:pt x="274" y="310"/>
                  <a:pt x="274" y="310"/>
                  <a:pt x="274" y="310"/>
                </a:cubicBezTo>
                <a:cubicBezTo>
                  <a:pt x="274" y="315"/>
                  <a:pt x="279" y="318"/>
                  <a:pt x="283" y="315"/>
                </a:cubicBezTo>
                <a:close/>
              </a:path>
            </a:pathLst>
          </a:custGeom>
          <a:solidFill>
            <a:srgbClr val="0D7A0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1520825"/>
            <a:ext cx="4572000" cy="1049338"/>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8195" name="Rectangle 3"/>
          <p:cNvSpPr>
            <a:spLocks noChangeArrowheads="1"/>
          </p:cNvSpPr>
          <p:nvPr/>
        </p:nvSpPr>
        <p:spPr bwMode="auto">
          <a:xfrm>
            <a:off x="4572000" y="1520825"/>
            <a:ext cx="4572000" cy="1049338"/>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9220" name="Rectangle 4"/>
          <p:cNvSpPr>
            <a:spLocks noChangeArrowheads="1"/>
          </p:cNvSpPr>
          <p:nvPr/>
        </p:nvSpPr>
        <p:spPr bwMode="auto">
          <a:xfrm>
            <a:off x="1619250" y="1520825"/>
            <a:ext cx="987425" cy="104933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9221" name="Rectangle 5"/>
          <p:cNvSpPr>
            <a:spLocks noChangeArrowheads="1"/>
          </p:cNvSpPr>
          <p:nvPr/>
        </p:nvSpPr>
        <p:spPr bwMode="auto">
          <a:xfrm>
            <a:off x="2605088" y="1735138"/>
            <a:ext cx="984250" cy="8350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8202" name="Rectangle 6"/>
          <p:cNvSpPr>
            <a:spLocks noChangeArrowheads="1"/>
          </p:cNvSpPr>
          <p:nvPr/>
        </p:nvSpPr>
        <p:spPr bwMode="auto">
          <a:xfrm>
            <a:off x="2605088" y="1520825"/>
            <a:ext cx="984250" cy="214313"/>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8203" name="Rectangle 7"/>
          <p:cNvSpPr>
            <a:spLocks noChangeArrowheads="1"/>
          </p:cNvSpPr>
          <p:nvPr/>
        </p:nvSpPr>
        <p:spPr bwMode="auto">
          <a:xfrm>
            <a:off x="3589338" y="2357438"/>
            <a:ext cx="982662" cy="212725"/>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9224" name="Rectangle 8"/>
          <p:cNvSpPr>
            <a:spLocks noChangeArrowheads="1"/>
          </p:cNvSpPr>
          <p:nvPr/>
        </p:nvSpPr>
        <p:spPr bwMode="auto">
          <a:xfrm>
            <a:off x="3589338" y="1520825"/>
            <a:ext cx="982662" cy="83661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p>
        </p:txBody>
      </p:sp>
      <p:sp>
        <p:nvSpPr>
          <p:cNvPr id="8207" name="Freeform 9"/>
          <p:cNvSpPr>
            <a:spLocks noEditPoints="1"/>
          </p:cNvSpPr>
          <p:nvPr/>
        </p:nvSpPr>
        <p:spPr bwMode="auto">
          <a:xfrm>
            <a:off x="5354638" y="3155950"/>
            <a:ext cx="422275" cy="242888"/>
          </a:xfrm>
          <a:custGeom>
            <a:avLst/>
            <a:gdLst>
              <a:gd name="T0" fmla="*/ 302418750 w 133"/>
              <a:gd name="T1" fmla="*/ 418764479 h 76"/>
              <a:gd name="T2" fmla="*/ 302418750 w 133"/>
              <a:gd name="T3" fmla="*/ 571969281 h 76"/>
              <a:gd name="T4" fmla="*/ 1038304375 w 133"/>
              <a:gd name="T5" fmla="*/ 571969281 h 76"/>
              <a:gd name="T6" fmla="*/ 1038304375 w 133"/>
              <a:gd name="T7" fmla="*/ 418764479 h 76"/>
              <a:gd name="T8" fmla="*/ 997981875 w 133"/>
              <a:gd name="T9" fmla="*/ 388122240 h 76"/>
              <a:gd name="T10" fmla="*/ 685482500 w 133"/>
              <a:gd name="T11" fmla="*/ 520902079 h 76"/>
              <a:gd name="T12" fmla="*/ 645160000 w 133"/>
              <a:gd name="T13" fmla="*/ 520902079 h 76"/>
              <a:gd name="T14" fmla="*/ 332660625 w 133"/>
              <a:gd name="T15" fmla="*/ 398336320 h 76"/>
              <a:gd name="T16" fmla="*/ 302418750 w 133"/>
              <a:gd name="T17" fmla="*/ 418764479 h 76"/>
              <a:gd name="T18" fmla="*/ 161290000 w 133"/>
              <a:gd name="T19" fmla="*/ 316626879 h 76"/>
              <a:gd name="T20" fmla="*/ 161290000 w 133"/>
              <a:gd name="T21" fmla="*/ 459617602 h 76"/>
              <a:gd name="T22" fmla="*/ 161290000 w 133"/>
              <a:gd name="T23" fmla="*/ 459617602 h 76"/>
              <a:gd name="T24" fmla="*/ 171370625 w 133"/>
              <a:gd name="T25" fmla="*/ 459617602 h 76"/>
              <a:gd name="T26" fmla="*/ 191531875 w 133"/>
              <a:gd name="T27" fmla="*/ 480045761 h 76"/>
              <a:gd name="T28" fmla="*/ 181451250 w 133"/>
              <a:gd name="T29" fmla="*/ 510687999 h 76"/>
              <a:gd name="T30" fmla="*/ 191531875 w 133"/>
              <a:gd name="T31" fmla="*/ 510687999 h 76"/>
              <a:gd name="T32" fmla="*/ 191531875 w 133"/>
              <a:gd name="T33" fmla="*/ 531116159 h 76"/>
              <a:gd name="T34" fmla="*/ 181451250 w 133"/>
              <a:gd name="T35" fmla="*/ 531116159 h 76"/>
              <a:gd name="T36" fmla="*/ 181451250 w 133"/>
              <a:gd name="T37" fmla="*/ 755816322 h 76"/>
              <a:gd name="T38" fmla="*/ 171370625 w 133"/>
              <a:gd name="T39" fmla="*/ 745602242 h 76"/>
              <a:gd name="T40" fmla="*/ 181451250 w 133"/>
              <a:gd name="T41" fmla="*/ 725177279 h 76"/>
              <a:gd name="T42" fmla="*/ 171370625 w 133"/>
              <a:gd name="T43" fmla="*/ 725177279 h 76"/>
              <a:gd name="T44" fmla="*/ 151209375 w 133"/>
              <a:gd name="T45" fmla="*/ 766030401 h 76"/>
              <a:gd name="T46" fmla="*/ 141128750 w 133"/>
              <a:gd name="T47" fmla="*/ 766030401 h 76"/>
              <a:gd name="T48" fmla="*/ 141128750 w 133"/>
              <a:gd name="T49" fmla="*/ 725177279 h 76"/>
              <a:gd name="T50" fmla="*/ 131048125 w 133"/>
              <a:gd name="T51" fmla="*/ 714963199 h 76"/>
              <a:gd name="T52" fmla="*/ 131048125 w 133"/>
              <a:gd name="T53" fmla="*/ 745602242 h 76"/>
              <a:gd name="T54" fmla="*/ 131048125 w 133"/>
              <a:gd name="T55" fmla="*/ 745602242 h 76"/>
              <a:gd name="T56" fmla="*/ 120967500 w 133"/>
              <a:gd name="T57" fmla="*/ 725177279 h 76"/>
              <a:gd name="T58" fmla="*/ 120967500 w 133"/>
              <a:gd name="T59" fmla="*/ 735388163 h 76"/>
              <a:gd name="T60" fmla="*/ 120967500 w 133"/>
              <a:gd name="T61" fmla="*/ 755816322 h 76"/>
              <a:gd name="T62" fmla="*/ 120967500 w 133"/>
              <a:gd name="T63" fmla="*/ 755816322 h 76"/>
              <a:gd name="T64" fmla="*/ 110886875 w 133"/>
              <a:gd name="T65" fmla="*/ 531116159 h 76"/>
              <a:gd name="T66" fmla="*/ 110886875 w 133"/>
              <a:gd name="T67" fmla="*/ 531116159 h 76"/>
              <a:gd name="T68" fmla="*/ 110886875 w 133"/>
              <a:gd name="T69" fmla="*/ 510687999 h 76"/>
              <a:gd name="T70" fmla="*/ 110886875 w 133"/>
              <a:gd name="T71" fmla="*/ 510687999 h 76"/>
              <a:gd name="T72" fmla="*/ 110886875 w 133"/>
              <a:gd name="T73" fmla="*/ 480045761 h 76"/>
              <a:gd name="T74" fmla="*/ 131048125 w 133"/>
              <a:gd name="T75" fmla="*/ 459617602 h 76"/>
              <a:gd name="T76" fmla="*/ 131048125 w 133"/>
              <a:gd name="T77" fmla="*/ 459617602 h 76"/>
              <a:gd name="T78" fmla="*/ 141128750 w 133"/>
              <a:gd name="T79" fmla="*/ 449403522 h 76"/>
              <a:gd name="T80" fmla="*/ 141128750 w 133"/>
              <a:gd name="T81" fmla="*/ 296198720 h 76"/>
              <a:gd name="T82" fmla="*/ 131048125 w 133"/>
              <a:gd name="T83" fmla="*/ 285984641 h 76"/>
              <a:gd name="T84" fmla="*/ 20161250 w 133"/>
              <a:gd name="T85" fmla="*/ 234917439 h 76"/>
              <a:gd name="T86" fmla="*/ 20161250 w 133"/>
              <a:gd name="T87" fmla="*/ 194061120 h 76"/>
              <a:gd name="T88" fmla="*/ 655240625 w 133"/>
              <a:gd name="T89" fmla="*/ 0 h 76"/>
              <a:gd name="T90" fmla="*/ 685482500 w 133"/>
              <a:gd name="T91" fmla="*/ 0 h 76"/>
              <a:gd name="T92" fmla="*/ 1320561875 w 133"/>
              <a:gd name="T93" fmla="*/ 194061120 h 76"/>
              <a:gd name="T94" fmla="*/ 1320561875 w 133"/>
              <a:gd name="T95" fmla="*/ 234917439 h 76"/>
              <a:gd name="T96" fmla="*/ 685482500 w 133"/>
              <a:gd name="T97" fmla="*/ 500473920 h 76"/>
              <a:gd name="T98" fmla="*/ 645160000 w 133"/>
              <a:gd name="T99" fmla="*/ 500473920 h 76"/>
              <a:gd name="T100" fmla="*/ 181451250 w 133"/>
              <a:gd name="T101" fmla="*/ 306412800 h 76"/>
              <a:gd name="T102" fmla="*/ 161290000 w 133"/>
              <a:gd name="T103" fmla="*/ 316626879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3" h="76">
                <a:moveTo>
                  <a:pt x="30" y="41"/>
                </a:moveTo>
                <a:cubicBezTo>
                  <a:pt x="30" y="56"/>
                  <a:pt x="30" y="56"/>
                  <a:pt x="30" y="56"/>
                </a:cubicBezTo>
                <a:cubicBezTo>
                  <a:pt x="30" y="75"/>
                  <a:pt x="103" y="75"/>
                  <a:pt x="103" y="56"/>
                </a:cubicBezTo>
                <a:cubicBezTo>
                  <a:pt x="103" y="41"/>
                  <a:pt x="103" y="41"/>
                  <a:pt x="103" y="41"/>
                </a:cubicBezTo>
                <a:cubicBezTo>
                  <a:pt x="103" y="39"/>
                  <a:pt x="101" y="38"/>
                  <a:pt x="99" y="38"/>
                </a:cubicBezTo>
                <a:cubicBezTo>
                  <a:pt x="68" y="51"/>
                  <a:pt x="68" y="51"/>
                  <a:pt x="68" y="51"/>
                </a:cubicBezTo>
                <a:cubicBezTo>
                  <a:pt x="67" y="52"/>
                  <a:pt x="66" y="52"/>
                  <a:pt x="64" y="51"/>
                </a:cubicBezTo>
                <a:cubicBezTo>
                  <a:pt x="33" y="39"/>
                  <a:pt x="33" y="39"/>
                  <a:pt x="33" y="39"/>
                </a:cubicBezTo>
                <a:cubicBezTo>
                  <a:pt x="32" y="38"/>
                  <a:pt x="30" y="39"/>
                  <a:pt x="30" y="41"/>
                </a:cubicBezTo>
                <a:close/>
                <a:moveTo>
                  <a:pt x="16" y="31"/>
                </a:moveTo>
                <a:cubicBezTo>
                  <a:pt x="16" y="45"/>
                  <a:pt x="16" y="45"/>
                  <a:pt x="16" y="45"/>
                </a:cubicBezTo>
                <a:cubicBezTo>
                  <a:pt x="16" y="45"/>
                  <a:pt x="16" y="45"/>
                  <a:pt x="16" y="45"/>
                </a:cubicBezTo>
                <a:cubicBezTo>
                  <a:pt x="17" y="45"/>
                  <a:pt x="17" y="45"/>
                  <a:pt x="17" y="45"/>
                </a:cubicBezTo>
                <a:cubicBezTo>
                  <a:pt x="19" y="44"/>
                  <a:pt x="19" y="46"/>
                  <a:pt x="19" y="47"/>
                </a:cubicBezTo>
                <a:cubicBezTo>
                  <a:pt x="19" y="48"/>
                  <a:pt x="19" y="49"/>
                  <a:pt x="18" y="50"/>
                </a:cubicBezTo>
                <a:cubicBezTo>
                  <a:pt x="18" y="50"/>
                  <a:pt x="18" y="50"/>
                  <a:pt x="19" y="50"/>
                </a:cubicBezTo>
                <a:cubicBezTo>
                  <a:pt x="19" y="51"/>
                  <a:pt x="19" y="52"/>
                  <a:pt x="19" y="52"/>
                </a:cubicBezTo>
                <a:cubicBezTo>
                  <a:pt x="18" y="52"/>
                  <a:pt x="18" y="52"/>
                  <a:pt x="18" y="52"/>
                </a:cubicBezTo>
                <a:cubicBezTo>
                  <a:pt x="22" y="59"/>
                  <a:pt x="24" y="68"/>
                  <a:pt x="18" y="74"/>
                </a:cubicBezTo>
                <a:cubicBezTo>
                  <a:pt x="17" y="74"/>
                  <a:pt x="17" y="74"/>
                  <a:pt x="17" y="73"/>
                </a:cubicBezTo>
                <a:cubicBezTo>
                  <a:pt x="17" y="73"/>
                  <a:pt x="17" y="72"/>
                  <a:pt x="18" y="71"/>
                </a:cubicBezTo>
                <a:cubicBezTo>
                  <a:pt x="18" y="69"/>
                  <a:pt x="17" y="69"/>
                  <a:pt x="17" y="71"/>
                </a:cubicBezTo>
                <a:cubicBezTo>
                  <a:pt x="16" y="73"/>
                  <a:pt x="16" y="74"/>
                  <a:pt x="15" y="75"/>
                </a:cubicBezTo>
                <a:cubicBezTo>
                  <a:pt x="15" y="76"/>
                  <a:pt x="14" y="76"/>
                  <a:pt x="14" y="75"/>
                </a:cubicBezTo>
                <a:cubicBezTo>
                  <a:pt x="14" y="74"/>
                  <a:pt x="14" y="72"/>
                  <a:pt x="14" y="71"/>
                </a:cubicBezTo>
                <a:cubicBezTo>
                  <a:pt x="14" y="68"/>
                  <a:pt x="13" y="67"/>
                  <a:pt x="13" y="70"/>
                </a:cubicBezTo>
                <a:cubicBezTo>
                  <a:pt x="13" y="71"/>
                  <a:pt x="13" y="72"/>
                  <a:pt x="13" y="73"/>
                </a:cubicBezTo>
                <a:cubicBezTo>
                  <a:pt x="13" y="73"/>
                  <a:pt x="13" y="73"/>
                  <a:pt x="13" y="73"/>
                </a:cubicBezTo>
                <a:cubicBezTo>
                  <a:pt x="13" y="72"/>
                  <a:pt x="12" y="72"/>
                  <a:pt x="12" y="71"/>
                </a:cubicBezTo>
                <a:cubicBezTo>
                  <a:pt x="12" y="70"/>
                  <a:pt x="12" y="70"/>
                  <a:pt x="12" y="72"/>
                </a:cubicBezTo>
                <a:cubicBezTo>
                  <a:pt x="12" y="72"/>
                  <a:pt x="12" y="73"/>
                  <a:pt x="12" y="74"/>
                </a:cubicBezTo>
                <a:cubicBezTo>
                  <a:pt x="12" y="74"/>
                  <a:pt x="12" y="74"/>
                  <a:pt x="12" y="74"/>
                </a:cubicBezTo>
                <a:cubicBezTo>
                  <a:pt x="6" y="68"/>
                  <a:pt x="5" y="60"/>
                  <a:pt x="11" y="52"/>
                </a:cubicBezTo>
                <a:cubicBezTo>
                  <a:pt x="11" y="52"/>
                  <a:pt x="11" y="52"/>
                  <a:pt x="11" y="52"/>
                </a:cubicBezTo>
                <a:cubicBezTo>
                  <a:pt x="10" y="52"/>
                  <a:pt x="10" y="50"/>
                  <a:pt x="11" y="50"/>
                </a:cubicBezTo>
                <a:cubicBezTo>
                  <a:pt x="11" y="50"/>
                  <a:pt x="11" y="50"/>
                  <a:pt x="11" y="50"/>
                </a:cubicBezTo>
                <a:cubicBezTo>
                  <a:pt x="11" y="49"/>
                  <a:pt x="11" y="48"/>
                  <a:pt x="11" y="47"/>
                </a:cubicBezTo>
                <a:cubicBezTo>
                  <a:pt x="11" y="46"/>
                  <a:pt x="11" y="44"/>
                  <a:pt x="13" y="45"/>
                </a:cubicBezTo>
                <a:cubicBezTo>
                  <a:pt x="13" y="45"/>
                  <a:pt x="13" y="45"/>
                  <a:pt x="13" y="45"/>
                </a:cubicBezTo>
                <a:cubicBezTo>
                  <a:pt x="13" y="45"/>
                  <a:pt x="14" y="44"/>
                  <a:pt x="14" y="44"/>
                </a:cubicBezTo>
                <a:cubicBezTo>
                  <a:pt x="14" y="29"/>
                  <a:pt x="14" y="29"/>
                  <a:pt x="14" y="29"/>
                </a:cubicBezTo>
                <a:cubicBezTo>
                  <a:pt x="14" y="28"/>
                  <a:pt x="13" y="28"/>
                  <a:pt x="13" y="28"/>
                </a:cubicBezTo>
                <a:cubicBezTo>
                  <a:pt x="2" y="23"/>
                  <a:pt x="2" y="23"/>
                  <a:pt x="2" y="23"/>
                </a:cubicBezTo>
                <a:cubicBezTo>
                  <a:pt x="0" y="22"/>
                  <a:pt x="0" y="20"/>
                  <a:pt x="2" y="19"/>
                </a:cubicBezTo>
                <a:cubicBezTo>
                  <a:pt x="65" y="0"/>
                  <a:pt x="65" y="0"/>
                  <a:pt x="65" y="0"/>
                </a:cubicBezTo>
                <a:cubicBezTo>
                  <a:pt x="66" y="0"/>
                  <a:pt x="67" y="0"/>
                  <a:pt x="68" y="0"/>
                </a:cubicBezTo>
                <a:cubicBezTo>
                  <a:pt x="131" y="19"/>
                  <a:pt x="131" y="19"/>
                  <a:pt x="131" y="19"/>
                </a:cubicBezTo>
                <a:cubicBezTo>
                  <a:pt x="133" y="20"/>
                  <a:pt x="133" y="22"/>
                  <a:pt x="131" y="23"/>
                </a:cubicBezTo>
                <a:cubicBezTo>
                  <a:pt x="68" y="49"/>
                  <a:pt x="68" y="49"/>
                  <a:pt x="68" y="49"/>
                </a:cubicBezTo>
                <a:cubicBezTo>
                  <a:pt x="67" y="50"/>
                  <a:pt x="66" y="50"/>
                  <a:pt x="64" y="49"/>
                </a:cubicBezTo>
                <a:cubicBezTo>
                  <a:pt x="18" y="30"/>
                  <a:pt x="18" y="30"/>
                  <a:pt x="18" y="30"/>
                </a:cubicBezTo>
                <a:cubicBezTo>
                  <a:pt x="17" y="30"/>
                  <a:pt x="16" y="30"/>
                  <a:pt x="16" y="31"/>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08" name="Freeform 10"/>
          <p:cNvSpPr>
            <a:spLocks noEditPoints="1"/>
          </p:cNvSpPr>
          <p:nvPr/>
        </p:nvSpPr>
        <p:spPr bwMode="auto">
          <a:xfrm>
            <a:off x="1008063" y="3073400"/>
            <a:ext cx="425450" cy="401638"/>
          </a:xfrm>
          <a:custGeom>
            <a:avLst/>
            <a:gdLst>
              <a:gd name="T0" fmla="*/ 665321250 w 134"/>
              <a:gd name="T1" fmla="*/ 233699127 h 126"/>
              <a:gd name="T2" fmla="*/ 776208125 w 134"/>
              <a:gd name="T3" fmla="*/ 365790215 h 126"/>
              <a:gd name="T4" fmla="*/ 846772500 w 134"/>
              <a:gd name="T5" fmla="*/ 599489341 h 126"/>
              <a:gd name="T6" fmla="*/ 675401875 w 134"/>
              <a:gd name="T7" fmla="*/ 426753125 h 126"/>
              <a:gd name="T8" fmla="*/ 1028223750 w 134"/>
              <a:gd name="T9" fmla="*/ 894151379 h 126"/>
              <a:gd name="T10" fmla="*/ 705643750 w 134"/>
              <a:gd name="T11" fmla="*/ 1077046486 h 126"/>
              <a:gd name="T12" fmla="*/ 957659375 w 134"/>
              <a:gd name="T13" fmla="*/ 1107529535 h 126"/>
              <a:gd name="T14" fmla="*/ 1078626875 w 134"/>
              <a:gd name="T15" fmla="*/ 934793319 h 126"/>
              <a:gd name="T16" fmla="*/ 1018143125 w 134"/>
              <a:gd name="T17" fmla="*/ 1158333555 h 126"/>
              <a:gd name="T18" fmla="*/ 272176875 w 134"/>
              <a:gd name="T19" fmla="*/ 975438447 h 126"/>
              <a:gd name="T20" fmla="*/ 191531875 w 134"/>
              <a:gd name="T21" fmla="*/ 833185281 h 126"/>
              <a:gd name="T22" fmla="*/ 665321250 w 134"/>
              <a:gd name="T23" fmla="*/ 182895107 h 126"/>
              <a:gd name="T24" fmla="*/ 816530625 w 134"/>
              <a:gd name="T25" fmla="*/ 101608039 h 126"/>
              <a:gd name="T26" fmla="*/ 1038304375 w 134"/>
              <a:gd name="T27" fmla="*/ 172733028 h 126"/>
              <a:gd name="T28" fmla="*/ 1078626875 w 134"/>
              <a:gd name="T29" fmla="*/ 873830409 h 126"/>
              <a:gd name="T30" fmla="*/ 1078626875 w 134"/>
              <a:gd name="T31" fmla="*/ 934793319 h 126"/>
              <a:gd name="T32" fmla="*/ 342741250 w 134"/>
              <a:gd name="T33" fmla="*/ 629969203 h 126"/>
              <a:gd name="T34" fmla="*/ 201612500 w 134"/>
              <a:gd name="T35" fmla="*/ 792543340 h 126"/>
              <a:gd name="T36" fmla="*/ 322580000 w 134"/>
              <a:gd name="T37" fmla="*/ 741739321 h 126"/>
              <a:gd name="T38" fmla="*/ 423386250 w 134"/>
              <a:gd name="T39" fmla="*/ 883989300 h 126"/>
              <a:gd name="T40" fmla="*/ 383063750 w 134"/>
              <a:gd name="T41" fmla="*/ 701097380 h 126"/>
              <a:gd name="T42" fmla="*/ 352821875 w 134"/>
              <a:gd name="T43" fmla="*/ 762060291 h 126"/>
              <a:gd name="T44" fmla="*/ 312499375 w 134"/>
              <a:gd name="T45" fmla="*/ 985600526 h 126"/>
              <a:gd name="T46" fmla="*/ 524192500 w 134"/>
              <a:gd name="T47" fmla="*/ 944955398 h 126"/>
              <a:gd name="T48" fmla="*/ 393144375 w 134"/>
              <a:gd name="T49" fmla="*/ 914472349 h 126"/>
              <a:gd name="T50" fmla="*/ 806450000 w 134"/>
              <a:gd name="T51" fmla="*/ 152412058 h 126"/>
              <a:gd name="T52" fmla="*/ 826611250 w 134"/>
              <a:gd name="T53" fmla="*/ 355628136 h 126"/>
              <a:gd name="T54" fmla="*/ 1038304375 w 134"/>
              <a:gd name="T55" fmla="*/ 396273264 h 126"/>
              <a:gd name="T56" fmla="*/ 635079375 w 134"/>
              <a:gd name="T57" fmla="*/ 203216078 h 126"/>
              <a:gd name="T58" fmla="*/ 493950625 w 134"/>
              <a:gd name="T59" fmla="*/ 375949106 h 126"/>
              <a:gd name="T60" fmla="*/ 635079375 w 134"/>
              <a:gd name="T61" fmla="*/ 203216078 h 126"/>
              <a:gd name="T62" fmla="*/ 1028223750 w 134"/>
              <a:gd name="T63" fmla="*/ 843347360 h 126"/>
              <a:gd name="T64" fmla="*/ 866933750 w 134"/>
              <a:gd name="T65" fmla="*/ 883989300 h 126"/>
              <a:gd name="T66" fmla="*/ 483870000 w 134"/>
              <a:gd name="T67" fmla="*/ 416594234 h 126"/>
              <a:gd name="T68" fmla="*/ 322580000 w 134"/>
              <a:gd name="T69" fmla="*/ 447077283 h 126"/>
              <a:gd name="T70" fmla="*/ 1058465625 w 134"/>
              <a:gd name="T71" fmla="*/ 467398253 h 126"/>
              <a:gd name="T72" fmla="*/ 1058465625 w 134"/>
              <a:gd name="T73" fmla="*/ 833185281 h 126"/>
              <a:gd name="T74" fmla="*/ 1058465625 w 134"/>
              <a:gd name="T75" fmla="*/ 467398253 h 126"/>
              <a:gd name="T76" fmla="*/ 514111875 w 134"/>
              <a:gd name="T77" fmla="*/ 883989300 h 126"/>
              <a:gd name="T78" fmla="*/ 514111875 w 134"/>
              <a:gd name="T79" fmla="*/ 406432155 h 126"/>
              <a:gd name="T80" fmla="*/ 836691875 w 134"/>
              <a:gd name="T81" fmla="*/ 406432155 h 126"/>
              <a:gd name="T82" fmla="*/ 836691875 w 134"/>
              <a:gd name="T83" fmla="*/ 883989300 h 126"/>
              <a:gd name="T84" fmla="*/ 685482500 w 134"/>
              <a:gd name="T85" fmla="*/ 1056725516 h 126"/>
              <a:gd name="T86" fmla="*/ 574595625 w 134"/>
              <a:gd name="T87" fmla="*/ 934793319 h 126"/>
              <a:gd name="T88" fmla="*/ 1028223750 w 134"/>
              <a:gd name="T89" fmla="*/ 447077283 h 126"/>
              <a:gd name="T90" fmla="*/ 866933750 w 134"/>
              <a:gd name="T91" fmla="*/ 416594234 h 126"/>
              <a:gd name="T92" fmla="*/ 1028223750 w 134"/>
              <a:gd name="T93" fmla="*/ 447077283 h 1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4" h="126">
                <a:moveTo>
                  <a:pt x="78" y="34"/>
                </a:moveTo>
                <a:cubicBezTo>
                  <a:pt x="75" y="30"/>
                  <a:pt x="71" y="26"/>
                  <a:pt x="68" y="23"/>
                </a:cubicBezTo>
                <a:cubicBezTo>
                  <a:pt x="67" y="23"/>
                  <a:pt x="67" y="23"/>
                  <a:pt x="66" y="23"/>
                </a:cubicBezTo>
                <a:cubicBezTo>
                  <a:pt x="63" y="26"/>
                  <a:pt x="59" y="30"/>
                  <a:pt x="56" y="34"/>
                </a:cubicBezTo>
                <a:cubicBezTo>
                  <a:pt x="55" y="35"/>
                  <a:pt x="56" y="36"/>
                  <a:pt x="57" y="36"/>
                </a:cubicBezTo>
                <a:cubicBezTo>
                  <a:pt x="64" y="35"/>
                  <a:pt x="70" y="35"/>
                  <a:pt x="77" y="36"/>
                </a:cubicBezTo>
                <a:cubicBezTo>
                  <a:pt x="78" y="36"/>
                  <a:pt x="79" y="35"/>
                  <a:pt x="78" y="34"/>
                </a:cubicBezTo>
                <a:close/>
                <a:moveTo>
                  <a:pt x="67" y="42"/>
                </a:moveTo>
                <a:cubicBezTo>
                  <a:pt x="76" y="42"/>
                  <a:pt x="84" y="50"/>
                  <a:pt x="84" y="59"/>
                </a:cubicBezTo>
                <a:cubicBezTo>
                  <a:pt x="84" y="68"/>
                  <a:pt x="76" y="76"/>
                  <a:pt x="67" y="76"/>
                </a:cubicBezTo>
                <a:cubicBezTo>
                  <a:pt x="57" y="76"/>
                  <a:pt x="50" y="68"/>
                  <a:pt x="50" y="59"/>
                </a:cubicBezTo>
                <a:cubicBezTo>
                  <a:pt x="50" y="50"/>
                  <a:pt x="57" y="42"/>
                  <a:pt x="67" y="42"/>
                </a:cubicBezTo>
                <a:close/>
                <a:moveTo>
                  <a:pt x="103" y="90"/>
                </a:moveTo>
                <a:cubicBezTo>
                  <a:pt x="103" y="90"/>
                  <a:pt x="103" y="89"/>
                  <a:pt x="103" y="89"/>
                </a:cubicBezTo>
                <a:cubicBezTo>
                  <a:pt x="103" y="88"/>
                  <a:pt x="102" y="88"/>
                  <a:pt x="102" y="88"/>
                </a:cubicBezTo>
                <a:cubicBezTo>
                  <a:pt x="97" y="89"/>
                  <a:pt x="91" y="90"/>
                  <a:pt x="85" y="91"/>
                </a:cubicBezTo>
                <a:cubicBezTo>
                  <a:pt x="84" y="91"/>
                  <a:pt x="83" y="92"/>
                  <a:pt x="82" y="93"/>
                </a:cubicBezTo>
                <a:cubicBezTo>
                  <a:pt x="78" y="98"/>
                  <a:pt x="74" y="102"/>
                  <a:pt x="70" y="106"/>
                </a:cubicBezTo>
                <a:cubicBezTo>
                  <a:pt x="70" y="106"/>
                  <a:pt x="70" y="107"/>
                  <a:pt x="71" y="107"/>
                </a:cubicBezTo>
                <a:cubicBezTo>
                  <a:pt x="80" y="114"/>
                  <a:pt x="88" y="115"/>
                  <a:pt x="94" y="111"/>
                </a:cubicBezTo>
                <a:cubicBezTo>
                  <a:pt x="95" y="111"/>
                  <a:pt x="95" y="110"/>
                  <a:pt x="95" y="109"/>
                </a:cubicBezTo>
                <a:cubicBezTo>
                  <a:pt x="89" y="103"/>
                  <a:pt x="93" y="92"/>
                  <a:pt x="102" y="91"/>
                </a:cubicBezTo>
                <a:cubicBezTo>
                  <a:pt x="103" y="91"/>
                  <a:pt x="103" y="91"/>
                  <a:pt x="103" y="90"/>
                </a:cubicBezTo>
                <a:close/>
                <a:moveTo>
                  <a:pt x="107" y="92"/>
                </a:moveTo>
                <a:cubicBezTo>
                  <a:pt x="111" y="94"/>
                  <a:pt x="114" y="98"/>
                  <a:pt x="114" y="102"/>
                </a:cubicBezTo>
                <a:cubicBezTo>
                  <a:pt x="114" y="109"/>
                  <a:pt x="108" y="114"/>
                  <a:pt x="102" y="113"/>
                </a:cubicBezTo>
                <a:cubicBezTo>
                  <a:pt x="101" y="113"/>
                  <a:pt x="101" y="113"/>
                  <a:pt x="101" y="114"/>
                </a:cubicBezTo>
                <a:cubicBezTo>
                  <a:pt x="94" y="121"/>
                  <a:pt x="81" y="120"/>
                  <a:pt x="68" y="109"/>
                </a:cubicBezTo>
                <a:cubicBezTo>
                  <a:pt x="67" y="109"/>
                  <a:pt x="67" y="109"/>
                  <a:pt x="66" y="109"/>
                </a:cubicBezTo>
                <a:cubicBezTo>
                  <a:pt x="46" y="126"/>
                  <a:pt x="28" y="119"/>
                  <a:pt x="27" y="96"/>
                </a:cubicBezTo>
                <a:cubicBezTo>
                  <a:pt x="27" y="96"/>
                  <a:pt x="27" y="96"/>
                  <a:pt x="27" y="95"/>
                </a:cubicBezTo>
                <a:cubicBezTo>
                  <a:pt x="21" y="94"/>
                  <a:pt x="18" y="88"/>
                  <a:pt x="19" y="83"/>
                </a:cubicBezTo>
                <a:cubicBezTo>
                  <a:pt x="19" y="82"/>
                  <a:pt x="19" y="82"/>
                  <a:pt x="19" y="82"/>
                </a:cubicBezTo>
                <a:cubicBezTo>
                  <a:pt x="0" y="70"/>
                  <a:pt x="3" y="51"/>
                  <a:pt x="27" y="42"/>
                </a:cubicBezTo>
                <a:cubicBezTo>
                  <a:pt x="28" y="42"/>
                  <a:pt x="28" y="41"/>
                  <a:pt x="28" y="41"/>
                </a:cubicBezTo>
                <a:cubicBezTo>
                  <a:pt x="24" y="11"/>
                  <a:pt x="43" y="0"/>
                  <a:pt x="66" y="18"/>
                </a:cubicBezTo>
                <a:cubicBezTo>
                  <a:pt x="67" y="19"/>
                  <a:pt x="67" y="19"/>
                  <a:pt x="68" y="18"/>
                </a:cubicBezTo>
                <a:cubicBezTo>
                  <a:pt x="72" y="15"/>
                  <a:pt x="77" y="12"/>
                  <a:pt x="81" y="11"/>
                </a:cubicBezTo>
                <a:cubicBezTo>
                  <a:pt x="81" y="11"/>
                  <a:pt x="81" y="11"/>
                  <a:pt x="81" y="10"/>
                </a:cubicBezTo>
                <a:cubicBezTo>
                  <a:pt x="82" y="5"/>
                  <a:pt x="87" y="2"/>
                  <a:pt x="92" y="2"/>
                </a:cubicBezTo>
                <a:cubicBezTo>
                  <a:pt x="99" y="2"/>
                  <a:pt x="105" y="9"/>
                  <a:pt x="102" y="16"/>
                </a:cubicBezTo>
                <a:cubicBezTo>
                  <a:pt x="102" y="16"/>
                  <a:pt x="102" y="16"/>
                  <a:pt x="103" y="17"/>
                </a:cubicBezTo>
                <a:cubicBezTo>
                  <a:pt x="106" y="22"/>
                  <a:pt x="108" y="30"/>
                  <a:pt x="106" y="40"/>
                </a:cubicBezTo>
                <a:cubicBezTo>
                  <a:pt x="106" y="41"/>
                  <a:pt x="106" y="42"/>
                  <a:pt x="107" y="42"/>
                </a:cubicBezTo>
                <a:cubicBezTo>
                  <a:pt x="134" y="53"/>
                  <a:pt x="134" y="75"/>
                  <a:pt x="107" y="86"/>
                </a:cubicBezTo>
                <a:cubicBezTo>
                  <a:pt x="106" y="86"/>
                  <a:pt x="106" y="87"/>
                  <a:pt x="106" y="87"/>
                </a:cubicBezTo>
                <a:cubicBezTo>
                  <a:pt x="106" y="89"/>
                  <a:pt x="106" y="90"/>
                  <a:pt x="106" y="91"/>
                </a:cubicBezTo>
                <a:cubicBezTo>
                  <a:pt x="107" y="92"/>
                  <a:pt x="107" y="92"/>
                  <a:pt x="107" y="92"/>
                </a:cubicBezTo>
                <a:close/>
                <a:moveTo>
                  <a:pt x="32" y="73"/>
                </a:moveTo>
                <a:cubicBezTo>
                  <a:pt x="32" y="71"/>
                  <a:pt x="33" y="68"/>
                  <a:pt x="34" y="66"/>
                </a:cubicBezTo>
                <a:cubicBezTo>
                  <a:pt x="35" y="65"/>
                  <a:pt x="35" y="63"/>
                  <a:pt x="34" y="62"/>
                </a:cubicBezTo>
                <a:cubicBezTo>
                  <a:pt x="32" y="56"/>
                  <a:pt x="30" y="51"/>
                  <a:pt x="29" y="46"/>
                </a:cubicBezTo>
                <a:cubicBezTo>
                  <a:pt x="29" y="45"/>
                  <a:pt x="28" y="45"/>
                  <a:pt x="27" y="45"/>
                </a:cubicBezTo>
                <a:cubicBezTo>
                  <a:pt x="10" y="54"/>
                  <a:pt x="8" y="68"/>
                  <a:pt x="20" y="78"/>
                </a:cubicBezTo>
                <a:cubicBezTo>
                  <a:pt x="20" y="78"/>
                  <a:pt x="21" y="78"/>
                  <a:pt x="22" y="78"/>
                </a:cubicBezTo>
                <a:cubicBezTo>
                  <a:pt x="24" y="75"/>
                  <a:pt x="27" y="74"/>
                  <a:pt x="30" y="74"/>
                </a:cubicBezTo>
                <a:cubicBezTo>
                  <a:pt x="31" y="74"/>
                  <a:pt x="31" y="74"/>
                  <a:pt x="32" y="73"/>
                </a:cubicBezTo>
                <a:close/>
                <a:moveTo>
                  <a:pt x="35" y="75"/>
                </a:moveTo>
                <a:cubicBezTo>
                  <a:pt x="39" y="77"/>
                  <a:pt x="41" y="82"/>
                  <a:pt x="41" y="86"/>
                </a:cubicBezTo>
                <a:cubicBezTo>
                  <a:pt x="41" y="87"/>
                  <a:pt x="41" y="87"/>
                  <a:pt x="42" y="87"/>
                </a:cubicBezTo>
                <a:cubicBezTo>
                  <a:pt x="43" y="88"/>
                  <a:pt x="45" y="88"/>
                  <a:pt x="47" y="88"/>
                </a:cubicBezTo>
                <a:cubicBezTo>
                  <a:pt x="48" y="89"/>
                  <a:pt x="48" y="87"/>
                  <a:pt x="48" y="87"/>
                </a:cubicBezTo>
                <a:cubicBezTo>
                  <a:pt x="44" y="81"/>
                  <a:pt x="41" y="75"/>
                  <a:pt x="38" y="69"/>
                </a:cubicBezTo>
                <a:cubicBezTo>
                  <a:pt x="37" y="68"/>
                  <a:pt x="36" y="68"/>
                  <a:pt x="36" y="69"/>
                </a:cubicBezTo>
                <a:cubicBezTo>
                  <a:pt x="35" y="71"/>
                  <a:pt x="35" y="72"/>
                  <a:pt x="34" y="74"/>
                </a:cubicBezTo>
                <a:cubicBezTo>
                  <a:pt x="34" y="74"/>
                  <a:pt x="34" y="75"/>
                  <a:pt x="35" y="75"/>
                </a:cubicBezTo>
                <a:close/>
                <a:moveTo>
                  <a:pt x="39" y="90"/>
                </a:moveTo>
                <a:cubicBezTo>
                  <a:pt x="38" y="93"/>
                  <a:pt x="35" y="95"/>
                  <a:pt x="32" y="96"/>
                </a:cubicBezTo>
                <a:cubicBezTo>
                  <a:pt x="32" y="96"/>
                  <a:pt x="31" y="96"/>
                  <a:pt x="31" y="97"/>
                </a:cubicBezTo>
                <a:cubicBezTo>
                  <a:pt x="34" y="113"/>
                  <a:pt x="47" y="118"/>
                  <a:pt x="63" y="107"/>
                </a:cubicBezTo>
                <a:cubicBezTo>
                  <a:pt x="64" y="107"/>
                  <a:pt x="64" y="106"/>
                  <a:pt x="64" y="106"/>
                </a:cubicBezTo>
                <a:cubicBezTo>
                  <a:pt x="60" y="102"/>
                  <a:pt x="56" y="98"/>
                  <a:pt x="52" y="93"/>
                </a:cubicBezTo>
                <a:cubicBezTo>
                  <a:pt x="52" y="92"/>
                  <a:pt x="50" y="91"/>
                  <a:pt x="49" y="91"/>
                </a:cubicBezTo>
                <a:cubicBezTo>
                  <a:pt x="46" y="91"/>
                  <a:pt x="43" y="90"/>
                  <a:pt x="41" y="90"/>
                </a:cubicBezTo>
                <a:cubicBezTo>
                  <a:pt x="40" y="90"/>
                  <a:pt x="40" y="90"/>
                  <a:pt x="39" y="90"/>
                </a:cubicBezTo>
                <a:close/>
                <a:moveTo>
                  <a:pt x="98" y="21"/>
                </a:moveTo>
                <a:cubicBezTo>
                  <a:pt x="92" y="26"/>
                  <a:pt x="84" y="23"/>
                  <a:pt x="82" y="16"/>
                </a:cubicBezTo>
                <a:cubicBezTo>
                  <a:pt x="81" y="16"/>
                  <a:pt x="81" y="15"/>
                  <a:pt x="80" y="15"/>
                </a:cubicBezTo>
                <a:cubicBezTo>
                  <a:pt x="77" y="16"/>
                  <a:pt x="74" y="18"/>
                  <a:pt x="71" y="20"/>
                </a:cubicBezTo>
                <a:cubicBezTo>
                  <a:pt x="70" y="21"/>
                  <a:pt x="70" y="21"/>
                  <a:pt x="70" y="22"/>
                </a:cubicBezTo>
                <a:cubicBezTo>
                  <a:pt x="74" y="25"/>
                  <a:pt x="78" y="30"/>
                  <a:pt x="82" y="35"/>
                </a:cubicBezTo>
                <a:cubicBezTo>
                  <a:pt x="83" y="36"/>
                  <a:pt x="84" y="36"/>
                  <a:pt x="85" y="37"/>
                </a:cubicBezTo>
                <a:cubicBezTo>
                  <a:pt x="91" y="37"/>
                  <a:pt x="97" y="38"/>
                  <a:pt x="101" y="40"/>
                </a:cubicBezTo>
                <a:cubicBezTo>
                  <a:pt x="102" y="40"/>
                  <a:pt x="103" y="40"/>
                  <a:pt x="103" y="39"/>
                </a:cubicBezTo>
                <a:cubicBezTo>
                  <a:pt x="103" y="32"/>
                  <a:pt x="102" y="26"/>
                  <a:pt x="100" y="22"/>
                </a:cubicBezTo>
                <a:cubicBezTo>
                  <a:pt x="99" y="21"/>
                  <a:pt x="99" y="21"/>
                  <a:pt x="98" y="21"/>
                </a:cubicBezTo>
                <a:close/>
                <a:moveTo>
                  <a:pt x="63" y="20"/>
                </a:moveTo>
                <a:cubicBezTo>
                  <a:pt x="45" y="8"/>
                  <a:pt x="29" y="16"/>
                  <a:pt x="31" y="39"/>
                </a:cubicBezTo>
                <a:cubicBezTo>
                  <a:pt x="31" y="40"/>
                  <a:pt x="32" y="40"/>
                  <a:pt x="32" y="40"/>
                </a:cubicBezTo>
                <a:cubicBezTo>
                  <a:pt x="37" y="38"/>
                  <a:pt x="43" y="37"/>
                  <a:pt x="49" y="37"/>
                </a:cubicBezTo>
                <a:cubicBezTo>
                  <a:pt x="50" y="36"/>
                  <a:pt x="52" y="36"/>
                  <a:pt x="52" y="35"/>
                </a:cubicBezTo>
                <a:cubicBezTo>
                  <a:pt x="56" y="30"/>
                  <a:pt x="60" y="25"/>
                  <a:pt x="64" y="22"/>
                </a:cubicBezTo>
                <a:cubicBezTo>
                  <a:pt x="64" y="21"/>
                  <a:pt x="64" y="21"/>
                  <a:pt x="63" y="20"/>
                </a:cubicBezTo>
                <a:close/>
                <a:moveTo>
                  <a:pt x="87" y="88"/>
                </a:moveTo>
                <a:cubicBezTo>
                  <a:pt x="93" y="87"/>
                  <a:pt x="98" y="86"/>
                  <a:pt x="102" y="85"/>
                </a:cubicBezTo>
                <a:cubicBezTo>
                  <a:pt x="102" y="84"/>
                  <a:pt x="102" y="84"/>
                  <a:pt x="102" y="83"/>
                </a:cubicBezTo>
                <a:cubicBezTo>
                  <a:pt x="102" y="79"/>
                  <a:pt x="100" y="74"/>
                  <a:pt x="98" y="69"/>
                </a:cubicBezTo>
                <a:cubicBezTo>
                  <a:pt x="98" y="68"/>
                  <a:pt x="97" y="68"/>
                  <a:pt x="96" y="69"/>
                </a:cubicBezTo>
                <a:cubicBezTo>
                  <a:pt x="93" y="75"/>
                  <a:pt x="90" y="81"/>
                  <a:pt x="86" y="87"/>
                </a:cubicBezTo>
                <a:cubicBezTo>
                  <a:pt x="86" y="87"/>
                  <a:pt x="86" y="89"/>
                  <a:pt x="87" y="88"/>
                </a:cubicBezTo>
                <a:close/>
                <a:moveTo>
                  <a:pt x="38" y="59"/>
                </a:moveTo>
                <a:cubicBezTo>
                  <a:pt x="41" y="53"/>
                  <a:pt x="44" y="47"/>
                  <a:pt x="48" y="41"/>
                </a:cubicBezTo>
                <a:cubicBezTo>
                  <a:pt x="48" y="40"/>
                  <a:pt x="48" y="39"/>
                  <a:pt x="47" y="39"/>
                </a:cubicBezTo>
                <a:cubicBezTo>
                  <a:pt x="41" y="40"/>
                  <a:pt x="36" y="41"/>
                  <a:pt x="32" y="43"/>
                </a:cubicBezTo>
                <a:cubicBezTo>
                  <a:pt x="32" y="43"/>
                  <a:pt x="32" y="44"/>
                  <a:pt x="32" y="44"/>
                </a:cubicBezTo>
                <a:cubicBezTo>
                  <a:pt x="32" y="49"/>
                  <a:pt x="34" y="53"/>
                  <a:pt x="36" y="58"/>
                </a:cubicBezTo>
                <a:cubicBezTo>
                  <a:pt x="36" y="59"/>
                  <a:pt x="37" y="59"/>
                  <a:pt x="38" y="59"/>
                </a:cubicBezTo>
                <a:close/>
                <a:moveTo>
                  <a:pt x="105" y="46"/>
                </a:moveTo>
                <a:cubicBezTo>
                  <a:pt x="104" y="51"/>
                  <a:pt x="102" y="56"/>
                  <a:pt x="100" y="62"/>
                </a:cubicBezTo>
                <a:cubicBezTo>
                  <a:pt x="99" y="63"/>
                  <a:pt x="99" y="65"/>
                  <a:pt x="100" y="66"/>
                </a:cubicBezTo>
                <a:cubicBezTo>
                  <a:pt x="102" y="72"/>
                  <a:pt x="104" y="77"/>
                  <a:pt x="105" y="82"/>
                </a:cubicBezTo>
                <a:cubicBezTo>
                  <a:pt x="105" y="83"/>
                  <a:pt x="106" y="83"/>
                  <a:pt x="107" y="83"/>
                </a:cubicBezTo>
                <a:cubicBezTo>
                  <a:pt x="127" y="73"/>
                  <a:pt x="127" y="55"/>
                  <a:pt x="107" y="45"/>
                </a:cubicBezTo>
                <a:cubicBezTo>
                  <a:pt x="106" y="45"/>
                  <a:pt x="105" y="45"/>
                  <a:pt x="105" y="46"/>
                </a:cubicBezTo>
                <a:close/>
                <a:moveTo>
                  <a:pt x="79" y="89"/>
                </a:moveTo>
                <a:cubicBezTo>
                  <a:pt x="71" y="90"/>
                  <a:pt x="63" y="90"/>
                  <a:pt x="55" y="89"/>
                </a:cubicBezTo>
                <a:cubicBezTo>
                  <a:pt x="53" y="89"/>
                  <a:pt x="52" y="89"/>
                  <a:pt x="51" y="87"/>
                </a:cubicBezTo>
                <a:cubicBezTo>
                  <a:pt x="46" y="81"/>
                  <a:pt x="42" y="73"/>
                  <a:pt x="39" y="66"/>
                </a:cubicBezTo>
                <a:cubicBezTo>
                  <a:pt x="38" y="65"/>
                  <a:pt x="38" y="63"/>
                  <a:pt x="39" y="62"/>
                </a:cubicBezTo>
                <a:cubicBezTo>
                  <a:pt x="42" y="54"/>
                  <a:pt x="46" y="47"/>
                  <a:pt x="51" y="40"/>
                </a:cubicBezTo>
                <a:cubicBezTo>
                  <a:pt x="52" y="39"/>
                  <a:pt x="53" y="38"/>
                  <a:pt x="55" y="38"/>
                </a:cubicBezTo>
                <a:cubicBezTo>
                  <a:pt x="63" y="38"/>
                  <a:pt x="71" y="38"/>
                  <a:pt x="79" y="38"/>
                </a:cubicBezTo>
                <a:cubicBezTo>
                  <a:pt x="81" y="38"/>
                  <a:pt x="82" y="39"/>
                  <a:pt x="83" y="40"/>
                </a:cubicBezTo>
                <a:cubicBezTo>
                  <a:pt x="88" y="47"/>
                  <a:pt x="92" y="54"/>
                  <a:pt x="95" y="62"/>
                </a:cubicBezTo>
                <a:cubicBezTo>
                  <a:pt x="96" y="63"/>
                  <a:pt x="96" y="65"/>
                  <a:pt x="95" y="66"/>
                </a:cubicBezTo>
                <a:cubicBezTo>
                  <a:pt x="92" y="73"/>
                  <a:pt x="88" y="81"/>
                  <a:pt x="83" y="87"/>
                </a:cubicBezTo>
                <a:cubicBezTo>
                  <a:pt x="82" y="89"/>
                  <a:pt x="81" y="89"/>
                  <a:pt x="79" y="89"/>
                </a:cubicBezTo>
                <a:close/>
                <a:moveTo>
                  <a:pt x="78" y="94"/>
                </a:moveTo>
                <a:cubicBezTo>
                  <a:pt x="75" y="98"/>
                  <a:pt x="71" y="101"/>
                  <a:pt x="68" y="104"/>
                </a:cubicBezTo>
                <a:cubicBezTo>
                  <a:pt x="67" y="105"/>
                  <a:pt x="67" y="105"/>
                  <a:pt x="66" y="104"/>
                </a:cubicBezTo>
                <a:cubicBezTo>
                  <a:pt x="63" y="101"/>
                  <a:pt x="59" y="98"/>
                  <a:pt x="56" y="94"/>
                </a:cubicBezTo>
                <a:cubicBezTo>
                  <a:pt x="55" y="93"/>
                  <a:pt x="56" y="92"/>
                  <a:pt x="57" y="92"/>
                </a:cubicBezTo>
                <a:cubicBezTo>
                  <a:pt x="64" y="92"/>
                  <a:pt x="70" y="92"/>
                  <a:pt x="77" y="92"/>
                </a:cubicBezTo>
                <a:cubicBezTo>
                  <a:pt x="78" y="92"/>
                  <a:pt x="79" y="93"/>
                  <a:pt x="78" y="94"/>
                </a:cubicBezTo>
                <a:close/>
                <a:moveTo>
                  <a:pt x="102" y="44"/>
                </a:moveTo>
                <a:cubicBezTo>
                  <a:pt x="102" y="49"/>
                  <a:pt x="100" y="53"/>
                  <a:pt x="98" y="58"/>
                </a:cubicBezTo>
                <a:cubicBezTo>
                  <a:pt x="98" y="59"/>
                  <a:pt x="97" y="59"/>
                  <a:pt x="96" y="59"/>
                </a:cubicBezTo>
                <a:cubicBezTo>
                  <a:pt x="93" y="53"/>
                  <a:pt x="90" y="47"/>
                  <a:pt x="86" y="41"/>
                </a:cubicBezTo>
                <a:cubicBezTo>
                  <a:pt x="86" y="40"/>
                  <a:pt x="86" y="39"/>
                  <a:pt x="87" y="39"/>
                </a:cubicBezTo>
                <a:cubicBezTo>
                  <a:pt x="93" y="40"/>
                  <a:pt x="97" y="41"/>
                  <a:pt x="101" y="43"/>
                </a:cubicBezTo>
                <a:cubicBezTo>
                  <a:pt x="102" y="43"/>
                  <a:pt x="102" y="44"/>
                  <a:pt x="102" y="44"/>
                </a:cubicBez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09" name="Rectangle 11"/>
          <p:cNvSpPr>
            <a:spLocks noChangeArrowheads="1"/>
          </p:cNvSpPr>
          <p:nvPr/>
        </p:nvSpPr>
        <p:spPr bwMode="auto">
          <a:xfrm>
            <a:off x="4859338" y="1706563"/>
            <a:ext cx="36290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200" b="1">
                <a:solidFill>
                  <a:schemeClr val="bg1"/>
                </a:solidFill>
              </a:rPr>
              <a:t>单击此处添加标题</a:t>
            </a:r>
          </a:p>
          <a:p>
            <a:pPr eaLnBrk="1" hangingPunct="1">
              <a:lnSpc>
                <a:spcPct val="120000"/>
              </a:lnSpc>
              <a:spcBef>
                <a:spcPct val="0"/>
              </a:spcBef>
              <a:buFontTx/>
              <a:buNone/>
            </a:pPr>
            <a:endParaRPr lang="zh-CN" altLang="en-US" sz="800" b="1">
              <a:solidFill>
                <a:schemeClr val="bg1"/>
              </a:solidFill>
            </a:endParaRPr>
          </a:p>
          <a:p>
            <a:pPr eaLnBrk="1" hangingPunct="1">
              <a:lnSpc>
                <a:spcPct val="120000"/>
              </a:lnSpc>
              <a:spcBef>
                <a:spcPct val="0"/>
              </a:spcBef>
              <a:buFontTx/>
              <a:buNone/>
            </a:pPr>
            <a:r>
              <a:rPr lang="zh-CN" altLang="en-US" sz="800" b="1">
                <a:solidFill>
                  <a:schemeClr val="bg1"/>
                </a:solidFill>
              </a:rPr>
              <a:t>您的内容打在这里，或者通过复制您的文本后，在此框中选择粘贴，并选择只保留文字。您的内容打在这里，或者通过复制您的文本后，在此框中</a:t>
            </a:r>
          </a:p>
        </p:txBody>
      </p:sp>
      <p:sp>
        <p:nvSpPr>
          <p:cNvPr id="8210" name="Text Box 12"/>
          <p:cNvSpPr txBox="1">
            <a:spLocks noChangeArrowheads="1"/>
          </p:cNvSpPr>
          <p:nvPr/>
        </p:nvSpPr>
        <p:spPr bwMode="auto">
          <a:xfrm>
            <a:off x="1450975" y="300355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a:solidFill>
                  <a:schemeClr val="tx1"/>
                </a:solidFill>
              </a:rPr>
              <a:t>25%</a:t>
            </a:r>
          </a:p>
        </p:txBody>
      </p:sp>
      <p:sp>
        <p:nvSpPr>
          <p:cNvPr id="8211" name="Text Box 13"/>
          <p:cNvSpPr txBox="1">
            <a:spLocks noChangeArrowheads="1"/>
          </p:cNvSpPr>
          <p:nvPr/>
        </p:nvSpPr>
        <p:spPr bwMode="auto">
          <a:xfrm>
            <a:off x="1450975" y="3287713"/>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8212" name="Text Box 14"/>
          <p:cNvSpPr txBox="1">
            <a:spLocks noChangeArrowheads="1"/>
          </p:cNvSpPr>
          <p:nvPr/>
        </p:nvSpPr>
        <p:spPr bwMode="auto">
          <a:xfrm>
            <a:off x="5824538" y="300355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a:solidFill>
                  <a:schemeClr val="tx1"/>
                </a:solidFill>
              </a:rPr>
              <a:t>38%</a:t>
            </a:r>
          </a:p>
        </p:txBody>
      </p:sp>
      <p:sp>
        <p:nvSpPr>
          <p:cNvPr id="8213" name="Text Box 15"/>
          <p:cNvSpPr txBox="1">
            <a:spLocks noChangeArrowheads="1"/>
          </p:cNvSpPr>
          <p:nvPr/>
        </p:nvSpPr>
        <p:spPr bwMode="auto">
          <a:xfrm>
            <a:off x="5824538" y="3287713"/>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8214" name="Rectangle 16"/>
          <p:cNvSpPr>
            <a:spLocks noChangeArrowheads="1"/>
          </p:cNvSpPr>
          <p:nvPr/>
        </p:nvSpPr>
        <p:spPr bwMode="auto">
          <a:xfrm>
            <a:off x="1042988" y="3767138"/>
            <a:ext cx="26638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215" name="Rectangle 17"/>
          <p:cNvSpPr>
            <a:spLocks noChangeArrowheads="1"/>
          </p:cNvSpPr>
          <p:nvPr/>
        </p:nvSpPr>
        <p:spPr bwMode="auto">
          <a:xfrm>
            <a:off x="5383213" y="3767138"/>
            <a:ext cx="26638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2"/>
          <p:cNvSpPr>
            <a:spLocks noChangeShapeType="1"/>
          </p:cNvSpPr>
          <p:nvPr/>
        </p:nvSpPr>
        <p:spPr bwMode="auto">
          <a:xfrm flipV="1">
            <a:off x="1220788" y="1524000"/>
            <a:ext cx="0" cy="382588"/>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19" name="Line 3"/>
          <p:cNvSpPr>
            <a:spLocks noChangeShapeType="1"/>
          </p:cNvSpPr>
          <p:nvPr/>
        </p:nvSpPr>
        <p:spPr bwMode="auto">
          <a:xfrm flipV="1">
            <a:off x="4565650" y="1524000"/>
            <a:ext cx="0" cy="382588"/>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0" name="Line 4"/>
          <p:cNvSpPr>
            <a:spLocks noChangeShapeType="1"/>
          </p:cNvSpPr>
          <p:nvPr/>
        </p:nvSpPr>
        <p:spPr bwMode="auto">
          <a:xfrm flipV="1">
            <a:off x="7216775" y="1524000"/>
            <a:ext cx="0" cy="382588"/>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1" name="Line 5"/>
          <p:cNvSpPr>
            <a:spLocks noChangeShapeType="1"/>
          </p:cNvSpPr>
          <p:nvPr/>
        </p:nvSpPr>
        <p:spPr bwMode="auto">
          <a:xfrm flipV="1">
            <a:off x="2203450" y="1809750"/>
            <a:ext cx="0" cy="355600"/>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2" name="Line 6"/>
          <p:cNvSpPr>
            <a:spLocks noChangeShapeType="1"/>
          </p:cNvSpPr>
          <p:nvPr/>
        </p:nvSpPr>
        <p:spPr bwMode="auto">
          <a:xfrm flipV="1">
            <a:off x="2889250" y="2727325"/>
            <a:ext cx="0" cy="360363"/>
          </a:xfrm>
          <a:prstGeom prst="line">
            <a:avLst/>
          </a:prstGeom>
          <a:noFill/>
          <a:ln w="6350">
            <a:solidFill>
              <a:srgbClr val="54697C"/>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3" name="Line 7"/>
          <p:cNvSpPr>
            <a:spLocks noChangeShapeType="1"/>
          </p:cNvSpPr>
          <p:nvPr/>
        </p:nvSpPr>
        <p:spPr bwMode="auto">
          <a:xfrm flipV="1">
            <a:off x="3602038" y="1809750"/>
            <a:ext cx="0" cy="355600"/>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4" name="Line 8"/>
          <p:cNvSpPr>
            <a:spLocks noChangeShapeType="1"/>
          </p:cNvSpPr>
          <p:nvPr/>
        </p:nvSpPr>
        <p:spPr bwMode="auto">
          <a:xfrm flipV="1">
            <a:off x="5529263" y="1809750"/>
            <a:ext cx="0" cy="355600"/>
          </a:xfrm>
          <a:prstGeom prst="line">
            <a:avLst/>
          </a:prstGeom>
          <a:noFill/>
          <a:ln w="6350">
            <a:solidFill>
              <a:srgbClr val="54697C"/>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5" name="Line 9"/>
          <p:cNvSpPr>
            <a:spLocks noChangeShapeType="1"/>
          </p:cNvSpPr>
          <p:nvPr/>
        </p:nvSpPr>
        <p:spPr bwMode="auto">
          <a:xfrm flipV="1">
            <a:off x="6219825" y="2727325"/>
            <a:ext cx="0" cy="360363"/>
          </a:xfrm>
          <a:prstGeom prst="line">
            <a:avLst/>
          </a:prstGeom>
          <a:noFill/>
          <a:ln w="6350">
            <a:solidFill>
              <a:srgbClr val="54697C"/>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6" name="Line 10"/>
          <p:cNvSpPr>
            <a:spLocks noChangeShapeType="1"/>
          </p:cNvSpPr>
          <p:nvPr/>
        </p:nvSpPr>
        <p:spPr bwMode="auto">
          <a:xfrm flipV="1">
            <a:off x="8196263" y="2727325"/>
            <a:ext cx="0" cy="360363"/>
          </a:xfrm>
          <a:prstGeom prst="line">
            <a:avLst/>
          </a:prstGeom>
          <a:noFill/>
          <a:ln w="6350">
            <a:solidFill>
              <a:srgbClr val="54697C"/>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9227" name="Oval 11"/>
          <p:cNvSpPr>
            <a:spLocks noChangeArrowheads="1"/>
          </p:cNvSpPr>
          <p:nvPr/>
        </p:nvSpPr>
        <p:spPr bwMode="auto">
          <a:xfrm>
            <a:off x="635000" y="1839913"/>
            <a:ext cx="1174750" cy="1173162"/>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28" name="Oval 12"/>
          <p:cNvSpPr>
            <a:spLocks noChangeArrowheads="1"/>
          </p:cNvSpPr>
          <p:nvPr/>
        </p:nvSpPr>
        <p:spPr bwMode="auto">
          <a:xfrm>
            <a:off x="1898650" y="2124075"/>
            <a:ext cx="604838" cy="603250"/>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29" name="Oval 13"/>
          <p:cNvSpPr>
            <a:spLocks noChangeArrowheads="1"/>
          </p:cNvSpPr>
          <p:nvPr/>
        </p:nvSpPr>
        <p:spPr bwMode="auto">
          <a:xfrm>
            <a:off x="2589213" y="2124075"/>
            <a:ext cx="604837" cy="603250"/>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30" name="Oval 14"/>
          <p:cNvSpPr>
            <a:spLocks noChangeArrowheads="1"/>
          </p:cNvSpPr>
          <p:nvPr/>
        </p:nvSpPr>
        <p:spPr bwMode="auto">
          <a:xfrm>
            <a:off x="3298825" y="2124075"/>
            <a:ext cx="603250" cy="6032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31" name="Oval 15"/>
          <p:cNvSpPr>
            <a:spLocks noChangeArrowheads="1"/>
          </p:cNvSpPr>
          <p:nvPr/>
        </p:nvSpPr>
        <p:spPr bwMode="auto">
          <a:xfrm>
            <a:off x="5237163" y="2124075"/>
            <a:ext cx="603250" cy="6032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32" name="Oval 16"/>
          <p:cNvSpPr>
            <a:spLocks noChangeArrowheads="1"/>
          </p:cNvSpPr>
          <p:nvPr/>
        </p:nvSpPr>
        <p:spPr bwMode="auto">
          <a:xfrm>
            <a:off x="5927725" y="2124075"/>
            <a:ext cx="606425" cy="603250"/>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33" name="Oval 17"/>
          <p:cNvSpPr>
            <a:spLocks noChangeArrowheads="1"/>
          </p:cNvSpPr>
          <p:nvPr/>
        </p:nvSpPr>
        <p:spPr bwMode="auto">
          <a:xfrm>
            <a:off x="7893050" y="2124075"/>
            <a:ext cx="606425" cy="6032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34" name="Oval 18"/>
          <p:cNvSpPr>
            <a:spLocks noChangeArrowheads="1"/>
          </p:cNvSpPr>
          <p:nvPr/>
        </p:nvSpPr>
        <p:spPr bwMode="auto">
          <a:xfrm>
            <a:off x="3992563" y="1851025"/>
            <a:ext cx="1147762" cy="1150938"/>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35" name="Oval 19"/>
          <p:cNvSpPr>
            <a:spLocks noChangeArrowheads="1"/>
          </p:cNvSpPr>
          <p:nvPr/>
        </p:nvSpPr>
        <p:spPr bwMode="auto">
          <a:xfrm>
            <a:off x="6640513" y="1851025"/>
            <a:ext cx="1150937" cy="1150938"/>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grpSp>
        <p:nvGrpSpPr>
          <p:cNvPr id="9236" name="Group 20"/>
          <p:cNvGrpSpPr/>
          <p:nvPr/>
        </p:nvGrpSpPr>
        <p:grpSpPr bwMode="auto">
          <a:xfrm>
            <a:off x="2093913" y="2286000"/>
            <a:ext cx="222250" cy="280988"/>
            <a:chOff x="0" y="0"/>
            <a:chExt cx="140" cy="177"/>
          </a:xfrm>
        </p:grpSpPr>
        <p:sp>
          <p:nvSpPr>
            <p:cNvPr id="9276" name="Freeform 21"/>
            <p:cNvSpPr>
              <a:spLocks noEditPoints="1"/>
            </p:cNvSpPr>
            <p:nvPr/>
          </p:nvSpPr>
          <p:spPr bwMode="auto">
            <a:xfrm>
              <a:off x="0" y="0"/>
              <a:ext cx="135" cy="134"/>
            </a:xfrm>
            <a:custGeom>
              <a:avLst/>
              <a:gdLst>
                <a:gd name="T0" fmla="*/ 50 w 57"/>
                <a:gd name="T1" fmla="*/ 277 h 57"/>
                <a:gd name="T2" fmla="*/ 40 w 57"/>
                <a:gd name="T3" fmla="*/ 310 h 57"/>
                <a:gd name="T4" fmla="*/ 33 w 57"/>
                <a:gd name="T5" fmla="*/ 270 h 57"/>
                <a:gd name="T6" fmla="*/ 57 w 57"/>
                <a:gd name="T7" fmla="*/ 249 h 57"/>
                <a:gd name="T8" fmla="*/ 258 w 57"/>
                <a:gd name="T9" fmla="*/ 56 h 57"/>
                <a:gd name="T10" fmla="*/ 279 w 57"/>
                <a:gd name="T11" fmla="*/ 5 h 57"/>
                <a:gd name="T12" fmla="*/ 287 w 57"/>
                <a:gd name="T13" fmla="*/ 45 h 57"/>
                <a:gd name="T14" fmla="*/ 279 w 57"/>
                <a:gd name="T15" fmla="*/ 56 h 57"/>
                <a:gd name="T16" fmla="*/ 270 w 57"/>
                <a:gd name="T17" fmla="*/ 61 h 57"/>
                <a:gd name="T18" fmla="*/ 263 w 57"/>
                <a:gd name="T19" fmla="*/ 61 h 57"/>
                <a:gd name="T20" fmla="*/ 275 w 57"/>
                <a:gd name="T21" fmla="*/ 99 h 57"/>
                <a:gd name="T22" fmla="*/ 258 w 57"/>
                <a:gd name="T23" fmla="*/ 78 h 57"/>
                <a:gd name="T24" fmla="*/ 208 w 57"/>
                <a:gd name="T25" fmla="*/ 115 h 57"/>
                <a:gd name="T26" fmla="*/ 225 w 57"/>
                <a:gd name="T27" fmla="*/ 143 h 57"/>
                <a:gd name="T28" fmla="*/ 168 w 57"/>
                <a:gd name="T29" fmla="*/ 155 h 57"/>
                <a:gd name="T30" fmla="*/ 185 w 57"/>
                <a:gd name="T31" fmla="*/ 188 h 57"/>
                <a:gd name="T32" fmla="*/ 128 w 57"/>
                <a:gd name="T33" fmla="*/ 193 h 57"/>
                <a:gd name="T34" fmla="*/ 140 w 57"/>
                <a:gd name="T35" fmla="*/ 226 h 57"/>
                <a:gd name="T36" fmla="*/ 78 w 57"/>
                <a:gd name="T37" fmla="*/ 249 h 57"/>
                <a:gd name="T38" fmla="*/ 102 w 57"/>
                <a:gd name="T39" fmla="*/ 266 h 57"/>
                <a:gd name="T40" fmla="*/ 66 w 57"/>
                <a:gd name="T41" fmla="*/ 259 h 57"/>
                <a:gd name="T42" fmla="*/ 62 w 57"/>
                <a:gd name="T43" fmla="*/ 266 h 57"/>
                <a:gd name="T44" fmla="*/ 78 w 57"/>
                <a:gd name="T45" fmla="*/ 294 h 57"/>
                <a:gd name="T46" fmla="*/ 156 w 57"/>
                <a:gd name="T47" fmla="*/ 82 h 57"/>
                <a:gd name="T48" fmla="*/ 123 w 57"/>
                <a:gd name="T49" fmla="*/ 110 h 57"/>
                <a:gd name="T50" fmla="*/ 192 w 57"/>
                <a:gd name="T51" fmla="*/ 122 h 57"/>
                <a:gd name="T52" fmla="*/ 140 w 57"/>
                <a:gd name="T53" fmla="*/ 38 h 57"/>
                <a:gd name="T54" fmla="*/ 78 w 57"/>
                <a:gd name="T55" fmla="*/ 66 h 57"/>
                <a:gd name="T56" fmla="*/ 152 w 57"/>
                <a:gd name="T57" fmla="*/ 73 h 57"/>
                <a:gd name="T58" fmla="*/ 163 w 57"/>
                <a:gd name="T59" fmla="*/ 61 h 57"/>
                <a:gd name="T60" fmla="*/ 218 w 57"/>
                <a:gd name="T61" fmla="*/ 45 h 57"/>
                <a:gd name="T62" fmla="*/ 173 w 57"/>
                <a:gd name="T63" fmla="*/ 78 h 57"/>
                <a:gd name="T64" fmla="*/ 242 w 57"/>
                <a:gd name="T65" fmla="*/ 66 h 57"/>
                <a:gd name="T66" fmla="*/ 173 w 57"/>
                <a:gd name="T67" fmla="*/ 73 h 57"/>
                <a:gd name="T68" fmla="*/ 66 w 57"/>
                <a:gd name="T69" fmla="*/ 148 h 57"/>
                <a:gd name="T70" fmla="*/ 102 w 57"/>
                <a:gd name="T71" fmla="*/ 106 h 57"/>
                <a:gd name="T72" fmla="*/ 33 w 57"/>
                <a:gd name="T73" fmla="*/ 132 h 57"/>
                <a:gd name="T74" fmla="*/ 45 w 57"/>
                <a:gd name="T75" fmla="*/ 216 h 57"/>
                <a:gd name="T76" fmla="*/ 62 w 57"/>
                <a:gd name="T77" fmla="*/ 160 h 57"/>
                <a:gd name="T78" fmla="*/ 85 w 57"/>
                <a:gd name="T79" fmla="*/ 160 h 57"/>
                <a:gd name="T80" fmla="*/ 152 w 57"/>
                <a:gd name="T81" fmla="*/ 160 h 57"/>
                <a:gd name="T82" fmla="*/ 107 w 57"/>
                <a:gd name="T83" fmla="*/ 122 h 57"/>
                <a:gd name="T84" fmla="*/ 111 w 57"/>
                <a:gd name="T85" fmla="*/ 193 h 57"/>
                <a:gd name="T86" fmla="*/ 62 w 57"/>
                <a:gd name="T87" fmla="*/ 237 h 57"/>
                <a:gd name="T88" fmla="*/ 111 w 57"/>
                <a:gd name="T89" fmla="*/ 193 h 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7" h="57">
                  <a:moveTo>
                    <a:pt x="14" y="53"/>
                  </a:moveTo>
                  <a:cubicBezTo>
                    <a:pt x="12" y="52"/>
                    <a:pt x="11" y="51"/>
                    <a:pt x="10" y="50"/>
                  </a:cubicBezTo>
                  <a:cubicBezTo>
                    <a:pt x="9" y="49"/>
                    <a:pt x="9" y="49"/>
                    <a:pt x="9" y="50"/>
                  </a:cubicBezTo>
                  <a:cubicBezTo>
                    <a:pt x="8" y="50"/>
                    <a:pt x="8" y="50"/>
                    <a:pt x="8" y="50"/>
                  </a:cubicBezTo>
                  <a:cubicBezTo>
                    <a:pt x="8" y="50"/>
                    <a:pt x="8" y="51"/>
                    <a:pt x="8" y="51"/>
                  </a:cubicBezTo>
                  <a:cubicBezTo>
                    <a:pt x="9" y="53"/>
                    <a:pt x="8" y="55"/>
                    <a:pt x="7" y="56"/>
                  </a:cubicBezTo>
                  <a:cubicBezTo>
                    <a:pt x="6" y="57"/>
                    <a:pt x="3" y="57"/>
                    <a:pt x="1" y="56"/>
                  </a:cubicBezTo>
                  <a:cubicBezTo>
                    <a:pt x="0" y="54"/>
                    <a:pt x="0" y="52"/>
                    <a:pt x="1" y="50"/>
                  </a:cubicBezTo>
                  <a:cubicBezTo>
                    <a:pt x="3" y="49"/>
                    <a:pt x="5" y="48"/>
                    <a:pt x="6" y="49"/>
                  </a:cubicBezTo>
                  <a:cubicBezTo>
                    <a:pt x="6" y="49"/>
                    <a:pt x="7" y="49"/>
                    <a:pt x="7" y="49"/>
                  </a:cubicBezTo>
                  <a:cubicBezTo>
                    <a:pt x="8" y="48"/>
                    <a:pt x="9" y="47"/>
                    <a:pt x="10" y="46"/>
                  </a:cubicBezTo>
                  <a:cubicBezTo>
                    <a:pt x="10" y="46"/>
                    <a:pt x="10" y="45"/>
                    <a:pt x="10" y="45"/>
                  </a:cubicBezTo>
                  <a:cubicBezTo>
                    <a:pt x="2" y="35"/>
                    <a:pt x="2" y="20"/>
                    <a:pt x="11" y="11"/>
                  </a:cubicBezTo>
                  <a:cubicBezTo>
                    <a:pt x="21" y="2"/>
                    <a:pt x="36" y="2"/>
                    <a:pt x="45" y="10"/>
                  </a:cubicBezTo>
                  <a:cubicBezTo>
                    <a:pt x="45" y="10"/>
                    <a:pt x="46" y="10"/>
                    <a:pt x="46" y="10"/>
                  </a:cubicBezTo>
                  <a:cubicBezTo>
                    <a:pt x="49" y="7"/>
                    <a:pt x="49" y="7"/>
                    <a:pt x="49" y="7"/>
                  </a:cubicBezTo>
                  <a:cubicBezTo>
                    <a:pt x="49" y="7"/>
                    <a:pt x="49" y="6"/>
                    <a:pt x="49" y="6"/>
                  </a:cubicBezTo>
                  <a:cubicBezTo>
                    <a:pt x="48" y="5"/>
                    <a:pt x="49" y="3"/>
                    <a:pt x="50" y="1"/>
                  </a:cubicBezTo>
                  <a:cubicBezTo>
                    <a:pt x="52" y="0"/>
                    <a:pt x="54" y="0"/>
                    <a:pt x="56" y="1"/>
                  </a:cubicBezTo>
                  <a:cubicBezTo>
                    <a:pt x="57" y="3"/>
                    <a:pt x="57" y="6"/>
                    <a:pt x="56" y="7"/>
                  </a:cubicBezTo>
                  <a:cubicBezTo>
                    <a:pt x="55" y="8"/>
                    <a:pt x="53" y="9"/>
                    <a:pt x="51" y="8"/>
                  </a:cubicBezTo>
                  <a:cubicBezTo>
                    <a:pt x="51" y="8"/>
                    <a:pt x="50" y="8"/>
                    <a:pt x="50" y="8"/>
                  </a:cubicBezTo>
                  <a:cubicBezTo>
                    <a:pt x="50" y="9"/>
                    <a:pt x="50" y="9"/>
                    <a:pt x="50" y="9"/>
                  </a:cubicBezTo>
                  <a:cubicBezTo>
                    <a:pt x="49" y="9"/>
                    <a:pt x="49" y="9"/>
                    <a:pt x="50" y="10"/>
                  </a:cubicBezTo>
                  <a:cubicBezTo>
                    <a:pt x="51" y="11"/>
                    <a:pt x="52" y="12"/>
                    <a:pt x="53" y="14"/>
                  </a:cubicBezTo>
                  <a:cubicBezTo>
                    <a:pt x="51" y="15"/>
                    <a:pt x="51" y="15"/>
                    <a:pt x="51" y="15"/>
                  </a:cubicBezTo>
                  <a:cubicBezTo>
                    <a:pt x="51" y="14"/>
                    <a:pt x="50" y="12"/>
                    <a:pt x="48" y="11"/>
                  </a:cubicBezTo>
                  <a:cubicBezTo>
                    <a:pt x="48" y="11"/>
                    <a:pt x="48" y="11"/>
                    <a:pt x="48" y="11"/>
                  </a:cubicBezTo>
                  <a:cubicBezTo>
                    <a:pt x="48" y="11"/>
                    <a:pt x="48" y="11"/>
                    <a:pt x="47" y="11"/>
                  </a:cubicBezTo>
                  <a:cubicBezTo>
                    <a:pt x="47" y="11"/>
                    <a:pt x="47" y="11"/>
                    <a:pt x="47" y="11"/>
                  </a:cubicBezTo>
                  <a:cubicBezTo>
                    <a:pt x="47" y="12"/>
                    <a:pt x="47" y="12"/>
                    <a:pt x="47" y="12"/>
                  </a:cubicBezTo>
                  <a:cubicBezTo>
                    <a:pt x="48" y="14"/>
                    <a:pt x="49" y="15"/>
                    <a:pt x="50" y="16"/>
                  </a:cubicBezTo>
                  <a:cubicBezTo>
                    <a:pt x="49" y="18"/>
                    <a:pt x="49" y="18"/>
                    <a:pt x="49" y="18"/>
                  </a:cubicBezTo>
                  <a:cubicBezTo>
                    <a:pt x="49" y="18"/>
                    <a:pt x="48" y="18"/>
                    <a:pt x="48" y="18"/>
                  </a:cubicBezTo>
                  <a:cubicBezTo>
                    <a:pt x="46" y="20"/>
                    <a:pt x="46" y="20"/>
                    <a:pt x="46" y="20"/>
                  </a:cubicBezTo>
                  <a:cubicBezTo>
                    <a:pt x="47" y="18"/>
                    <a:pt x="47" y="16"/>
                    <a:pt x="46" y="14"/>
                  </a:cubicBezTo>
                  <a:cubicBezTo>
                    <a:pt x="46" y="14"/>
                    <a:pt x="46" y="14"/>
                    <a:pt x="45" y="13"/>
                  </a:cubicBezTo>
                  <a:cubicBezTo>
                    <a:pt x="45" y="13"/>
                    <a:pt x="45" y="14"/>
                    <a:pt x="45" y="14"/>
                  </a:cubicBezTo>
                  <a:cubicBezTo>
                    <a:pt x="37" y="21"/>
                    <a:pt x="37" y="21"/>
                    <a:pt x="37" y="21"/>
                  </a:cubicBezTo>
                  <a:cubicBezTo>
                    <a:pt x="37" y="21"/>
                    <a:pt x="37" y="21"/>
                    <a:pt x="37" y="22"/>
                  </a:cubicBezTo>
                  <a:cubicBezTo>
                    <a:pt x="37" y="22"/>
                    <a:pt x="39" y="24"/>
                    <a:pt x="41" y="25"/>
                  </a:cubicBezTo>
                  <a:cubicBezTo>
                    <a:pt x="40" y="26"/>
                    <a:pt x="40" y="26"/>
                    <a:pt x="40" y="26"/>
                  </a:cubicBezTo>
                  <a:cubicBezTo>
                    <a:pt x="39" y="25"/>
                    <a:pt x="37" y="24"/>
                    <a:pt x="36" y="23"/>
                  </a:cubicBezTo>
                  <a:cubicBezTo>
                    <a:pt x="36" y="23"/>
                    <a:pt x="35" y="23"/>
                    <a:pt x="35" y="23"/>
                  </a:cubicBezTo>
                  <a:cubicBezTo>
                    <a:pt x="30" y="28"/>
                    <a:pt x="30" y="28"/>
                    <a:pt x="30" y="28"/>
                  </a:cubicBezTo>
                  <a:cubicBezTo>
                    <a:pt x="30" y="28"/>
                    <a:pt x="30" y="29"/>
                    <a:pt x="30" y="29"/>
                  </a:cubicBezTo>
                  <a:cubicBezTo>
                    <a:pt x="34" y="33"/>
                    <a:pt x="34" y="33"/>
                    <a:pt x="34" y="33"/>
                  </a:cubicBezTo>
                  <a:cubicBezTo>
                    <a:pt x="33" y="34"/>
                    <a:pt x="33" y="34"/>
                    <a:pt x="33" y="34"/>
                  </a:cubicBezTo>
                  <a:cubicBezTo>
                    <a:pt x="29" y="30"/>
                    <a:pt x="29" y="30"/>
                    <a:pt x="29" y="30"/>
                  </a:cubicBezTo>
                  <a:cubicBezTo>
                    <a:pt x="29" y="30"/>
                    <a:pt x="28" y="30"/>
                    <a:pt x="28" y="30"/>
                  </a:cubicBezTo>
                  <a:cubicBezTo>
                    <a:pt x="23" y="35"/>
                    <a:pt x="23" y="35"/>
                    <a:pt x="23" y="35"/>
                  </a:cubicBezTo>
                  <a:cubicBezTo>
                    <a:pt x="23" y="35"/>
                    <a:pt x="23" y="36"/>
                    <a:pt x="23" y="36"/>
                  </a:cubicBezTo>
                  <a:cubicBezTo>
                    <a:pt x="24" y="37"/>
                    <a:pt x="26" y="39"/>
                    <a:pt x="26" y="40"/>
                  </a:cubicBezTo>
                  <a:cubicBezTo>
                    <a:pt x="25" y="41"/>
                    <a:pt x="25" y="41"/>
                    <a:pt x="25" y="41"/>
                  </a:cubicBezTo>
                  <a:cubicBezTo>
                    <a:pt x="24" y="40"/>
                    <a:pt x="23" y="39"/>
                    <a:pt x="22" y="37"/>
                  </a:cubicBezTo>
                  <a:cubicBezTo>
                    <a:pt x="22" y="37"/>
                    <a:pt x="21" y="37"/>
                    <a:pt x="21" y="37"/>
                  </a:cubicBezTo>
                  <a:cubicBezTo>
                    <a:pt x="14" y="45"/>
                    <a:pt x="14" y="45"/>
                    <a:pt x="14" y="45"/>
                  </a:cubicBezTo>
                  <a:cubicBezTo>
                    <a:pt x="13" y="45"/>
                    <a:pt x="13" y="46"/>
                    <a:pt x="14" y="46"/>
                  </a:cubicBezTo>
                  <a:cubicBezTo>
                    <a:pt x="16" y="47"/>
                    <a:pt x="18" y="47"/>
                    <a:pt x="20" y="46"/>
                  </a:cubicBezTo>
                  <a:cubicBezTo>
                    <a:pt x="18" y="48"/>
                    <a:pt x="18" y="48"/>
                    <a:pt x="18" y="48"/>
                  </a:cubicBezTo>
                  <a:cubicBezTo>
                    <a:pt x="18" y="48"/>
                    <a:pt x="18" y="48"/>
                    <a:pt x="18" y="49"/>
                  </a:cubicBezTo>
                  <a:cubicBezTo>
                    <a:pt x="16" y="50"/>
                    <a:pt x="16" y="50"/>
                    <a:pt x="16" y="50"/>
                  </a:cubicBezTo>
                  <a:cubicBezTo>
                    <a:pt x="15" y="49"/>
                    <a:pt x="14" y="48"/>
                    <a:pt x="12" y="47"/>
                  </a:cubicBezTo>
                  <a:cubicBezTo>
                    <a:pt x="12" y="47"/>
                    <a:pt x="12" y="47"/>
                    <a:pt x="11" y="47"/>
                  </a:cubicBezTo>
                  <a:cubicBezTo>
                    <a:pt x="11" y="47"/>
                    <a:pt x="11" y="47"/>
                    <a:pt x="11" y="47"/>
                  </a:cubicBezTo>
                  <a:cubicBezTo>
                    <a:pt x="11" y="48"/>
                    <a:pt x="11" y="48"/>
                    <a:pt x="11" y="48"/>
                  </a:cubicBezTo>
                  <a:cubicBezTo>
                    <a:pt x="11" y="48"/>
                    <a:pt x="11" y="48"/>
                    <a:pt x="11" y="48"/>
                  </a:cubicBezTo>
                  <a:cubicBezTo>
                    <a:pt x="12" y="50"/>
                    <a:pt x="14" y="51"/>
                    <a:pt x="15" y="51"/>
                  </a:cubicBezTo>
                  <a:lnTo>
                    <a:pt x="14" y="53"/>
                  </a:lnTo>
                  <a:close/>
                  <a:moveTo>
                    <a:pt x="34" y="21"/>
                  </a:moveTo>
                  <a:cubicBezTo>
                    <a:pt x="32" y="19"/>
                    <a:pt x="30" y="17"/>
                    <a:pt x="29" y="15"/>
                  </a:cubicBezTo>
                  <a:cubicBezTo>
                    <a:pt x="29" y="14"/>
                    <a:pt x="28" y="14"/>
                    <a:pt x="28" y="15"/>
                  </a:cubicBezTo>
                  <a:cubicBezTo>
                    <a:pt x="26" y="16"/>
                    <a:pt x="24" y="17"/>
                    <a:pt x="22" y="19"/>
                  </a:cubicBezTo>
                  <a:cubicBezTo>
                    <a:pt x="22" y="20"/>
                    <a:pt x="21" y="20"/>
                    <a:pt x="21" y="20"/>
                  </a:cubicBezTo>
                  <a:cubicBezTo>
                    <a:pt x="21" y="20"/>
                    <a:pt x="22" y="20"/>
                    <a:pt x="22" y="20"/>
                  </a:cubicBezTo>
                  <a:cubicBezTo>
                    <a:pt x="28" y="27"/>
                    <a:pt x="28" y="27"/>
                    <a:pt x="28" y="27"/>
                  </a:cubicBezTo>
                  <a:cubicBezTo>
                    <a:pt x="28" y="27"/>
                    <a:pt x="29" y="27"/>
                    <a:pt x="29" y="27"/>
                  </a:cubicBezTo>
                  <a:cubicBezTo>
                    <a:pt x="34" y="22"/>
                    <a:pt x="34" y="22"/>
                    <a:pt x="34" y="22"/>
                  </a:cubicBezTo>
                  <a:cubicBezTo>
                    <a:pt x="34" y="22"/>
                    <a:pt x="34" y="21"/>
                    <a:pt x="34" y="21"/>
                  </a:cubicBezTo>
                  <a:close/>
                  <a:moveTo>
                    <a:pt x="27" y="12"/>
                  </a:moveTo>
                  <a:cubicBezTo>
                    <a:pt x="26" y="10"/>
                    <a:pt x="26" y="8"/>
                    <a:pt x="25" y="7"/>
                  </a:cubicBezTo>
                  <a:cubicBezTo>
                    <a:pt x="25" y="6"/>
                    <a:pt x="25" y="6"/>
                    <a:pt x="24" y="6"/>
                  </a:cubicBezTo>
                  <a:cubicBezTo>
                    <a:pt x="20" y="7"/>
                    <a:pt x="17" y="8"/>
                    <a:pt x="14" y="11"/>
                  </a:cubicBezTo>
                  <a:cubicBezTo>
                    <a:pt x="13" y="12"/>
                    <a:pt x="13" y="12"/>
                    <a:pt x="14" y="12"/>
                  </a:cubicBezTo>
                  <a:cubicBezTo>
                    <a:pt x="19" y="18"/>
                    <a:pt x="19" y="18"/>
                    <a:pt x="19" y="18"/>
                  </a:cubicBezTo>
                  <a:cubicBezTo>
                    <a:pt x="20" y="18"/>
                    <a:pt x="20" y="18"/>
                    <a:pt x="20" y="18"/>
                  </a:cubicBezTo>
                  <a:cubicBezTo>
                    <a:pt x="23" y="16"/>
                    <a:pt x="25" y="14"/>
                    <a:pt x="27" y="13"/>
                  </a:cubicBezTo>
                  <a:cubicBezTo>
                    <a:pt x="27" y="13"/>
                    <a:pt x="28" y="12"/>
                    <a:pt x="27" y="12"/>
                  </a:cubicBezTo>
                  <a:close/>
                  <a:moveTo>
                    <a:pt x="27" y="7"/>
                  </a:moveTo>
                  <a:cubicBezTo>
                    <a:pt x="27" y="8"/>
                    <a:pt x="28" y="10"/>
                    <a:pt x="29" y="11"/>
                  </a:cubicBezTo>
                  <a:cubicBezTo>
                    <a:pt x="29" y="12"/>
                    <a:pt x="30" y="12"/>
                    <a:pt x="30" y="11"/>
                  </a:cubicBezTo>
                  <a:cubicBezTo>
                    <a:pt x="33" y="10"/>
                    <a:pt x="36" y="9"/>
                    <a:pt x="39" y="9"/>
                  </a:cubicBezTo>
                  <a:cubicBezTo>
                    <a:pt x="39" y="9"/>
                    <a:pt x="40" y="8"/>
                    <a:pt x="39" y="8"/>
                  </a:cubicBezTo>
                  <a:cubicBezTo>
                    <a:pt x="36" y="6"/>
                    <a:pt x="32" y="5"/>
                    <a:pt x="28" y="6"/>
                  </a:cubicBezTo>
                  <a:cubicBezTo>
                    <a:pt x="27" y="6"/>
                    <a:pt x="27" y="6"/>
                    <a:pt x="27" y="7"/>
                  </a:cubicBezTo>
                  <a:close/>
                  <a:moveTo>
                    <a:pt x="31" y="14"/>
                  </a:moveTo>
                  <a:cubicBezTo>
                    <a:pt x="32" y="16"/>
                    <a:pt x="33" y="18"/>
                    <a:pt x="35" y="20"/>
                  </a:cubicBezTo>
                  <a:cubicBezTo>
                    <a:pt x="35" y="20"/>
                    <a:pt x="36" y="20"/>
                    <a:pt x="36" y="20"/>
                  </a:cubicBezTo>
                  <a:cubicBezTo>
                    <a:pt x="43" y="12"/>
                    <a:pt x="43" y="12"/>
                    <a:pt x="43" y="12"/>
                  </a:cubicBezTo>
                  <a:cubicBezTo>
                    <a:pt x="44" y="12"/>
                    <a:pt x="44" y="12"/>
                    <a:pt x="44" y="12"/>
                  </a:cubicBezTo>
                  <a:cubicBezTo>
                    <a:pt x="44" y="12"/>
                    <a:pt x="44" y="11"/>
                    <a:pt x="43" y="11"/>
                  </a:cubicBezTo>
                  <a:cubicBezTo>
                    <a:pt x="40" y="9"/>
                    <a:pt x="34" y="11"/>
                    <a:pt x="31" y="13"/>
                  </a:cubicBezTo>
                  <a:cubicBezTo>
                    <a:pt x="30" y="13"/>
                    <a:pt x="30" y="14"/>
                    <a:pt x="31" y="14"/>
                  </a:cubicBezTo>
                  <a:close/>
                  <a:moveTo>
                    <a:pt x="7" y="25"/>
                  </a:moveTo>
                  <a:cubicBezTo>
                    <a:pt x="8" y="26"/>
                    <a:pt x="10" y="26"/>
                    <a:pt x="12" y="27"/>
                  </a:cubicBezTo>
                  <a:cubicBezTo>
                    <a:pt x="12" y="28"/>
                    <a:pt x="13" y="27"/>
                    <a:pt x="13" y="27"/>
                  </a:cubicBezTo>
                  <a:cubicBezTo>
                    <a:pt x="14" y="25"/>
                    <a:pt x="16" y="23"/>
                    <a:pt x="18" y="20"/>
                  </a:cubicBezTo>
                  <a:cubicBezTo>
                    <a:pt x="18" y="20"/>
                    <a:pt x="18" y="20"/>
                    <a:pt x="18" y="19"/>
                  </a:cubicBezTo>
                  <a:cubicBezTo>
                    <a:pt x="12" y="14"/>
                    <a:pt x="12" y="14"/>
                    <a:pt x="12" y="14"/>
                  </a:cubicBezTo>
                  <a:cubicBezTo>
                    <a:pt x="12" y="13"/>
                    <a:pt x="12" y="13"/>
                    <a:pt x="11" y="14"/>
                  </a:cubicBezTo>
                  <a:cubicBezTo>
                    <a:pt x="9" y="17"/>
                    <a:pt x="7" y="20"/>
                    <a:pt x="6" y="24"/>
                  </a:cubicBezTo>
                  <a:cubicBezTo>
                    <a:pt x="6" y="25"/>
                    <a:pt x="6" y="25"/>
                    <a:pt x="7" y="25"/>
                  </a:cubicBezTo>
                  <a:close/>
                  <a:moveTo>
                    <a:pt x="6" y="28"/>
                  </a:moveTo>
                  <a:cubicBezTo>
                    <a:pt x="6" y="32"/>
                    <a:pt x="6" y="36"/>
                    <a:pt x="8" y="39"/>
                  </a:cubicBezTo>
                  <a:cubicBezTo>
                    <a:pt x="8" y="40"/>
                    <a:pt x="9" y="39"/>
                    <a:pt x="9" y="39"/>
                  </a:cubicBezTo>
                  <a:cubicBezTo>
                    <a:pt x="9" y="36"/>
                    <a:pt x="10" y="33"/>
                    <a:pt x="11" y="30"/>
                  </a:cubicBezTo>
                  <a:cubicBezTo>
                    <a:pt x="12" y="29"/>
                    <a:pt x="12" y="29"/>
                    <a:pt x="11" y="29"/>
                  </a:cubicBezTo>
                  <a:cubicBezTo>
                    <a:pt x="10" y="28"/>
                    <a:pt x="8" y="27"/>
                    <a:pt x="7" y="27"/>
                  </a:cubicBezTo>
                  <a:cubicBezTo>
                    <a:pt x="6" y="27"/>
                    <a:pt x="6" y="27"/>
                    <a:pt x="6" y="28"/>
                  </a:cubicBezTo>
                  <a:close/>
                  <a:moveTo>
                    <a:pt x="15" y="29"/>
                  </a:moveTo>
                  <a:cubicBezTo>
                    <a:pt x="17" y="30"/>
                    <a:pt x="19" y="32"/>
                    <a:pt x="21" y="34"/>
                  </a:cubicBezTo>
                  <a:cubicBezTo>
                    <a:pt x="21" y="34"/>
                    <a:pt x="22" y="34"/>
                    <a:pt x="22" y="34"/>
                  </a:cubicBezTo>
                  <a:cubicBezTo>
                    <a:pt x="27" y="29"/>
                    <a:pt x="27" y="29"/>
                    <a:pt x="27" y="29"/>
                  </a:cubicBezTo>
                  <a:cubicBezTo>
                    <a:pt x="27" y="29"/>
                    <a:pt x="27" y="28"/>
                    <a:pt x="27" y="28"/>
                  </a:cubicBezTo>
                  <a:cubicBezTo>
                    <a:pt x="20" y="22"/>
                    <a:pt x="20" y="22"/>
                    <a:pt x="20" y="22"/>
                  </a:cubicBezTo>
                  <a:cubicBezTo>
                    <a:pt x="20" y="21"/>
                    <a:pt x="20" y="21"/>
                    <a:pt x="19" y="22"/>
                  </a:cubicBezTo>
                  <a:cubicBezTo>
                    <a:pt x="17" y="24"/>
                    <a:pt x="16" y="26"/>
                    <a:pt x="15" y="28"/>
                  </a:cubicBezTo>
                  <a:cubicBezTo>
                    <a:pt x="14" y="28"/>
                    <a:pt x="14" y="29"/>
                    <a:pt x="15" y="29"/>
                  </a:cubicBezTo>
                  <a:close/>
                  <a:moveTo>
                    <a:pt x="20" y="35"/>
                  </a:moveTo>
                  <a:cubicBezTo>
                    <a:pt x="18" y="33"/>
                    <a:pt x="16" y="32"/>
                    <a:pt x="14" y="31"/>
                  </a:cubicBezTo>
                  <a:cubicBezTo>
                    <a:pt x="14" y="30"/>
                    <a:pt x="13" y="30"/>
                    <a:pt x="13" y="31"/>
                  </a:cubicBezTo>
                  <a:cubicBezTo>
                    <a:pt x="11" y="34"/>
                    <a:pt x="9" y="40"/>
                    <a:pt x="11" y="43"/>
                  </a:cubicBezTo>
                  <a:cubicBezTo>
                    <a:pt x="12" y="44"/>
                    <a:pt x="12" y="44"/>
                    <a:pt x="12" y="43"/>
                  </a:cubicBezTo>
                  <a:cubicBezTo>
                    <a:pt x="20" y="36"/>
                    <a:pt x="20" y="36"/>
                    <a:pt x="20" y="36"/>
                  </a:cubicBezTo>
                  <a:cubicBezTo>
                    <a:pt x="20" y="36"/>
                    <a:pt x="20" y="35"/>
                    <a:pt x="20"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77" name="Freeform 22"/>
            <p:cNvSpPr>
              <a:spLocks noEditPoints="1"/>
            </p:cNvSpPr>
            <p:nvPr/>
          </p:nvSpPr>
          <p:spPr bwMode="auto">
            <a:xfrm>
              <a:off x="19" y="33"/>
              <a:ext cx="121" cy="144"/>
            </a:xfrm>
            <a:custGeom>
              <a:avLst/>
              <a:gdLst>
                <a:gd name="T0" fmla="*/ 168 w 51"/>
                <a:gd name="T1" fmla="*/ 139 h 61"/>
                <a:gd name="T2" fmla="*/ 123 w 51"/>
                <a:gd name="T3" fmla="*/ 168 h 61"/>
                <a:gd name="T4" fmla="*/ 135 w 51"/>
                <a:gd name="T5" fmla="*/ 205 h 61"/>
                <a:gd name="T6" fmla="*/ 202 w 51"/>
                <a:gd name="T7" fmla="*/ 179 h 61"/>
                <a:gd name="T8" fmla="*/ 33 w 51"/>
                <a:gd name="T9" fmla="*/ 217 h 61"/>
                <a:gd name="T10" fmla="*/ 221 w 51"/>
                <a:gd name="T11" fmla="*/ 184 h 61"/>
                <a:gd name="T12" fmla="*/ 254 w 51"/>
                <a:gd name="T13" fmla="*/ 0 h 61"/>
                <a:gd name="T14" fmla="*/ 130 w 51"/>
                <a:gd name="T15" fmla="*/ 241 h 61"/>
                <a:gd name="T16" fmla="*/ 123 w 51"/>
                <a:gd name="T17" fmla="*/ 250 h 61"/>
                <a:gd name="T18" fmla="*/ 123 w 51"/>
                <a:gd name="T19" fmla="*/ 295 h 61"/>
                <a:gd name="T20" fmla="*/ 123 w 51"/>
                <a:gd name="T21" fmla="*/ 300 h 61"/>
                <a:gd name="T22" fmla="*/ 225 w 51"/>
                <a:gd name="T23" fmla="*/ 335 h 61"/>
                <a:gd name="T24" fmla="*/ 5 w 51"/>
                <a:gd name="T25" fmla="*/ 340 h 61"/>
                <a:gd name="T26" fmla="*/ 102 w 51"/>
                <a:gd name="T27" fmla="*/ 307 h 61"/>
                <a:gd name="T28" fmla="*/ 107 w 51"/>
                <a:gd name="T29" fmla="*/ 295 h 61"/>
                <a:gd name="T30" fmla="*/ 107 w 51"/>
                <a:gd name="T31" fmla="*/ 250 h 61"/>
                <a:gd name="T32" fmla="*/ 107 w 51"/>
                <a:gd name="T33" fmla="*/ 246 h 61"/>
                <a:gd name="T34" fmla="*/ 33 w 51"/>
                <a:gd name="T35" fmla="*/ 217 h 61"/>
                <a:gd name="T36" fmla="*/ 57 w 51"/>
                <a:gd name="T37" fmla="*/ 196 h 61"/>
                <a:gd name="T38" fmla="*/ 123 w 51"/>
                <a:gd name="T39" fmla="*/ 205 h 61"/>
                <a:gd name="T40" fmla="*/ 112 w 51"/>
                <a:gd name="T41" fmla="*/ 179 h 61"/>
                <a:gd name="T42" fmla="*/ 57 w 51"/>
                <a:gd name="T43" fmla="*/ 189 h 61"/>
                <a:gd name="T44" fmla="*/ 66 w 51"/>
                <a:gd name="T45" fmla="*/ 179 h 61"/>
                <a:gd name="T46" fmla="*/ 107 w 51"/>
                <a:gd name="T47" fmla="*/ 161 h 61"/>
                <a:gd name="T48" fmla="*/ 102 w 51"/>
                <a:gd name="T49" fmla="*/ 144 h 61"/>
                <a:gd name="T50" fmla="*/ 119 w 51"/>
                <a:gd name="T51" fmla="*/ 161 h 61"/>
                <a:gd name="T52" fmla="*/ 157 w 51"/>
                <a:gd name="T53" fmla="*/ 127 h 61"/>
                <a:gd name="T54" fmla="*/ 147 w 51"/>
                <a:gd name="T55" fmla="*/ 106 h 61"/>
                <a:gd name="T56" fmla="*/ 164 w 51"/>
                <a:gd name="T57" fmla="*/ 123 h 61"/>
                <a:gd name="T58" fmla="*/ 197 w 51"/>
                <a:gd name="T59" fmla="*/ 83 h 61"/>
                <a:gd name="T60" fmla="*/ 180 w 51"/>
                <a:gd name="T61" fmla="*/ 66 h 61"/>
                <a:gd name="T62" fmla="*/ 197 w 51"/>
                <a:gd name="T63" fmla="*/ 73 h 61"/>
                <a:gd name="T64" fmla="*/ 214 w 51"/>
                <a:gd name="T65" fmla="*/ 33 h 61"/>
                <a:gd name="T66" fmla="*/ 225 w 51"/>
                <a:gd name="T67" fmla="*/ 21 h 61"/>
                <a:gd name="T68" fmla="*/ 214 w 51"/>
                <a:gd name="T69" fmla="*/ 78 h 61"/>
                <a:gd name="T70" fmla="*/ 247 w 51"/>
                <a:gd name="T71" fmla="*/ 83 h 61"/>
                <a:gd name="T72" fmla="*/ 230 w 51"/>
                <a:gd name="T73" fmla="*/ 21 h 61"/>
                <a:gd name="T74" fmla="*/ 214 w 51"/>
                <a:gd name="T75" fmla="*/ 179 h 61"/>
                <a:gd name="T76" fmla="*/ 242 w 51"/>
                <a:gd name="T77" fmla="*/ 99 h 61"/>
                <a:gd name="T78" fmla="*/ 202 w 51"/>
                <a:gd name="T79" fmla="*/ 90 h 61"/>
                <a:gd name="T80" fmla="*/ 176 w 51"/>
                <a:gd name="T81" fmla="*/ 135 h 61"/>
                <a:gd name="T82" fmla="*/ 209 w 51"/>
                <a:gd name="T83" fmla="*/ 168 h 61"/>
                <a:gd name="T84" fmla="*/ 242 w 51"/>
                <a:gd name="T85" fmla="*/ 106 h 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1" h="61">
                  <a:moveTo>
                    <a:pt x="36" y="31"/>
                  </a:moveTo>
                  <a:cubicBezTo>
                    <a:pt x="30" y="25"/>
                    <a:pt x="30" y="25"/>
                    <a:pt x="30" y="25"/>
                  </a:cubicBezTo>
                  <a:cubicBezTo>
                    <a:pt x="30" y="25"/>
                    <a:pt x="29" y="25"/>
                    <a:pt x="29" y="25"/>
                  </a:cubicBezTo>
                  <a:cubicBezTo>
                    <a:pt x="27" y="27"/>
                    <a:pt x="24" y="29"/>
                    <a:pt x="22" y="30"/>
                  </a:cubicBezTo>
                  <a:cubicBezTo>
                    <a:pt x="22" y="30"/>
                    <a:pt x="22" y="31"/>
                    <a:pt x="22" y="31"/>
                  </a:cubicBezTo>
                  <a:cubicBezTo>
                    <a:pt x="23" y="33"/>
                    <a:pt x="24" y="35"/>
                    <a:pt x="24" y="37"/>
                  </a:cubicBezTo>
                  <a:cubicBezTo>
                    <a:pt x="24" y="37"/>
                    <a:pt x="24" y="37"/>
                    <a:pt x="25" y="37"/>
                  </a:cubicBezTo>
                  <a:cubicBezTo>
                    <a:pt x="29" y="36"/>
                    <a:pt x="32" y="35"/>
                    <a:pt x="36" y="32"/>
                  </a:cubicBezTo>
                  <a:cubicBezTo>
                    <a:pt x="36" y="32"/>
                    <a:pt x="36" y="31"/>
                    <a:pt x="36" y="31"/>
                  </a:cubicBezTo>
                  <a:close/>
                  <a:moveTo>
                    <a:pt x="6" y="39"/>
                  </a:moveTo>
                  <a:cubicBezTo>
                    <a:pt x="7" y="37"/>
                    <a:pt x="7" y="37"/>
                    <a:pt x="7" y="37"/>
                  </a:cubicBezTo>
                  <a:cubicBezTo>
                    <a:pt x="17" y="43"/>
                    <a:pt x="31" y="42"/>
                    <a:pt x="39" y="33"/>
                  </a:cubicBezTo>
                  <a:cubicBezTo>
                    <a:pt x="48" y="25"/>
                    <a:pt x="49" y="11"/>
                    <a:pt x="43" y="1"/>
                  </a:cubicBezTo>
                  <a:cubicBezTo>
                    <a:pt x="45" y="0"/>
                    <a:pt x="45" y="0"/>
                    <a:pt x="45" y="0"/>
                  </a:cubicBezTo>
                  <a:cubicBezTo>
                    <a:pt x="51" y="11"/>
                    <a:pt x="50" y="25"/>
                    <a:pt x="41" y="35"/>
                  </a:cubicBezTo>
                  <a:cubicBezTo>
                    <a:pt x="36" y="40"/>
                    <a:pt x="29" y="42"/>
                    <a:pt x="23" y="43"/>
                  </a:cubicBezTo>
                  <a:cubicBezTo>
                    <a:pt x="22" y="43"/>
                    <a:pt x="22" y="43"/>
                    <a:pt x="22" y="44"/>
                  </a:cubicBezTo>
                  <a:cubicBezTo>
                    <a:pt x="22" y="45"/>
                    <a:pt x="22" y="45"/>
                    <a:pt x="22" y="45"/>
                  </a:cubicBezTo>
                  <a:cubicBezTo>
                    <a:pt x="22" y="45"/>
                    <a:pt x="22" y="45"/>
                    <a:pt x="22" y="45"/>
                  </a:cubicBezTo>
                  <a:cubicBezTo>
                    <a:pt x="25" y="47"/>
                    <a:pt x="25" y="51"/>
                    <a:pt x="22" y="53"/>
                  </a:cubicBezTo>
                  <a:cubicBezTo>
                    <a:pt x="22" y="53"/>
                    <a:pt x="22" y="53"/>
                    <a:pt x="22" y="53"/>
                  </a:cubicBezTo>
                  <a:cubicBezTo>
                    <a:pt x="22" y="54"/>
                    <a:pt x="22" y="54"/>
                    <a:pt x="22" y="54"/>
                  </a:cubicBezTo>
                  <a:cubicBezTo>
                    <a:pt x="22" y="55"/>
                    <a:pt x="22" y="55"/>
                    <a:pt x="23" y="55"/>
                  </a:cubicBezTo>
                  <a:cubicBezTo>
                    <a:pt x="29" y="55"/>
                    <a:pt x="35" y="57"/>
                    <a:pt x="40" y="60"/>
                  </a:cubicBezTo>
                  <a:cubicBezTo>
                    <a:pt x="41" y="60"/>
                    <a:pt x="40" y="61"/>
                    <a:pt x="40" y="61"/>
                  </a:cubicBezTo>
                  <a:cubicBezTo>
                    <a:pt x="1" y="61"/>
                    <a:pt x="1" y="61"/>
                    <a:pt x="1" y="61"/>
                  </a:cubicBezTo>
                  <a:cubicBezTo>
                    <a:pt x="1" y="61"/>
                    <a:pt x="0" y="60"/>
                    <a:pt x="1" y="60"/>
                  </a:cubicBezTo>
                  <a:cubicBezTo>
                    <a:pt x="6" y="57"/>
                    <a:pt x="13" y="55"/>
                    <a:pt x="18" y="55"/>
                  </a:cubicBezTo>
                  <a:cubicBezTo>
                    <a:pt x="19" y="55"/>
                    <a:pt x="19" y="55"/>
                    <a:pt x="19" y="54"/>
                  </a:cubicBezTo>
                  <a:cubicBezTo>
                    <a:pt x="19" y="53"/>
                    <a:pt x="19" y="53"/>
                    <a:pt x="19" y="53"/>
                  </a:cubicBezTo>
                  <a:cubicBezTo>
                    <a:pt x="19" y="53"/>
                    <a:pt x="19" y="53"/>
                    <a:pt x="19" y="53"/>
                  </a:cubicBezTo>
                  <a:cubicBezTo>
                    <a:pt x="16" y="51"/>
                    <a:pt x="16" y="47"/>
                    <a:pt x="19" y="45"/>
                  </a:cubicBezTo>
                  <a:cubicBezTo>
                    <a:pt x="19" y="45"/>
                    <a:pt x="19" y="45"/>
                    <a:pt x="19" y="45"/>
                  </a:cubicBezTo>
                  <a:cubicBezTo>
                    <a:pt x="19" y="44"/>
                    <a:pt x="19" y="44"/>
                    <a:pt x="19" y="44"/>
                  </a:cubicBezTo>
                  <a:cubicBezTo>
                    <a:pt x="19" y="43"/>
                    <a:pt x="19" y="43"/>
                    <a:pt x="18" y="43"/>
                  </a:cubicBezTo>
                  <a:cubicBezTo>
                    <a:pt x="14" y="42"/>
                    <a:pt x="10" y="41"/>
                    <a:pt x="6" y="39"/>
                  </a:cubicBezTo>
                  <a:close/>
                  <a:moveTo>
                    <a:pt x="8" y="36"/>
                  </a:moveTo>
                  <a:cubicBezTo>
                    <a:pt x="10" y="35"/>
                    <a:pt x="10" y="35"/>
                    <a:pt x="10" y="35"/>
                  </a:cubicBezTo>
                  <a:cubicBezTo>
                    <a:pt x="10" y="35"/>
                    <a:pt x="10" y="35"/>
                    <a:pt x="10" y="35"/>
                  </a:cubicBezTo>
                  <a:cubicBezTo>
                    <a:pt x="13" y="37"/>
                    <a:pt x="17" y="38"/>
                    <a:pt x="22" y="37"/>
                  </a:cubicBezTo>
                  <a:cubicBezTo>
                    <a:pt x="22" y="37"/>
                    <a:pt x="22" y="37"/>
                    <a:pt x="22" y="37"/>
                  </a:cubicBezTo>
                  <a:cubicBezTo>
                    <a:pt x="22" y="35"/>
                    <a:pt x="21" y="34"/>
                    <a:pt x="20" y="32"/>
                  </a:cubicBezTo>
                  <a:cubicBezTo>
                    <a:pt x="20" y="32"/>
                    <a:pt x="20" y="31"/>
                    <a:pt x="19" y="32"/>
                  </a:cubicBezTo>
                  <a:cubicBezTo>
                    <a:pt x="16" y="33"/>
                    <a:pt x="13" y="34"/>
                    <a:pt x="10" y="34"/>
                  </a:cubicBezTo>
                  <a:cubicBezTo>
                    <a:pt x="10" y="34"/>
                    <a:pt x="10" y="34"/>
                    <a:pt x="10" y="34"/>
                  </a:cubicBezTo>
                  <a:cubicBezTo>
                    <a:pt x="12" y="32"/>
                    <a:pt x="12" y="32"/>
                    <a:pt x="12" y="32"/>
                  </a:cubicBezTo>
                  <a:cubicBezTo>
                    <a:pt x="14" y="32"/>
                    <a:pt x="17" y="31"/>
                    <a:pt x="18" y="30"/>
                  </a:cubicBezTo>
                  <a:cubicBezTo>
                    <a:pt x="19" y="30"/>
                    <a:pt x="19" y="30"/>
                    <a:pt x="19" y="29"/>
                  </a:cubicBezTo>
                  <a:cubicBezTo>
                    <a:pt x="18" y="28"/>
                    <a:pt x="18" y="28"/>
                    <a:pt x="17" y="27"/>
                  </a:cubicBezTo>
                  <a:cubicBezTo>
                    <a:pt x="18" y="26"/>
                    <a:pt x="18" y="26"/>
                    <a:pt x="18" y="26"/>
                  </a:cubicBezTo>
                  <a:cubicBezTo>
                    <a:pt x="19" y="27"/>
                    <a:pt x="20" y="28"/>
                    <a:pt x="20" y="28"/>
                  </a:cubicBezTo>
                  <a:cubicBezTo>
                    <a:pt x="20" y="29"/>
                    <a:pt x="21" y="29"/>
                    <a:pt x="21" y="29"/>
                  </a:cubicBezTo>
                  <a:cubicBezTo>
                    <a:pt x="23" y="27"/>
                    <a:pt x="25" y="26"/>
                    <a:pt x="27" y="24"/>
                  </a:cubicBezTo>
                  <a:cubicBezTo>
                    <a:pt x="28" y="23"/>
                    <a:pt x="28" y="23"/>
                    <a:pt x="28" y="23"/>
                  </a:cubicBezTo>
                  <a:cubicBezTo>
                    <a:pt x="25" y="20"/>
                    <a:pt x="25" y="20"/>
                    <a:pt x="25" y="20"/>
                  </a:cubicBezTo>
                  <a:cubicBezTo>
                    <a:pt x="26" y="19"/>
                    <a:pt x="26" y="19"/>
                    <a:pt x="26" y="19"/>
                  </a:cubicBezTo>
                  <a:cubicBezTo>
                    <a:pt x="29" y="21"/>
                    <a:pt x="29" y="21"/>
                    <a:pt x="29" y="21"/>
                  </a:cubicBezTo>
                  <a:cubicBezTo>
                    <a:pt x="29" y="22"/>
                    <a:pt x="29" y="22"/>
                    <a:pt x="29" y="22"/>
                  </a:cubicBezTo>
                  <a:cubicBezTo>
                    <a:pt x="29" y="22"/>
                    <a:pt x="30" y="22"/>
                    <a:pt x="30" y="21"/>
                  </a:cubicBezTo>
                  <a:cubicBezTo>
                    <a:pt x="32" y="19"/>
                    <a:pt x="33" y="17"/>
                    <a:pt x="35" y="15"/>
                  </a:cubicBezTo>
                  <a:cubicBezTo>
                    <a:pt x="35" y="15"/>
                    <a:pt x="35" y="14"/>
                    <a:pt x="34" y="14"/>
                  </a:cubicBezTo>
                  <a:cubicBezTo>
                    <a:pt x="34" y="14"/>
                    <a:pt x="33" y="13"/>
                    <a:pt x="32" y="12"/>
                  </a:cubicBezTo>
                  <a:cubicBezTo>
                    <a:pt x="33" y="11"/>
                    <a:pt x="33" y="11"/>
                    <a:pt x="33" y="11"/>
                  </a:cubicBezTo>
                  <a:cubicBezTo>
                    <a:pt x="34" y="12"/>
                    <a:pt x="35" y="12"/>
                    <a:pt x="35" y="13"/>
                  </a:cubicBezTo>
                  <a:cubicBezTo>
                    <a:pt x="36" y="13"/>
                    <a:pt x="36" y="13"/>
                    <a:pt x="36" y="12"/>
                  </a:cubicBezTo>
                  <a:cubicBezTo>
                    <a:pt x="37" y="10"/>
                    <a:pt x="38" y="8"/>
                    <a:pt x="38" y="6"/>
                  </a:cubicBezTo>
                  <a:cubicBezTo>
                    <a:pt x="40" y="4"/>
                    <a:pt x="40" y="4"/>
                    <a:pt x="40" y="4"/>
                  </a:cubicBezTo>
                  <a:cubicBezTo>
                    <a:pt x="40" y="4"/>
                    <a:pt x="40" y="4"/>
                    <a:pt x="40" y="4"/>
                  </a:cubicBezTo>
                  <a:cubicBezTo>
                    <a:pt x="40" y="7"/>
                    <a:pt x="39" y="10"/>
                    <a:pt x="38" y="13"/>
                  </a:cubicBezTo>
                  <a:cubicBezTo>
                    <a:pt x="38" y="14"/>
                    <a:pt x="38" y="14"/>
                    <a:pt x="38" y="14"/>
                  </a:cubicBezTo>
                  <a:cubicBezTo>
                    <a:pt x="40" y="15"/>
                    <a:pt x="41" y="16"/>
                    <a:pt x="43" y="16"/>
                  </a:cubicBezTo>
                  <a:cubicBezTo>
                    <a:pt x="43" y="16"/>
                    <a:pt x="43" y="16"/>
                    <a:pt x="44" y="15"/>
                  </a:cubicBezTo>
                  <a:cubicBezTo>
                    <a:pt x="44" y="11"/>
                    <a:pt x="43" y="7"/>
                    <a:pt x="41" y="4"/>
                  </a:cubicBezTo>
                  <a:cubicBezTo>
                    <a:pt x="41" y="4"/>
                    <a:pt x="41" y="4"/>
                    <a:pt x="41" y="4"/>
                  </a:cubicBezTo>
                  <a:cubicBezTo>
                    <a:pt x="42" y="2"/>
                    <a:pt x="42" y="2"/>
                    <a:pt x="42" y="2"/>
                  </a:cubicBezTo>
                  <a:cubicBezTo>
                    <a:pt x="47" y="12"/>
                    <a:pt x="46" y="24"/>
                    <a:pt x="38" y="32"/>
                  </a:cubicBezTo>
                  <a:cubicBezTo>
                    <a:pt x="30" y="40"/>
                    <a:pt x="18" y="41"/>
                    <a:pt x="8" y="36"/>
                  </a:cubicBezTo>
                  <a:close/>
                  <a:moveTo>
                    <a:pt x="43" y="18"/>
                  </a:moveTo>
                  <a:cubicBezTo>
                    <a:pt x="41" y="17"/>
                    <a:pt x="39" y="17"/>
                    <a:pt x="37" y="16"/>
                  </a:cubicBezTo>
                  <a:cubicBezTo>
                    <a:pt x="37" y="16"/>
                    <a:pt x="36" y="16"/>
                    <a:pt x="36" y="16"/>
                  </a:cubicBezTo>
                  <a:cubicBezTo>
                    <a:pt x="35" y="18"/>
                    <a:pt x="33" y="21"/>
                    <a:pt x="31" y="23"/>
                  </a:cubicBezTo>
                  <a:cubicBezTo>
                    <a:pt x="31" y="23"/>
                    <a:pt x="31" y="23"/>
                    <a:pt x="31" y="24"/>
                  </a:cubicBezTo>
                  <a:cubicBezTo>
                    <a:pt x="37" y="30"/>
                    <a:pt x="37" y="30"/>
                    <a:pt x="37" y="30"/>
                  </a:cubicBezTo>
                  <a:cubicBezTo>
                    <a:pt x="37" y="30"/>
                    <a:pt x="37" y="30"/>
                    <a:pt x="37" y="30"/>
                  </a:cubicBezTo>
                  <a:cubicBezTo>
                    <a:pt x="38" y="30"/>
                    <a:pt x="38" y="30"/>
                    <a:pt x="38" y="30"/>
                  </a:cubicBezTo>
                  <a:cubicBezTo>
                    <a:pt x="41" y="26"/>
                    <a:pt x="42" y="23"/>
                    <a:pt x="43" y="19"/>
                  </a:cubicBezTo>
                  <a:cubicBezTo>
                    <a:pt x="43" y="18"/>
                    <a:pt x="43" y="18"/>
                    <a:pt x="43"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9237" name="Freeform 23"/>
          <p:cNvSpPr/>
          <p:nvPr/>
        </p:nvSpPr>
        <p:spPr bwMode="auto">
          <a:xfrm>
            <a:off x="2792413" y="2300288"/>
            <a:ext cx="209550" cy="250825"/>
          </a:xfrm>
          <a:custGeom>
            <a:avLst/>
            <a:gdLst>
              <a:gd name="T0" fmla="*/ 756123755 w 56"/>
              <a:gd name="T1" fmla="*/ 939002696 h 67"/>
              <a:gd name="T2" fmla="*/ 112019443 w 56"/>
              <a:gd name="T3" fmla="*/ 939002696 h 67"/>
              <a:gd name="T4" fmla="*/ 0 w 56"/>
              <a:gd name="T5" fmla="*/ 826883921 h 67"/>
              <a:gd name="T6" fmla="*/ 0 w 56"/>
              <a:gd name="T7" fmla="*/ 112118775 h 67"/>
              <a:gd name="T8" fmla="*/ 112019443 w 56"/>
              <a:gd name="T9" fmla="*/ 0 h 67"/>
              <a:gd name="T10" fmla="*/ 756123755 w 56"/>
              <a:gd name="T11" fmla="*/ 0 h 67"/>
              <a:gd name="T12" fmla="*/ 784128616 w 56"/>
              <a:gd name="T13" fmla="*/ 28028758 h 67"/>
              <a:gd name="T14" fmla="*/ 784128616 w 56"/>
              <a:gd name="T15" fmla="*/ 154163784 h 67"/>
              <a:gd name="T16" fmla="*/ 770126186 w 56"/>
              <a:gd name="T17" fmla="*/ 168180034 h 67"/>
              <a:gd name="T18" fmla="*/ 756123755 w 56"/>
              <a:gd name="T19" fmla="*/ 168180034 h 67"/>
              <a:gd name="T20" fmla="*/ 742121325 w 56"/>
              <a:gd name="T21" fmla="*/ 154163784 h 67"/>
              <a:gd name="T22" fmla="*/ 742121325 w 56"/>
              <a:gd name="T23" fmla="*/ 70073766 h 67"/>
              <a:gd name="T24" fmla="*/ 714116464 w 56"/>
              <a:gd name="T25" fmla="*/ 42045009 h 67"/>
              <a:gd name="T26" fmla="*/ 112019443 w 56"/>
              <a:gd name="T27" fmla="*/ 42045009 h 67"/>
              <a:gd name="T28" fmla="*/ 112019443 w 56"/>
              <a:gd name="T29" fmla="*/ 196208792 h 67"/>
              <a:gd name="T30" fmla="*/ 756123755 w 56"/>
              <a:gd name="T31" fmla="*/ 196208792 h 67"/>
              <a:gd name="T32" fmla="*/ 784128616 w 56"/>
              <a:gd name="T33" fmla="*/ 224241294 h 67"/>
              <a:gd name="T34" fmla="*/ 784128616 w 56"/>
              <a:gd name="T35" fmla="*/ 910973938 h 67"/>
              <a:gd name="T36" fmla="*/ 756123755 w 56"/>
              <a:gd name="T37" fmla="*/ 939002696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6" h="67">
                <a:moveTo>
                  <a:pt x="54" y="67"/>
                </a:moveTo>
                <a:cubicBezTo>
                  <a:pt x="8" y="67"/>
                  <a:pt x="8" y="67"/>
                  <a:pt x="8" y="67"/>
                </a:cubicBezTo>
                <a:cubicBezTo>
                  <a:pt x="4" y="67"/>
                  <a:pt x="0" y="64"/>
                  <a:pt x="0" y="59"/>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2" y="14"/>
                  <a:pt x="8" y="14"/>
                </a:cubicBezTo>
                <a:cubicBezTo>
                  <a:pt x="54" y="14"/>
                  <a:pt x="54" y="14"/>
                  <a:pt x="54" y="14"/>
                </a:cubicBezTo>
                <a:cubicBezTo>
                  <a:pt x="55" y="14"/>
                  <a:pt x="56" y="15"/>
                  <a:pt x="56" y="16"/>
                </a:cubicBezTo>
                <a:cubicBezTo>
                  <a:pt x="56" y="32"/>
                  <a:pt x="56" y="49"/>
                  <a:pt x="56" y="65"/>
                </a:cubicBezTo>
                <a:cubicBezTo>
                  <a:pt x="56" y="66"/>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38" name="Freeform 24"/>
          <p:cNvSpPr>
            <a:spLocks noEditPoints="1"/>
          </p:cNvSpPr>
          <p:nvPr/>
        </p:nvSpPr>
        <p:spPr bwMode="auto">
          <a:xfrm>
            <a:off x="3463925" y="2255838"/>
            <a:ext cx="261938" cy="314325"/>
          </a:xfrm>
          <a:custGeom>
            <a:avLst/>
            <a:gdLst>
              <a:gd name="T0" fmla="*/ 322052771 w 70"/>
              <a:gd name="T1" fmla="*/ 980162641 h 84"/>
              <a:gd name="T2" fmla="*/ 406067514 w 70"/>
              <a:gd name="T3" fmla="*/ 1008163760 h 84"/>
              <a:gd name="T4" fmla="*/ 238041770 w 70"/>
              <a:gd name="T5" fmla="*/ 406066738 h 84"/>
              <a:gd name="T6" fmla="*/ 238041770 w 70"/>
              <a:gd name="T7" fmla="*/ 434071599 h 84"/>
              <a:gd name="T8" fmla="*/ 56009828 w 70"/>
              <a:gd name="T9" fmla="*/ 756123755 h 84"/>
              <a:gd name="T10" fmla="*/ 28004914 w 70"/>
              <a:gd name="T11" fmla="*/ 756123755 h 84"/>
              <a:gd name="T12" fmla="*/ 224039313 w 70"/>
              <a:gd name="T13" fmla="*/ 406066738 h 84"/>
              <a:gd name="T14" fmla="*/ 238041770 w 70"/>
              <a:gd name="T15" fmla="*/ 406066738 h 84"/>
              <a:gd name="T16" fmla="*/ 924154684 w 70"/>
              <a:gd name="T17" fmla="*/ 812133477 h 84"/>
              <a:gd name="T18" fmla="*/ 742122742 w 70"/>
              <a:gd name="T19" fmla="*/ 1134185633 h 84"/>
              <a:gd name="T20" fmla="*/ 728124026 w 70"/>
              <a:gd name="T21" fmla="*/ 1162190494 h 84"/>
              <a:gd name="T22" fmla="*/ 756125199 w 70"/>
              <a:gd name="T23" fmla="*/ 1176192924 h 84"/>
              <a:gd name="T24" fmla="*/ 938157141 w 70"/>
              <a:gd name="T25" fmla="*/ 812133477 h 84"/>
              <a:gd name="T26" fmla="*/ 826137484 w 70"/>
              <a:gd name="T27" fmla="*/ 812133477 h 84"/>
              <a:gd name="T28" fmla="*/ 812135027 w 70"/>
              <a:gd name="T29" fmla="*/ 826135907 h 84"/>
              <a:gd name="T30" fmla="*/ 686116655 w 70"/>
              <a:gd name="T31" fmla="*/ 1036168621 h 84"/>
              <a:gd name="T32" fmla="*/ 672114198 w 70"/>
              <a:gd name="T33" fmla="*/ 1050171051 h 84"/>
              <a:gd name="T34" fmla="*/ 700119112 w 70"/>
              <a:gd name="T35" fmla="*/ 1078175912 h 84"/>
              <a:gd name="T36" fmla="*/ 826137484 w 70"/>
              <a:gd name="T37" fmla="*/ 812133477 h 84"/>
              <a:gd name="T38" fmla="*/ 294047857 w 70"/>
              <a:gd name="T39" fmla="*/ 518086181 h 84"/>
              <a:gd name="T40" fmla="*/ 294047857 w 70"/>
              <a:gd name="T41" fmla="*/ 532088612 h 84"/>
              <a:gd name="T42" fmla="*/ 168029485 w 70"/>
              <a:gd name="T43" fmla="*/ 756123755 h 84"/>
              <a:gd name="T44" fmla="*/ 154027028 w 70"/>
              <a:gd name="T45" fmla="*/ 756123755 h 84"/>
              <a:gd name="T46" fmla="*/ 280045400 w 70"/>
              <a:gd name="T47" fmla="*/ 504083751 h 84"/>
              <a:gd name="T48" fmla="*/ 700119112 w 70"/>
              <a:gd name="T49" fmla="*/ 798131046 h 84"/>
              <a:gd name="T50" fmla="*/ 630106827 w 70"/>
              <a:gd name="T51" fmla="*/ 1050171051 h 84"/>
              <a:gd name="T52" fmla="*/ 182031942 w 70"/>
              <a:gd name="T53" fmla="*/ 868143198 h 84"/>
              <a:gd name="T54" fmla="*/ 294047857 w 70"/>
              <a:gd name="T55" fmla="*/ 742121325 h 84"/>
              <a:gd name="T56" fmla="*/ 560094541 w 70"/>
              <a:gd name="T57" fmla="*/ 518086181 h 84"/>
              <a:gd name="T58" fmla="*/ 616104370 w 70"/>
              <a:gd name="T59" fmla="*/ 448074029 h 84"/>
              <a:gd name="T60" fmla="*/ 714121569 w 70"/>
              <a:gd name="T61" fmla="*/ 490081321 h 84"/>
              <a:gd name="T62" fmla="*/ 700119112 w 70"/>
              <a:gd name="T63" fmla="*/ 518086181 h 84"/>
              <a:gd name="T64" fmla="*/ 700119112 w 70"/>
              <a:gd name="T65" fmla="*/ 798131046 h 84"/>
              <a:gd name="T66" fmla="*/ 812135027 w 70"/>
              <a:gd name="T67" fmla="*/ 98017013 h 84"/>
              <a:gd name="T68" fmla="*/ 924154684 w 70"/>
              <a:gd name="T69" fmla="*/ 154026734 h 84"/>
              <a:gd name="T70" fmla="*/ 742122742 w 70"/>
              <a:gd name="T71" fmla="*/ 476078890 h 84"/>
              <a:gd name="T72" fmla="*/ 630106827 w 70"/>
              <a:gd name="T73" fmla="*/ 420069169 h 84"/>
              <a:gd name="T74" fmla="*/ 840139941 w 70"/>
              <a:gd name="T75" fmla="*/ 70012152 h 84"/>
              <a:gd name="T76" fmla="*/ 938157141 w 70"/>
              <a:gd name="T77" fmla="*/ 126021873 h 84"/>
              <a:gd name="T78" fmla="*/ 840139941 w 70"/>
              <a:gd name="T79" fmla="*/ 84014582 h 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0" h="84">
                <a:moveTo>
                  <a:pt x="29" y="74"/>
                </a:moveTo>
                <a:cubicBezTo>
                  <a:pt x="26" y="77"/>
                  <a:pt x="22" y="74"/>
                  <a:pt x="23" y="70"/>
                </a:cubicBezTo>
                <a:cubicBezTo>
                  <a:pt x="23" y="69"/>
                  <a:pt x="23" y="69"/>
                  <a:pt x="24" y="69"/>
                </a:cubicBezTo>
                <a:cubicBezTo>
                  <a:pt x="29" y="72"/>
                  <a:pt x="29" y="72"/>
                  <a:pt x="29" y="72"/>
                </a:cubicBezTo>
                <a:cubicBezTo>
                  <a:pt x="29" y="72"/>
                  <a:pt x="30" y="73"/>
                  <a:pt x="29" y="74"/>
                </a:cubicBezTo>
                <a:close/>
                <a:moveTo>
                  <a:pt x="17" y="29"/>
                </a:moveTo>
                <a:cubicBezTo>
                  <a:pt x="18" y="30"/>
                  <a:pt x="18" y="30"/>
                  <a:pt x="18" y="30"/>
                </a:cubicBezTo>
                <a:cubicBezTo>
                  <a:pt x="18" y="31"/>
                  <a:pt x="17" y="31"/>
                  <a:pt x="17" y="31"/>
                </a:cubicBezTo>
                <a:cubicBezTo>
                  <a:pt x="8" y="34"/>
                  <a:pt x="2" y="44"/>
                  <a:pt x="4" y="53"/>
                </a:cubicBezTo>
                <a:cubicBezTo>
                  <a:pt x="4" y="54"/>
                  <a:pt x="4" y="54"/>
                  <a:pt x="4" y="54"/>
                </a:cubicBezTo>
                <a:cubicBezTo>
                  <a:pt x="3" y="54"/>
                  <a:pt x="3" y="54"/>
                  <a:pt x="3" y="54"/>
                </a:cubicBezTo>
                <a:cubicBezTo>
                  <a:pt x="3" y="55"/>
                  <a:pt x="3" y="54"/>
                  <a:pt x="2" y="54"/>
                </a:cubicBezTo>
                <a:cubicBezTo>
                  <a:pt x="2" y="54"/>
                  <a:pt x="2" y="54"/>
                  <a:pt x="2" y="54"/>
                </a:cubicBezTo>
                <a:cubicBezTo>
                  <a:pt x="0" y="43"/>
                  <a:pt x="6" y="32"/>
                  <a:pt x="16" y="29"/>
                </a:cubicBezTo>
                <a:cubicBezTo>
                  <a:pt x="16" y="29"/>
                  <a:pt x="17" y="29"/>
                  <a:pt x="17" y="29"/>
                </a:cubicBezTo>
                <a:cubicBezTo>
                  <a:pt x="17" y="29"/>
                  <a:pt x="17" y="29"/>
                  <a:pt x="17" y="29"/>
                </a:cubicBezTo>
                <a:close/>
                <a:moveTo>
                  <a:pt x="67" y="58"/>
                </a:moveTo>
                <a:cubicBezTo>
                  <a:pt x="66" y="58"/>
                  <a:pt x="66" y="58"/>
                  <a:pt x="66" y="58"/>
                </a:cubicBezTo>
                <a:cubicBezTo>
                  <a:pt x="66" y="58"/>
                  <a:pt x="65" y="59"/>
                  <a:pt x="65" y="59"/>
                </a:cubicBezTo>
                <a:cubicBezTo>
                  <a:pt x="67" y="69"/>
                  <a:pt x="62" y="78"/>
                  <a:pt x="53" y="81"/>
                </a:cubicBezTo>
                <a:cubicBezTo>
                  <a:pt x="52" y="81"/>
                  <a:pt x="52" y="82"/>
                  <a:pt x="52" y="82"/>
                </a:cubicBezTo>
                <a:cubicBezTo>
                  <a:pt x="52" y="83"/>
                  <a:pt x="52" y="83"/>
                  <a:pt x="52" y="83"/>
                </a:cubicBezTo>
                <a:cubicBezTo>
                  <a:pt x="52" y="83"/>
                  <a:pt x="53" y="83"/>
                  <a:pt x="53" y="83"/>
                </a:cubicBezTo>
                <a:cubicBezTo>
                  <a:pt x="53" y="84"/>
                  <a:pt x="53" y="84"/>
                  <a:pt x="54" y="84"/>
                </a:cubicBezTo>
                <a:cubicBezTo>
                  <a:pt x="64" y="80"/>
                  <a:pt x="70" y="69"/>
                  <a:pt x="68" y="59"/>
                </a:cubicBezTo>
                <a:cubicBezTo>
                  <a:pt x="68" y="58"/>
                  <a:pt x="68" y="58"/>
                  <a:pt x="67" y="58"/>
                </a:cubicBezTo>
                <a:cubicBezTo>
                  <a:pt x="67" y="58"/>
                  <a:pt x="67" y="58"/>
                  <a:pt x="67" y="58"/>
                </a:cubicBezTo>
                <a:close/>
                <a:moveTo>
                  <a:pt x="59" y="58"/>
                </a:moveTo>
                <a:cubicBezTo>
                  <a:pt x="58" y="58"/>
                  <a:pt x="58" y="58"/>
                  <a:pt x="58" y="58"/>
                </a:cubicBezTo>
                <a:cubicBezTo>
                  <a:pt x="58" y="58"/>
                  <a:pt x="58" y="58"/>
                  <a:pt x="58" y="59"/>
                </a:cubicBezTo>
                <a:cubicBezTo>
                  <a:pt x="58" y="59"/>
                  <a:pt x="58" y="59"/>
                  <a:pt x="58" y="59"/>
                </a:cubicBezTo>
                <a:cubicBezTo>
                  <a:pt x="60" y="66"/>
                  <a:pt x="56" y="73"/>
                  <a:pt x="49" y="74"/>
                </a:cubicBezTo>
                <a:cubicBezTo>
                  <a:pt x="49" y="74"/>
                  <a:pt x="49" y="74"/>
                  <a:pt x="48" y="75"/>
                </a:cubicBezTo>
                <a:cubicBezTo>
                  <a:pt x="48" y="75"/>
                  <a:pt x="48" y="75"/>
                  <a:pt x="48" y="75"/>
                </a:cubicBezTo>
                <a:cubicBezTo>
                  <a:pt x="48" y="76"/>
                  <a:pt x="48" y="76"/>
                  <a:pt x="48" y="76"/>
                </a:cubicBezTo>
                <a:cubicBezTo>
                  <a:pt x="49" y="77"/>
                  <a:pt x="49" y="77"/>
                  <a:pt x="50" y="77"/>
                </a:cubicBezTo>
                <a:cubicBezTo>
                  <a:pt x="58" y="75"/>
                  <a:pt x="63" y="67"/>
                  <a:pt x="60" y="59"/>
                </a:cubicBezTo>
                <a:cubicBezTo>
                  <a:pt x="60" y="58"/>
                  <a:pt x="59" y="58"/>
                  <a:pt x="59" y="58"/>
                </a:cubicBezTo>
                <a:close/>
                <a:moveTo>
                  <a:pt x="21" y="36"/>
                </a:moveTo>
                <a:cubicBezTo>
                  <a:pt x="21" y="37"/>
                  <a:pt x="21" y="37"/>
                  <a:pt x="21" y="37"/>
                </a:cubicBezTo>
                <a:cubicBezTo>
                  <a:pt x="22" y="37"/>
                  <a:pt x="21" y="37"/>
                  <a:pt x="21" y="38"/>
                </a:cubicBezTo>
                <a:cubicBezTo>
                  <a:pt x="21" y="38"/>
                  <a:pt x="21" y="38"/>
                  <a:pt x="21" y="38"/>
                </a:cubicBezTo>
                <a:cubicBezTo>
                  <a:pt x="14" y="39"/>
                  <a:pt x="10" y="46"/>
                  <a:pt x="12" y="53"/>
                </a:cubicBezTo>
                <a:cubicBezTo>
                  <a:pt x="12" y="53"/>
                  <a:pt x="12" y="53"/>
                  <a:pt x="12" y="54"/>
                </a:cubicBezTo>
                <a:cubicBezTo>
                  <a:pt x="12" y="54"/>
                  <a:pt x="12" y="54"/>
                  <a:pt x="11" y="54"/>
                </a:cubicBezTo>
                <a:cubicBezTo>
                  <a:pt x="11" y="54"/>
                  <a:pt x="11" y="54"/>
                  <a:pt x="11" y="54"/>
                </a:cubicBezTo>
                <a:cubicBezTo>
                  <a:pt x="10" y="54"/>
                  <a:pt x="10" y="54"/>
                  <a:pt x="10" y="54"/>
                </a:cubicBezTo>
                <a:cubicBezTo>
                  <a:pt x="7" y="46"/>
                  <a:pt x="12" y="37"/>
                  <a:pt x="20" y="36"/>
                </a:cubicBezTo>
                <a:cubicBezTo>
                  <a:pt x="21" y="35"/>
                  <a:pt x="21" y="36"/>
                  <a:pt x="21" y="36"/>
                </a:cubicBezTo>
                <a:close/>
                <a:moveTo>
                  <a:pt x="50" y="57"/>
                </a:moveTo>
                <a:cubicBezTo>
                  <a:pt x="47" y="61"/>
                  <a:pt x="46" y="64"/>
                  <a:pt x="45" y="67"/>
                </a:cubicBezTo>
                <a:cubicBezTo>
                  <a:pt x="44" y="69"/>
                  <a:pt x="44" y="72"/>
                  <a:pt x="45" y="75"/>
                </a:cubicBezTo>
                <a:cubicBezTo>
                  <a:pt x="45" y="78"/>
                  <a:pt x="43" y="79"/>
                  <a:pt x="41" y="78"/>
                </a:cubicBezTo>
                <a:cubicBezTo>
                  <a:pt x="32" y="73"/>
                  <a:pt x="22" y="67"/>
                  <a:pt x="13" y="62"/>
                </a:cubicBezTo>
                <a:cubicBezTo>
                  <a:pt x="11" y="60"/>
                  <a:pt x="11" y="58"/>
                  <a:pt x="13" y="57"/>
                </a:cubicBezTo>
                <a:cubicBezTo>
                  <a:pt x="17" y="56"/>
                  <a:pt x="19" y="54"/>
                  <a:pt x="21" y="53"/>
                </a:cubicBezTo>
                <a:cubicBezTo>
                  <a:pt x="23" y="51"/>
                  <a:pt x="24" y="48"/>
                  <a:pt x="27" y="43"/>
                </a:cubicBezTo>
                <a:cubicBezTo>
                  <a:pt x="30" y="38"/>
                  <a:pt x="35" y="36"/>
                  <a:pt x="40" y="37"/>
                </a:cubicBezTo>
                <a:cubicBezTo>
                  <a:pt x="42" y="38"/>
                  <a:pt x="43" y="37"/>
                  <a:pt x="44" y="33"/>
                </a:cubicBezTo>
                <a:cubicBezTo>
                  <a:pt x="44" y="33"/>
                  <a:pt x="44" y="33"/>
                  <a:pt x="44" y="32"/>
                </a:cubicBezTo>
                <a:cubicBezTo>
                  <a:pt x="44" y="32"/>
                  <a:pt x="45" y="31"/>
                  <a:pt x="45" y="32"/>
                </a:cubicBezTo>
                <a:cubicBezTo>
                  <a:pt x="51" y="35"/>
                  <a:pt x="51" y="35"/>
                  <a:pt x="51" y="35"/>
                </a:cubicBezTo>
                <a:cubicBezTo>
                  <a:pt x="51" y="35"/>
                  <a:pt x="51" y="36"/>
                  <a:pt x="51" y="36"/>
                </a:cubicBezTo>
                <a:cubicBezTo>
                  <a:pt x="51" y="36"/>
                  <a:pt x="50" y="37"/>
                  <a:pt x="50" y="37"/>
                </a:cubicBezTo>
                <a:cubicBezTo>
                  <a:pt x="47" y="40"/>
                  <a:pt x="47" y="40"/>
                  <a:pt x="49" y="42"/>
                </a:cubicBezTo>
                <a:cubicBezTo>
                  <a:pt x="52" y="46"/>
                  <a:pt x="53" y="51"/>
                  <a:pt x="50" y="57"/>
                </a:cubicBezTo>
                <a:close/>
                <a:moveTo>
                  <a:pt x="45" y="29"/>
                </a:moveTo>
                <a:cubicBezTo>
                  <a:pt x="48" y="22"/>
                  <a:pt x="53" y="13"/>
                  <a:pt x="58" y="7"/>
                </a:cubicBezTo>
                <a:cubicBezTo>
                  <a:pt x="58" y="7"/>
                  <a:pt x="59" y="6"/>
                  <a:pt x="59" y="7"/>
                </a:cubicBezTo>
                <a:cubicBezTo>
                  <a:pt x="66" y="11"/>
                  <a:pt x="66" y="11"/>
                  <a:pt x="66" y="11"/>
                </a:cubicBezTo>
                <a:cubicBezTo>
                  <a:pt x="66" y="11"/>
                  <a:pt x="66" y="11"/>
                  <a:pt x="66" y="12"/>
                </a:cubicBezTo>
                <a:cubicBezTo>
                  <a:pt x="63" y="19"/>
                  <a:pt x="58" y="28"/>
                  <a:pt x="53" y="34"/>
                </a:cubicBezTo>
                <a:cubicBezTo>
                  <a:pt x="53" y="34"/>
                  <a:pt x="52" y="34"/>
                  <a:pt x="52" y="34"/>
                </a:cubicBezTo>
                <a:cubicBezTo>
                  <a:pt x="45" y="30"/>
                  <a:pt x="45" y="30"/>
                  <a:pt x="45" y="30"/>
                </a:cubicBezTo>
                <a:cubicBezTo>
                  <a:pt x="45" y="30"/>
                  <a:pt x="45" y="30"/>
                  <a:pt x="45" y="29"/>
                </a:cubicBezTo>
                <a:close/>
                <a:moveTo>
                  <a:pt x="60" y="5"/>
                </a:moveTo>
                <a:cubicBezTo>
                  <a:pt x="63" y="2"/>
                  <a:pt x="65" y="0"/>
                  <a:pt x="67" y="1"/>
                </a:cubicBezTo>
                <a:cubicBezTo>
                  <a:pt x="68" y="2"/>
                  <a:pt x="68" y="5"/>
                  <a:pt x="67" y="9"/>
                </a:cubicBezTo>
                <a:cubicBezTo>
                  <a:pt x="67" y="9"/>
                  <a:pt x="66" y="10"/>
                  <a:pt x="66" y="9"/>
                </a:cubicBezTo>
                <a:cubicBezTo>
                  <a:pt x="60" y="6"/>
                  <a:pt x="60" y="6"/>
                  <a:pt x="60" y="6"/>
                </a:cubicBezTo>
                <a:cubicBezTo>
                  <a:pt x="60" y="6"/>
                  <a:pt x="59" y="5"/>
                  <a:pt x="6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39" name="Freeform 25"/>
          <p:cNvSpPr>
            <a:spLocks noEditPoints="1"/>
          </p:cNvSpPr>
          <p:nvPr/>
        </p:nvSpPr>
        <p:spPr bwMode="auto">
          <a:xfrm>
            <a:off x="7051675" y="2195513"/>
            <a:ext cx="327025" cy="461962"/>
          </a:xfrm>
          <a:custGeom>
            <a:avLst/>
            <a:gdLst>
              <a:gd name="T0" fmla="*/ 155423330 w 87"/>
              <a:gd name="T1" fmla="*/ 1537548500 h 123"/>
              <a:gd name="T2" fmla="*/ 70648677 w 87"/>
              <a:gd name="T3" fmla="*/ 1156689000 h 123"/>
              <a:gd name="T4" fmla="*/ 0 w 87"/>
              <a:gd name="T5" fmla="*/ 987415607 h 123"/>
              <a:gd name="T6" fmla="*/ 113034124 w 87"/>
              <a:gd name="T7" fmla="*/ 804039227 h 123"/>
              <a:gd name="T8" fmla="*/ 480399725 w 87"/>
              <a:gd name="T9" fmla="*/ 352649772 h 123"/>
              <a:gd name="T10" fmla="*/ 395621313 w 87"/>
              <a:gd name="T11" fmla="*/ 197483121 h 123"/>
              <a:gd name="T12" fmla="*/ 353235866 w 87"/>
              <a:gd name="T13" fmla="*/ 183376379 h 123"/>
              <a:gd name="T14" fmla="*/ 339106130 w 87"/>
              <a:gd name="T15" fmla="*/ 112846425 h 123"/>
              <a:gd name="T16" fmla="*/ 593433849 w 87"/>
              <a:gd name="T17" fmla="*/ 14106742 h 123"/>
              <a:gd name="T18" fmla="*/ 649952790 w 87"/>
              <a:gd name="T19" fmla="*/ 14106742 h 123"/>
              <a:gd name="T20" fmla="*/ 649952790 w 87"/>
              <a:gd name="T21" fmla="*/ 84636697 h 123"/>
              <a:gd name="T22" fmla="*/ 621693320 w 87"/>
              <a:gd name="T23" fmla="*/ 112846425 h 123"/>
              <a:gd name="T24" fmla="*/ 932539979 w 87"/>
              <a:gd name="T25" fmla="*/ 945099136 h 123"/>
              <a:gd name="T26" fmla="*/ 918410244 w 87"/>
              <a:gd name="T27" fmla="*/ 959205878 h 123"/>
              <a:gd name="T28" fmla="*/ 904280509 w 87"/>
              <a:gd name="T29" fmla="*/ 1043838819 h 123"/>
              <a:gd name="T30" fmla="*/ 791246385 w 87"/>
              <a:gd name="T31" fmla="*/ 1043838819 h 123"/>
              <a:gd name="T32" fmla="*/ 762986914 w 87"/>
              <a:gd name="T33" fmla="*/ 1015629091 h 123"/>
              <a:gd name="T34" fmla="*/ 734727443 w 87"/>
              <a:gd name="T35" fmla="*/ 1001522349 h 123"/>
              <a:gd name="T36" fmla="*/ 536918666 w 87"/>
              <a:gd name="T37" fmla="*/ 606556106 h 123"/>
              <a:gd name="T38" fmla="*/ 339106130 w 87"/>
              <a:gd name="T39" fmla="*/ 916885652 h 123"/>
              <a:gd name="T40" fmla="*/ 310846660 w 87"/>
              <a:gd name="T41" fmla="*/ 1100265787 h 123"/>
              <a:gd name="T42" fmla="*/ 522788931 w 87"/>
              <a:gd name="T43" fmla="*/ 1523441758 h 123"/>
              <a:gd name="T44" fmla="*/ 1144482251 w 87"/>
              <a:gd name="T45" fmla="*/ 1537548500 h 123"/>
              <a:gd name="T46" fmla="*/ 1215127168 w 87"/>
              <a:gd name="T47" fmla="*/ 1664501667 h 123"/>
              <a:gd name="T48" fmla="*/ 141293595 w 87"/>
              <a:gd name="T49" fmla="*/ 1735031621 h 123"/>
              <a:gd name="T50" fmla="*/ 70648677 w 87"/>
              <a:gd name="T51" fmla="*/ 1608078455 h 123"/>
              <a:gd name="T52" fmla="*/ 183682801 w 87"/>
              <a:gd name="T53" fmla="*/ 916885652 h 123"/>
              <a:gd name="T54" fmla="*/ 183682801 w 87"/>
              <a:gd name="T55" fmla="*/ 1072052303 h 123"/>
              <a:gd name="T56" fmla="*/ 183682801 w 87"/>
              <a:gd name="T57" fmla="*/ 916885652 h 123"/>
              <a:gd name="T58" fmla="*/ 1158608227 w 87"/>
              <a:gd name="T59" fmla="*/ 1015629091 h 123"/>
              <a:gd name="T60" fmla="*/ 1229256904 w 87"/>
              <a:gd name="T61" fmla="*/ 1072052303 h 123"/>
              <a:gd name="T62" fmla="*/ 692338237 w 87"/>
              <a:gd name="T63" fmla="*/ 1325958637 h 123"/>
              <a:gd name="T64" fmla="*/ 621693320 w 87"/>
              <a:gd name="T65" fmla="*/ 1269535424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 h="123">
                <a:moveTo>
                  <a:pt x="10" y="109"/>
                </a:moveTo>
                <a:cubicBezTo>
                  <a:pt x="11" y="109"/>
                  <a:pt x="11" y="109"/>
                  <a:pt x="11" y="109"/>
                </a:cubicBezTo>
                <a:cubicBezTo>
                  <a:pt x="13" y="109"/>
                  <a:pt x="14" y="106"/>
                  <a:pt x="13" y="105"/>
                </a:cubicBezTo>
                <a:cubicBezTo>
                  <a:pt x="8" y="98"/>
                  <a:pt x="6" y="90"/>
                  <a:pt x="5" y="82"/>
                </a:cubicBezTo>
                <a:cubicBezTo>
                  <a:pt x="5" y="80"/>
                  <a:pt x="4" y="79"/>
                  <a:pt x="4" y="79"/>
                </a:cubicBezTo>
                <a:cubicBezTo>
                  <a:pt x="2" y="76"/>
                  <a:pt x="0" y="73"/>
                  <a:pt x="0" y="70"/>
                </a:cubicBezTo>
                <a:cubicBezTo>
                  <a:pt x="0" y="66"/>
                  <a:pt x="2" y="62"/>
                  <a:pt x="6" y="60"/>
                </a:cubicBezTo>
                <a:cubicBezTo>
                  <a:pt x="7" y="59"/>
                  <a:pt x="8" y="58"/>
                  <a:pt x="8" y="57"/>
                </a:cubicBezTo>
                <a:cubicBezTo>
                  <a:pt x="12" y="45"/>
                  <a:pt x="21" y="35"/>
                  <a:pt x="33" y="29"/>
                </a:cubicBezTo>
                <a:cubicBezTo>
                  <a:pt x="34" y="28"/>
                  <a:pt x="34" y="27"/>
                  <a:pt x="34" y="25"/>
                </a:cubicBezTo>
                <a:cubicBezTo>
                  <a:pt x="29" y="14"/>
                  <a:pt x="29" y="14"/>
                  <a:pt x="29" y="14"/>
                </a:cubicBezTo>
                <a:cubicBezTo>
                  <a:pt x="29" y="14"/>
                  <a:pt x="28" y="13"/>
                  <a:pt x="28" y="14"/>
                </a:cubicBezTo>
                <a:cubicBezTo>
                  <a:pt x="26" y="14"/>
                  <a:pt x="26" y="14"/>
                  <a:pt x="26" y="14"/>
                </a:cubicBezTo>
                <a:cubicBezTo>
                  <a:pt x="26" y="14"/>
                  <a:pt x="25" y="14"/>
                  <a:pt x="25" y="13"/>
                </a:cubicBezTo>
                <a:cubicBezTo>
                  <a:pt x="23" y="10"/>
                  <a:pt x="23" y="10"/>
                  <a:pt x="23" y="10"/>
                </a:cubicBezTo>
                <a:cubicBezTo>
                  <a:pt x="23" y="9"/>
                  <a:pt x="24" y="9"/>
                  <a:pt x="24" y="8"/>
                </a:cubicBezTo>
                <a:cubicBezTo>
                  <a:pt x="27" y="7"/>
                  <a:pt x="27" y="7"/>
                  <a:pt x="27" y="7"/>
                </a:cubicBezTo>
                <a:cubicBezTo>
                  <a:pt x="42" y="1"/>
                  <a:pt x="42" y="1"/>
                  <a:pt x="42" y="1"/>
                </a:cubicBezTo>
                <a:cubicBezTo>
                  <a:pt x="44" y="0"/>
                  <a:pt x="44" y="0"/>
                  <a:pt x="44" y="0"/>
                </a:cubicBezTo>
                <a:cubicBezTo>
                  <a:pt x="45" y="0"/>
                  <a:pt x="46" y="1"/>
                  <a:pt x="46" y="1"/>
                </a:cubicBezTo>
                <a:cubicBezTo>
                  <a:pt x="47" y="5"/>
                  <a:pt x="47" y="5"/>
                  <a:pt x="47" y="5"/>
                </a:cubicBezTo>
                <a:cubicBezTo>
                  <a:pt x="47" y="5"/>
                  <a:pt x="47" y="6"/>
                  <a:pt x="46" y="6"/>
                </a:cubicBezTo>
                <a:cubicBezTo>
                  <a:pt x="45" y="7"/>
                  <a:pt x="45" y="7"/>
                  <a:pt x="45" y="7"/>
                </a:cubicBezTo>
                <a:cubicBezTo>
                  <a:pt x="44" y="7"/>
                  <a:pt x="44" y="8"/>
                  <a:pt x="44" y="8"/>
                </a:cubicBezTo>
                <a:cubicBezTo>
                  <a:pt x="67" y="65"/>
                  <a:pt x="67" y="65"/>
                  <a:pt x="67" y="65"/>
                </a:cubicBezTo>
                <a:cubicBezTo>
                  <a:pt x="67" y="66"/>
                  <a:pt x="67" y="66"/>
                  <a:pt x="66" y="67"/>
                </a:cubicBezTo>
                <a:cubicBezTo>
                  <a:pt x="66" y="67"/>
                  <a:pt x="66" y="67"/>
                  <a:pt x="66" y="67"/>
                </a:cubicBezTo>
                <a:cubicBezTo>
                  <a:pt x="65" y="67"/>
                  <a:pt x="65" y="68"/>
                  <a:pt x="65" y="68"/>
                </a:cubicBezTo>
                <a:cubicBezTo>
                  <a:pt x="66" y="70"/>
                  <a:pt x="66" y="70"/>
                  <a:pt x="66" y="70"/>
                </a:cubicBezTo>
                <a:cubicBezTo>
                  <a:pt x="67" y="72"/>
                  <a:pt x="66" y="73"/>
                  <a:pt x="64" y="74"/>
                </a:cubicBezTo>
                <a:cubicBezTo>
                  <a:pt x="60" y="76"/>
                  <a:pt x="60" y="76"/>
                  <a:pt x="60" y="76"/>
                </a:cubicBezTo>
                <a:cubicBezTo>
                  <a:pt x="58" y="76"/>
                  <a:pt x="57" y="75"/>
                  <a:pt x="56" y="74"/>
                </a:cubicBezTo>
                <a:cubicBezTo>
                  <a:pt x="55" y="72"/>
                  <a:pt x="55" y="72"/>
                  <a:pt x="55" y="72"/>
                </a:cubicBezTo>
                <a:cubicBezTo>
                  <a:pt x="55" y="72"/>
                  <a:pt x="54" y="71"/>
                  <a:pt x="54" y="72"/>
                </a:cubicBezTo>
                <a:cubicBezTo>
                  <a:pt x="53" y="72"/>
                  <a:pt x="53" y="72"/>
                  <a:pt x="53" y="72"/>
                </a:cubicBezTo>
                <a:cubicBezTo>
                  <a:pt x="53" y="72"/>
                  <a:pt x="52" y="72"/>
                  <a:pt x="52" y="71"/>
                </a:cubicBezTo>
                <a:cubicBezTo>
                  <a:pt x="41" y="45"/>
                  <a:pt x="41" y="45"/>
                  <a:pt x="41" y="45"/>
                </a:cubicBezTo>
                <a:cubicBezTo>
                  <a:pt x="41" y="43"/>
                  <a:pt x="39" y="43"/>
                  <a:pt x="38" y="43"/>
                </a:cubicBezTo>
                <a:cubicBezTo>
                  <a:pt x="31" y="48"/>
                  <a:pt x="26" y="54"/>
                  <a:pt x="23" y="60"/>
                </a:cubicBezTo>
                <a:cubicBezTo>
                  <a:pt x="23" y="62"/>
                  <a:pt x="23" y="63"/>
                  <a:pt x="24" y="65"/>
                </a:cubicBezTo>
                <a:cubicBezTo>
                  <a:pt x="24" y="66"/>
                  <a:pt x="25" y="68"/>
                  <a:pt x="25" y="70"/>
                </a:cubicBezTo>
                <a:cubicBezTo>
                  <a:pt x="25" y="73"/>
                  <a:pt x="24" y="76"/>
                  <a:pt x="22" y="78"/>
                </a:cubicBezTo>
                <a:cubicBezTo>
                  <a:pt x="21" y="79"/>
                  <a:pt x="21" y="81"/>
                  <a:pt x="21" y="82"/>
                </a:cubicBezTo>
                <a:cubicBezTo>
                  <a:pt x="22" y="92"/>
                  <a:pt x="28" y="102"/>
                  <a:pt x="37" y="108"/>
                </a:cubicBezTo>
                <a:cubicBezTo>
                  <a:pt x="38" y="108"/>
                  <a:pt x="39" y="109"/>
                  <a:pt x="40" y="109"/>
                </a:cubicBezTo>
                <a:cubicBezTo>
                  <a:pt x="81" y="109"/>
                  <a:pt x="81" y="109"/>
                  <a:pt x="81" y="109"/>
                </a:cubicBezTo>
                <a:cubicBezTo>
                  <a:pt x="83" y="109"/>
                  <a:pt x="86" y="111"/>
                  <a:pt x="86" y="114"/>
                </a:cubicBezTo>
                <a:cubicBezTo>
                  <a:pt x="86" y="118"/>
                  <a:pt x="86" y="118"/>
                  <a:pt x="86" y="118"/>
                </a:cubicBezTo>
                <a:cubicBezTo>
                  <a:pt x="86" y="121"/>
                  <a:pt x="83" y="123"/>
                  <a:pt x="81" y="123"/>
                </a:cubicBezTo>
                <a:cubicBezTo>
                  <a:pt x="10" y="123"/>
                  <a:pt x="10" y="123"/>
                  <a:pt x="10" y="123"/>
                </a:cubicBezTo>
                <a:cubicBezTo>
                  <a:pt x="7" y="123"/>
                  <a:pt x="5" y="121"/>
                  <a:pt x="5" y="118"/>
                </a:cubicBezTo>
                <a:cubicBezTo>
                  <a:pt x="5" y="114"/>
                  <a:pt x="5" y="114"/>
                  <a:pt x="5" y="114"/>
                </a:cubicBezTo>
                <a:cubicBezTo>
                  <a:pt x="5" y="111"/>
                  <a:pt x="7" y="109"/>
                  <a:pt x="10" y="109"/>
                </a:cubicBezTo>
                <a:close/>
                <a:moveTo>
                  <a:pt x="13" y="65"/>
                </a:moveTo>
                <a:cubicBezTo>
                  <a:pt x="16" y="65"/>
                  <a:pt x="18" y="67"/>
                  <a:pt x="18" y="70"/>
                </a:cubicBezTo>
                <a:cubicBezTo>
                  <a:pt x="18" y="73"/>
                  <a:pt x="16" y="76"/>
                  <a:pt x="13" y="76"/>
                </a:cubicBezTo>
                <a:cubicBezTo>
                  <a:pt x="9" y="76"/>
                  <a:pt x="7" y="73"/>
                  <a:pt x="7" y="70"/>
                </a:cubicBezTo>
                <a:cubicBezTo>
                  <a:pt x="7" y="67"/>
                  <a:pt x="9" y="65"/>
                  <a:pt x="13" y="65"/>
                </a:cubicBezTo>
                <a:close/>
                <a:moveTo>
                  <a:pt x="46" y="86"/>
                </a:moveTo>
                <a:cubicBezTo>
                  <a:pt x="82" y="72"/>
                  <a:pt x="82" y="72"/>
                  <a:pt x="82" y="72"/>
                </a:cubicBezTo>
                <a:cubicBezTo>
                  <a:pt x="83" y="71"/>
                  <a:pt x="85" y="72"/>
                  <a:pt x="86" y="73"/>
                </a:cubicBezTo>
                <a:cubicBezTo>
                  <a:pt x="87" y="76"/>
                  <a:pt x="87" y="76"/>
                  <a:pt x="87" y="76"/>
                </a:cubicBezTo>
                <a:cubicBezTo>
                  <a:pt x="87" y="78"/>
                  <a:pt x="87" y="80"/>
                  <a:pt x="85" y="80"/>
                </a:cubicBezTo>
                <a:cubicBezTo>
                  <a:pt x="49" y="94"/>
                  <a:pt x="49" y="94"/>
                  <a:pt x="49" y="94"/>
                </a:cubicBezTo>
                <a:cubicBezTo>
                  <a:pt x="48" y="95"/>
                  <a:pt x="46" y="94"/>
                  <a:pt x="45" y="93"/>
                </a:cubicBezTo>
                <a:cubicBezTo>
                  <a:pt x="44" y="90"/>
                  <a:pt x="44" y="90"/>
                  <a:pt x="44" y="90"/>
                </a:cubicBezTo>
                <a:cubicBezTo>
                  <a:pt x="44" y="88"/>
                  <a:pt x="44" y="87"/>
                  <a:pt x="46" y="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40" name="Freeform 26"/>
          <p:cNvSpPr>
            <a:spLocks noEditPoints="1"/>
          </p:cNvSpPr>
          <p:nvPr/>
        </p:nvSpPr>
        <p:spPr bwMode="auto">
          <a:xfrm>
            <a:off x="6073775" y="2255838"/>
            <a:ext cx="314325" cy="322262"/>
          </a:xfrm>
          <a:custGeom>
            <a:avLst/>
            <a:gdLst>
              <a:gd name="T0" fmla="*/ 812133477 w 84"/>
              <a:gd name="T1" fmla="*/ 407211762 h 86"/>
              <a:gd name="T2" fmla="*/ 490081321 w 84"/>
              <a:gd name="T3" fmla="*/ 210624448 h 86"/>
              <a:gd name="T4" fmla="*/ 280044865 w 84"/>
              <a:gd name="T5" fmla="*/ 491460792 h 86"/>
              <a:gd name="T6" fmla="*/ 462076460 w 84"/>
              <a:gd name="T7" fmla="*/ 224669075 h 86"/>
              <a:gd name="T8" fmla="*/ 476078890 w 84"/>
              <a:gd name="T9" fmla="*/ 238709956 h 86"/>
              <a:gd name="T10" fmla="*/ 308049726 w 84"/>
              <a:gd name="T11" fmla="*/ 589754449 h 86"/>
              <a:gd name="T12" fmla="*/ 490081321 w 84"/>
              <a:gd name="T13" fmla="*/ 800378897 h 86"/>
              <a:gd name="T14" fmla="*/ 322052156 w 84"/>
              <a:gd name="T15" fmla="*/ 786338016 h 86"/>
              <a:gd name="T16" fmla="*/ 266042435 w 84"/>
              <a:gd name="T17" fmla="*/ 758256255 h 86"/>
              <a:gd name="T18" fmla="*/ 616099452 w 84"/>
              <a:gd name="T19" fmla="*/ 912713434 h 86"/>
              <a:gd name="T20" fmla="*/ 308049726 w 84"/>
              <a:gd name="T21" fmla="*/ 898672554 h 86"/>
              <a:gd name="T22" fmla="*/ 308049726 w 84"/>
              <a:gd name="T23" fmla="*/ 814419777 h 86"/>
              <a:gd name="T24" fmla="*/ 938155350 w 84"/>
              <a:gd name="T25" fmla="*/ 589754449 h 86"/>
              <a:gd name="T26" fmla="*/ 910150489 w 84"/>
              <a:gd name="T27" fmla="*/ 659962598 h 86"/>
              <a:gd name="T28" fmla="*/ 756123755 w 84"/>
              <a:gd name="T29" fmla="*/ 716129867 h 86"/>
              <a:gd name="T30" fmla="*/ 560093472 w 84"/>
              <a:gd name="T31" fmla="*/ 168501806 h 86"/>
              <a:gd name="T32" fmla="*/ 798131046 w 84"/>
              <a:gd name="T33" fmla="*/ 351044493 h 86"/>
              <a:gd name="T34" fmla="*/ 728118895 w 84"/>
              <a:gd name="T35" fmla="*/ 575713569 h 86"/>
              <a:gd name="T36" fmla="*/ 728118895 w 84"/>
              <a:gd name="T37" fmla="*/ 575713569 h 86"/>
              <a:gd name="T38" fmla="*/ 476078890 w 84"/>
              <a:gd name="T39" fmla="*/ 631877090 h 86"/>
              <a:gd name="T40" fmla="*/ 812133477 w 84"/>
              <a:gd name="T41" fmla="*/ 870587046 h 86"/>
              <a:gd name="T42" fmla="*/ 126021873 w 84"/>
              <a:gd name="T43" fmla="*/ 491460792 h 86"/>
              <a:gd name="T44" fmla="*/ 462076460 w 84"/>
              <a:gd name="T45" fmla="*/ 154460926 h 86"/>
              <a:gd name="T46" fmla="*/ 924152920 w 84"/>
              <a:gd name="T47" fmla="*/ 266791716 h 86"/>
              <a:gd name="T48" fmla="*/ 1064173481 w 84"/>
              <a:gd name="T49" fmla="*/ 674003479 h 86"/>
              <a:gd name="T50" fmla="*/ 1050171051 w 84"/>
              <a:gd name="T51" fmla="*/ 674003479 h 86"/>
              <a:gd name="T52" fmla="*/ 1022166190 w 84"/>
              <a:gd name="T53" fmla="*/ 561668941 h 86"/>
              <a:gd name="T54" fmla="*/ 952157780 w 84"/>
              <a:gd name="T55" fmla="*/ 365085374 h 86"/>
              <a:gd name="T56" fmla="*/ 952157780 w 84"/>
              <a:gd name="T57" fmla="*/ 533587180 h 86"/>
              <a:gd name="T58" fmla="*/ 728118895 w 84"/>
              <a:gd name="T59" fmla="*/ 1025047972 h 86"/>
              <a:gd name="T60" fmla="*/ 812133477 w 84"/>
              <a:gd name="T61" fmla="*/ 940798942 h 86"/>
              <a:gd name="T62" fmla="*/ 980162641 w 84"/>
              <a:gd name="T63" fmla="*/ 772297136 h 86"/>
              <a:gd name="T64" fmla="*/ 812133477 w 84"/>
              <a:gd name="T65" fmla="*/ 870587046 h 86"/>
              <a:gd name="T66" fmla="*/ 224035144 w 84"/>
              <a:gd name="T67" fmla="*/ 702088987 h 86"/>
              <a:gd name="T68" fmla="*/ 168029164 w 84"/>
              <a:gd name="T69" fmla="*/ 547628061 h 86"/>
              <a:gd name="T70" fmla="*/ 210032713 w 84"/>
              <a:gd name="T71" fmla="*/ 772297136 h 8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4" h="86">
                <a:moveTo>
                  <a:pt x="58" y="28"/>
                </a:moveTo>
                <a:cubicBezTo>
                  <a:pt x="58" y="28"/>
                  <a:pt x="58" y="29"/>
                  <a:pt x="58" y="29"/>
                </a:cubicBezTo>
                <a:cubicBezTo>
                  <a:pt x="58" y="30"/>
                  <a:pt x="58" y="30"/>
                  <a:pt x="57" y="30"/>
                </a:cubicBezTo>
                <a:cubicBezTo>
                  <a:pt x="51" y="23"/>
                  <a:pt x="43" y="18"/>
                  <a:pt x="35" y="15"/>
                </a:cubicBezTo>
                <a:cubicBezTo>
                  <a:pt x="21" y="11"/>
                  <a:pt x="12" y="20"/>
                  <a:pt x="19" y="35"/>
                </a:cubicBezTo>
                <a:cubicBezTo>
                  <a:pt x="19" y="36"/>
                  <a:pt x="20" y="36"/>
                  <a:pt x="20" y="35"/>
                </a:cubicBezTo>
                <a:cubicBezTo>
                  <a:pt x="22" y="29"/>
                  <a:pt x="25" y="23"/>
                  <a:pt x="29" y="17"/>
                </a:cubicBezTo>
                <a:cubicBezTo>
                  <a:pt x="30" y="16"/>
                  <a:pt x="32" y="16"/>
                  <a:pt x="33" y="16"/>
                </a:cubicBezTo>
                <a:cubicBezTo>
                  <a:pt x="33" y="16"/>
                  <a:pt x="33" y="16"/>
                  <a:pt x="33" y="16"/>
                </a:cubicBezTo>
                <a:cubicBezTo>
                  <a:pt x="34" y="16"/>
                  <a:pt x="34" y="17"/>
                  <a:pt x="34" y="17"/>
                </a:cubicBezTo>
                <a:cubicBezTo>
                  <a:pt x="28" y="23"/>
                  <a:pt x="24" y="32"/>
                  <a:pt x="22" y="39"/>
                </a:cubicBezTo>
                <a:cubicBezTo>
                  <a:pt x="22" y="40"/>
                  <a:pt x="22" y="41"/>
                  <a:pt x="22" y="42"/>
                </a:cubicBezTo>
                <a:cubicBezTo>
                  <a:pt x="26" y="47"/>
                  <a:pt x="30" y="52"/>
                  <a:pt x="35" y="56"/>
                </a:cubicBezTo>
                <a:cubicBezTo>
                  <a:pt x="35" y="56"/>
                  <a:pt x="35" y="57"/>
                  <a:pt x="35" y="57"/>
                </a:cubicBezTo>
                <a:cubicBezTo>
                  <a:pt x="31" y="57"/>
                  <a:pt x="28" y="57"/>
                  <a:pt x="25" y="57"/>
                </a:cubicBezTo>
                <a:cubicBezTo>
                  <a:pt x="24" y="57"/>
                  <a:pt x="24" y="57"/>
                  <a:pt x="23" y="56"/>
                </a:cubicBezTo>
                <a:cubicBezTo>
                  <a:pt x="22" y="55"/>
                  <a:pt x="21" y="54"/>
                  <a:pt x="21" y="53"/>
                </a:cubicBezTo>
                <a:cubicBezTo>
                  <a:pt x="20" y="53"/>
                  <a:pt x="19" y="53"/>
                  <a:pt x="19" y="54"/>
                </a:cubicBezTo>
                <a:cubicBezTo>
                  <a:pt x="18" y="73"/>
                  <a:pt x="32" y="80"/>
                  <a:pt x="45" y="67"/>
                </a:cubicBezTo>
                <a:cubicBezTo>
                  <a:pt x="45" y="66"/>
                  <a:pt x="45" y="65"/>
                  <a:pt x="44" y="65"/>
                </a:cubicBezTo>
                <a:cubicBezTo>
                  <a:pt x="37" y="67"/>
                  <a:pt x="30" y="67"/>
                  <a:pt x="25" y="66"/>
                </a:cubicBezTo>
                <a:cubicBezTo>
                  <a:pt x="23" y="66"/>
                  <a:pt x="22" y="65"/>
                  <a:pt x="22" y="64"/>
                </a:cubicBezTo>
                <a:cubicBezTo>
                  <a:pt x="21" y="62"/>
                  <a:pt x="21" y="60"/>
                  <a:pt x="21" y="59"/>
                </a:cubicBezTo>
                <a:cubicBezTo>
                  <a:pt x="21" y="58"/>
                  <a:pt x="21" y="58"/>
                  <a:pt x="22" y="58"/>
                </a:cubicBezTo>
                <a:cubicBezTo>
                  <a:pt x="36" y="61"/>
                  <a:pt x="59" y="55"/>
                  <a:pt x="69" y="45"/>
                </a:cubicBezTo>
                <a:cubicBezTo>
                  <a:pt x="68" y="44"/>
                  <a:pt x="68" y="43"/>
                  <a:pt x="67" y="42"/>
                </a:cubicBezTo>
                <a:cubicBezTo>
                  <a:pt x="67" y="42"/>
                  <a:pt x="66" y="42"/>
                  <a:pt x="66" y="43"/>
                </a:cubicBezTo>
                <a:cubicBezTo>
                  <a:pt x="66" y="44"/>
                  <a:pt x="65" y="45"/>
                  <a:pt x="65" y="47"/>
                </a:cubicBezTo>
                <a:cubicBezTo>
                  <a:pt x="62" y="49"/>
                  <a:pt x="59" y="51"/>
                  <a:pt x="55" y="52"/>
                </a:cubicBezTo>
                <a:cubicBezTo>
                  <a:pt x="55" y="52"/>
                  <a:pt x="54" y="52"/>
                  <a:pt x="54" y="51"/>
                </a:cubicBezTo>
                <a:cubicBezTo>
                  <a:pt x="55" y="50"/>
                  <a:pt x="55" y="49"/>
                  <a:pt x="56" y="47"/>
                </a:cubicBezTo>
                <a:cubicBezTo>
                  <a:pt x="67" y="18"/>
                  <a:pt x="54" y="3"/>
                  <a:pt x="40" y="12"/>
                </a:cubicBezTo>
                <a:cubicBezTo>
                  <a:pt x="39" y="12"/>
                  <a:pt x="39" y="13"/>
                  <a:pt x="40" y="13"/>
                </a:cubicBezTo>
                <a:cubicBezTo>
                  <a:pt x="46" y="16"/>
                  <a:pt x="52" y="20"/>
                  <a:pt x="57" y="25"/>
                </a:cubicBezTo>
                <a:cubicBezTo>
                  <a:pt x="58" y="26"/>
                  <a:pt x="58" y="27"/>
                  <a:pt x="58" y="28"/>
                </a:cubicBezTo>
                <a:close/>
                <a:moveTo>
                  <a:pt x="52" y="41"/>
                </a:moveTo>
                <a:cubicBezTo>
                  <a:pt x="53" y="56"/>
                  <a:pt x="31" y="56"/>
                  <a:pt x="31" y="42"/>
                </a:cubicBezTo>
                <a:cubicBezTo>
                  <a:pt x="30" y="29"/>
                  <a:pt x="51" y="28"/>
                  <a:pt x="52" y="41"/>
                </a:cubicBezTo>
                <a:close/>
                <a:moveTo>
                  <a:pt x="44" y="44"/>
                </a:moveTo>
                <a:cubicBezTo>
                  <a:pt x="44" y="51"/>
                  <a:pt x="34" y="51"/>
                  <a:pt x="34" y="45"/>
                </a:cubicBezTo>
                <a:cubicBezTo>
                  <a:pt x="34" y="38"/>
                  <a:pt x="43" y="38"/>
                  <a:pt x="44" y="44"/>
                </a:cubicBezTo>
                <a:close/>
                <a:moveTo>
                  <a:pt x="58" y="62"/>
                </a:moveTo>
                <a:cubicBezTo>
                  <a:pt x="44" y="86"/>
                  <a:pt x="22" y="84"/>
                  <a:pt x="17" y="64"/>
                </a:cubicBezTo>
                <a:cubicBezTo>
                  <a:pt x="3" y="59"/>
                  <a:pt x="0" y="46"/>
                  <a:pt x="9" y="35"/>
                </a:cubicBezTo>
                <a:cubicBezTo>
                  <a:pt x="10" y="34"/>
                  <a:pt x="10" y="33"/>
                  <a:pt x="10" y="32"/>
                </a:cubicBezTo>
                <a:cubicBezTo>
                  <a:pt x="7" y="17"/>
                  <a:pt x="18" y="8"/>
                  <a:pt x="33" y="11"/>
                </a:cubicBezTo>
                <a:cubicBezTo>
                  <a:pt x="34" y="11"/>
                  <a:pt x="35" y="11"/>
                  <a:pt x="36" y="10"/>
                </a:cubicBezTo>
                <a:cubicBezTo>
                  <a:pt x="48" y="0"/>
                  <a:pt x="62" y="5"/>
                  <a:pt x="66" y="19"/>
                </a:cubicBezTo>
                <a:cubicBezTo>
                  <a:pt x="67" y="20"/>
                  <a:pt x="67" y="20"/>
                  <a:pt x="68" y="21"/>
                </a:cubicBezTo>
                <a:cubicBezTo>
                  <a:pt x="80" y="26"/>
                  <a:pt x="84" y="38"/>
                  <a:pt x="76" y="48"/>
                </a:cubicBezTo>
                <a:cubicBezTo>
                  <a:pt x="76" y="49"/>
                  <a:pt x="76" y="49"/>
                  <a:pt x="75" y="49"/>
                </a:cubicBezTo>
                <a:cubicBezTo>
                  <a:pt x="75" y="49"/>
                  <a:pt x="75" y="48"/>
                  <a:pt x="75" y="48"/>
                </a:cubicBezTo>
                <a:cubicBezTo>
                  <a:pt x="74" y="46"/>
                  <a:pt x="73" y="45"/>
                  <a:pt x="73" y="43"/>
                </a:cubicBezTo>
                <a:cubicBezTo>
                  <a:pt x="72" y="42"/>
                  <a:pt x="72" y="41"/>
                  <a:pt x="73" y="40"/>
                </a:cubicBezTo>
                <a:cubicBezTo>
                  <a:pt x="76" y="34"/>
                  <a:pt x="74" y="29"/>
                  <a:pt x="69" y="25"/>
                </a:cubicBezTo>
                <a:cubicBezTo>
                  <a:pt x="68" y="25"/>
                  <a:pt x="68" y="25"/>
                  <a:pt x="68" y="26"/>
                </a:cubicBezTo>
                <a:cubicBezTo>
                  <a:pt x="68" y="28"/>
                  <a:pt x="68" y="31"/>
                  <a:pt x="67" y="35"/>
                </a:cubicBezTo>
                <a:cubicBezTo>
                  <a:pt x="67" y="36"/>
                  <a:pt x="68" y="37"/>
                  <a:pt x="68" y="38"/>
                </a:cubicBezTo>
                <a:cubicBezTo>
                  <a:pt x="82" y="59"/>
                  <a:pt x="72" y="77"/>
                  <a:pt x="52" y="74"/>
                </a:cubicBezTo>
                <a:cubicBezTo>
                  <a:pt x="52" y="74"/>
                  <a:pt x="51" y="73"/>
                  <a:pt x="52" y="73"/>
                </a:cubicBezTo>
                <a:cubicBezTo>
                  <a:pt x="53" y="71"/>
                  <a:pt x="54" y="70"/>
                  <a:pt x="55" y="68"/>
                </a:cubicBezTo>
                <a:cubicBezTo>
                  <a:pt x="56" y="67"/>
                  <a:pt x="57" y="67"/>
                  <a:pt x="58" y="67"/>
                </a:cubicBezTo>
                <a:cubicBezTo>
                  <a:pt x="66" y="67"/>
                  <a:pt x="71" y="62"/>
                  <a:pt x="71" y="55"/>
                </a:cubicBezTo>
                <a:cubicBezTo>
                  <a:pt x="71" y="55"/>
                  <a:pt x="70" y="54"/>
                  <a:pt x="70" y="55"/>
                </a:cubicBezTo>
                <a:cubicBezTo>
                  <a:pt x="67" y="57"/>
                  <a:pt x="64" y="59"/>
                  <a:pt x="60" y="60"/>
                </a:cubicBezTo>
                <a:cubicBezTo>
                  <a:pt x="59" y="61"/>
                  <a:pt x="58" y="61"/>
                  <a:pt x="58" y="62"/>
                </a:cubicBezTo>
                <a:close/>
                <a:moveTo>
                  <a:pt x="16" y="55"/>
                </a:moveTo>
                <a:cubicBezTo>
                  <a:pt x="16" y="53"/>
                  <a:pt x="16" y="51"/>
                  <a:pt x="16" y="50"/>
                </a:cubicBezTo>
                <a:cubicBezTo>
                  <a:pt x="17" y="49"/>
                  <a:pt x="16" y="48"/>
                  <a:pt x="16" y="47"/>
                </a:cubicBezTo>
                <a:cubicBezTo>
                  <a:pt x="14" y="44"/>
                  <a:pt x="13" y="42"/>
                  <a:pt x="12" y="39"/>
                </a:cubicBezTo>
                <a:cubicBezTo>
                  <a:pt x="11" y="39"/>
                  <a:pt x="11" y="38"/>
                  <a:pt x="10" y="39"/>
                </a:cubicBezTo>
                <a:cubicBezTo>
                  <a:pt x="7" y="45"/>
                  <a:pt x="9" y="52"/>
                  <a:pt x="15" y="55"/>
                </a:cubicBezTo>
                <a:cubicBezTo>
                  <a:pt x="15" y="56"/>
                  <a:pt x="16" y="55"/>
                  <a:pt x="16"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41" name="Freeform 27"/>
          <p:cNvSpPr>
            <a:spLocks noEditPoints="1"/>
          </p:cNvSpPr>
          <p:nvPr/>
        </p:nvSpPr>
        <p:spPr bwMode="auto">
          <a:xfrm>
            <a:off x="5391150" y="2266950"/>
            <a:ext cx="296863" cy="296863"/>
          </a:xfrm>
          <a:custGeom>
            <a:avLst/>
            <a:gdLst>
              <a:gd name="T0" fmla="*/ 1115539757 w 79"/>
              <a:gd name="T1" fmla="*/ 550710927 h 79"/>
              <a:gd name="T2" fmla="*/ 0 w 79"/>
              <a:gd name="T3" fmla="*/ 550710927 h 79"/>
              <a:gd name="T4" fmla="*/ 847247002 w 79"/>
              <a:gd name="T5" fmla="*/ 578950490 h 79"/>
              <a:gd name="T6" fmla="*/ 903729885 w 79"/>
              <a:gd name="T7" fmla="*/ 480106384 h 79"/>
              <a:gd name="T8" fmla="*/ 1002573991 w 79"/>
              <a:gd name="T9" fmla="*/ 522467607 h 79"/>
              <a:gd name="T10" fmla="*/ 1016695651 w 79"/>
              <a:gd name="T11" fmla="*/ 451863064 h 79"/>
              <a:gd name="T12" fmla="*/ 1030813553 w 79"/>
              <a:gd name="T13" fmla="*/ 564828829 h 79"/>
              <a:gd name="T14" fmla="*/ 1016695651 w 79"/>
              <a:gd name="T15" fmla="*/ 607193810 h 79"/>
              <a:gd name="T16" fmla="*/ 1030813553 w 79"/>
              <a:gd name="T17" fmla="*/ 621311712 h 79"/>
              <a:gd name="T18" fmla="*/ 1016695651 w 79"/>
              <a:gd name="T19" fmla="*/ 635433373 h 79"/>
              <a:gd name="T20" fmla="*/ 974330670 w 79"/>
              <a:gd name="T21" fmla="*/ 593072150 h 79"/>
              <a:gd name="T22" fmla="*/ 974330670 w 79"/>
              <a:gd name="T23" fmla="*/ 649555033 h 79"/>
              <a:gd name="T24" fmla="*/ 1016695651 w 79"/>
              <a:gd name="T25" fmla="*/ 663676693 h 79"/>
              <a:gd name="T26" fmla="*/ 550710927 w 79"/>
              <a:gd name="T27" fmla="*/ 1030813553 h 79"/>
              <a:gd name="T28" fmla="*/ 550710927 w 79"/>
              <a:gd name="T29" fmla="*/ 70604543 h 79"/>
              <a:gd name="T30" fmla="*/ 706037916 w 79"/>
              <a:gd name="T31" fmla="*/ 112965766 h 79"/>
              <a:gd name="T32" fmla="*/ 508345947 w 79"/>
              <a:gd name="T33" fmla="*/ 211809872 h 79"/>
              <a:gd name="T34" fmla="*/ 409501841 w 79"/>
              <a:gd name="T35" fmla="*/ 225931532 h 79"/>
              <a:gd name="T36" fmla="*/ 395380181 w 79"/>
              <a:gd name="T37" fmla="*/ 324775638 h 79"/>
              <a:gd name="T38" fmla="*/ 353018958 w 79"/>
              <a:gd name="T39" fmla="*/ 395380181 h 79"/>
              <a:gd name="T40" fmla="*/ 324775638 w 79"/>
              <a:gd name="T41" fmla="*/ 423623501 h 79"/>
              <a:gd name="T42" fmla="*/ 353018958 w 79"/>
              <a:gd name="T43" fmla="*/ 451863064 h 79"/>
              <a:gd name="T44" fmla="*/ 381262278 w 79"/>
              <a:gd name="T45" fmla="*/ 437745161 h 79"/>
              <a:gd name="T46" fmla="*/ 437745161 w 79"/>
              <a:gd name="T47" fmla="*/ 381262278 h 79"/>
              <a:gd name="T48" fmla="*/ 508345947 w 79"/>
              <a:gd name="T49" fmla="*/ 409501841 h 79"/>
              <a:gd name="T50" fmla="*/ 550710927 w 79"/>
              <a:gd name="T51" fmla="*/ 451863064 h 79"/>
              <a:gd name="T52" fmla="*/ 480106384 w 79"/>
              <a:gd name="T53" fmla="*/ 465984724 h 79"/>
              <a:gd name="T54" fmla="*/ 423623501 w 79"/>
              <a:gd name="T55" fmla="*/ 437745161 h 79"/>
              <a:gd name="T56" fmla="*/ 338897298 w 79"/>
              <a:gd name="T57" fmla="*/ 494228044 h 79"/>
              <a:gd name="T58" fmla="*/ 310657735 w 79"/>
              <a:gd name="T59" fmla="*/ 635433373 h 79"/>
              <a:gd name="T60" fmla="*/ 381262278 w 79"/>
              <a:gd name="T61" fmla="*/ 691916256 h 79"/>
              <a:gd name="T62" fmla="*/ 480106384 w 79"/>
              <a:gd name="T63" fmla="*/ 691916256 h 79"/>
              <a:gd name="T64" fmla="*/ 578950490 w 79"/>
              <a:gd name="T65" fmla="*/ 946091108 h 79"/>
              <a:gd name="T66" fmla="*/ 663676693 w 79"/>
              <a:gd name="T67" fmla="*/ 776642459 h 79"/>
              <a:gd name="T68" fmla="*/ 663676693 w 79"/>
              <a:gd name="T69" fmla="*/ 607193810 h 79"/>
              <a:gd name="T70" fmla="*/ 593072150 w 79"/>
              <a:gd name="T71" fmla="*/ 508345947 h 79"/>
              <a:gd name="T72" fmla="*/ 635433373 w 79"/>
              <a:gd name="T73" fmla="*/ 550710927 h 79"/>
              <a:gd name="T74" fmla="*/ 720159576 w 79"/>
              <a:gd name="T75" fmla="*/ 494228044 h 79"/>
              <a:gd name="T76" fmla="*/ 677794595 w 79"/>
              <a:gd name="T77" fmla="*/ 465984724 h 79"/>
              <a:gd name="T78" fmla="*/ 748399139 w 79"/>
              <a:gd name="T79" fmla="*/ 465984724 h 79"/>
              <a:gd name="T80" fmla="*/ 833125342 w 79"/>
              <a:gd name="T81" fmla="*/ 578950490 h 79"/>
              <a:gd name="T82" fmla="*/ 691916256 w 79"/>
              <a:gd name="T83" fmla="*/ 776642459 h 79"/>
              <a:gd name="T84" fmla="*/ 663676693 w 79"/>
              <a:gd name="T85" fmla="*/ 847247002 h 79"/>
              <a:gd name="T86" fmla="*/ 706037916 w 79"/>
              <a:gd name="T87" fmla="*/ 790764119 h 7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79" h="79">
                <a:moveTo>
                  <a:pt x="39" y="0"/>
                </a:moveTo>
                <a:cubicBezTo>
                  <a:pt x="61" y="0"/>
                  <a:pt x="79" y="18"/>
                  <a:pt x="79" y="39"/>
                </a:cubicBezTo>
                <a:cubicBezTo>
                  <a:pt x="79" y="61"/>
                  <a:pt x="61" y="79"/>
                  <a:pt x="39" y="79"/>
                </a:cubicBezTo>
                <a:cubicBezTo>
                  <a:pt x="18" y="79"/>
                  <a:pt x="0" y="61"/>
                  <a:pt x="0" y="39"/>
                </a:cubicBezTo>
                <a:cubicBezTo>
                  <a:pt x="0" y="18"/>
                  <a:pt x="18" y="0"/>
                  <a:pt x="39" y="0"/>
                </a:cubicBezTo>
                <a:close/>
                <a:moveTo>
                  <a:pt x="60" y="41"/>
                </a:moveTo>
                <a:cubicBezTo>
                  <a:pt x="61" y="39"/>
                  <a:pt x="62" y="36"/>
                  <a:pt x="62" y="34"/>
                </a:cubicBezTo>
                <a:cubicBezTo>
                  <a:pt x="62" y="33"/>
                  <a:pt x="63" y="33"/>
                  <a:pt x="64" y="34"/>
                </a:cubicBezTo>
                <a:cubicBezTo>
                  <a:pt x="65" y="35"/>
                  <a:pt x="67" y="37"/>
                  <a:pt x="69" y="38"/>
                </a:cubicBezTo>
                <a:cubicBezTo>
                  <a:pt x="70" y="39"/>
                  <a:pt x="70" y="39"/>
                  <a:pt x="71" y="37"/>
                </a:cubicBezTo>
                <a:cubicBezTo>
                  <a:pt x="71" y="36"/>
                  <a:pt x="71" y="34"/>
                  <a:pt x="71" y="32"/>
                </a:cubicBezTo>
                <a:cubicBezTo>
                  <a:pt x="72" y="31"/>
                  <a:pt x="72" y="31"/>
                  <a:pt x="72" y="32"/>
                </a:cubicBezTo>
                <a:cubicBezTo>
                  <a:pt x="73" y="34"/>
                  <a:pt x="73" y="37"/>
                  <a:pt x="73" y="39"/>
                </a:cubicBezTo>
                <a:cubicBezTo>
                  <a:pt x="73" y="39"/>
                  <a:pt x="73" y="40"/>
                  <a:pt x="73" y="40"/>
                </a:cubicBezTo>
                <a:cubicBezTo>
                  <a:pt x="72" y="41"/>
                  <a:pt x="72" y="41"/>
                  <a:pt x="72" y="41"/>
                </a:cubicBezTo>
                <a:cubicBezTo>
                  <a:pt x="72" y="42"/>
                  <a:pt x="72" y="43"/>
                  <a:pt x="72" y="43"/>
                </a:cubicBezTo>
                <a:cubicBezTo>
                  <a:pt x="73" y="43"/>
                  <a:pt x="73" y="43"/>
                  <a:pt x="73" y="43"/>
                </a:cubicBezTo>
                <a:cubicBezTo>
                  <a:pt x="73" y="44"/>
                  <a:pt x="73" y="44"/>
                  <a:pt x="73" y="44"/>
                </a:cubicBezTo>
                <a:cubicBezTo>
                  <a:pt x="73" y="45"/>
                  <a:pt x="73" y="45"/>
                  <a:pt x="72" y="45"/>
                </a:cubicBezTo>
                <a:cubicBezTo>
                  <a:pt x="72" y="45"/>
                  <a:pt x="72" y="45"/>
                  <a:pt x="72" y="45"/>
                </a:cubicBezTo>
                <a:cubicBezTo>
                  <a:pt x="70" y="45"/>
                  <a:pt x="70" y="45"/>
                  <a:pt x="70" y="44"/>
                </a:cubicBezTo>
                <a:cubicBezTo>
                  <a:pt x="70" y="43"/>
                  <a:pt x="69" y="43"/>
                  <a:pt x="69" y="42"/>
                </a:cubicBezTo>
                <a:cubicBezTo>
                  <a:pt x="67" y="38"/>
                  <a:pt x="67" y="37"/>
                  <a:pt x="68" y="43"/>
                </a:cubicBezTo>
                <a:cubicBezTo>
                  <a:pt x="68" y="44"/>
                  <a:pt x="69" y="45"/>
                  <a:pt x="69" y="46"/>
                </a:cubicBezTo>
                <a:cubicBezTo>
                  <a:pt x="69" y="47"/>
                  <a:pt x="70" y="47"/>
                  <a:pt x="71" y="47"/>
                </a:cubicBezTo>
                <a:cubicBezTo>
                  <a:pt x="71" y="47"/>
                  <a:pt x="71" y="47"/>
                  <a:pt x="72" y="47"/>
                </a:cubicBezTo>
                <a:cubicBezTo>
                  <a:pt x="72" y="47"/>
                  <a:pt x="72" y="47"/>
                  <a:pt x="72" y="47"/>
                </a:cubicBezTo>
                <a:cubicBezTo>
                  <a:pt x="69" y="62"/>
                  <a:pt x="55" y="73"/>
                  <a:pt x="39" y="73"/>
                </a:cubicBezTo>
                <a:cubicBezTo>
                  <a:pt x="21" y="73"/>
                  <a:pt x="5" y="58"/>
                  <a:pt x="5" y="39"/>
                </a:cubicBezTo>
                <a:cubicBezTo>
                  <a:pt x="5" y="21"/>
                  <a:pt x="21" y="5"/>
                  <a:pt x="39" y="5"/>
                </a:cubicBezTo>
                <a:cubicBezTo>
                  <a:pt x="43" y="5"/>
                  <a:pt x="46" y="6"/>
                  <a:pt x="50" y="7"/>
                </a:cubicBezTo>
                <a:cubicBezTo>
                  <a:pt x="50" y="7"/>
                  <a:pt x="50" y="8"/>
                  <a:pt x="50" y="8"/>
                </a:cubicBezTo>
                <a:cubicBezTo>
                  <a:pt x="46" y="10"/>
                  <a:pt x="43" y="12"/>
                  <a:pt x="39" y="14"/>
                </a:cubicBezTo>
                <a:cubicBezTo>
                  <a:pt x="38" y="15"/>
                  <a:pt x="38" y="15"/>
                  <a:pt x="36" y="15"/>
                </a:cubicBezTo>
                <a:cubicBezTo>
                  <a:pt x="34" y="15"/>
                  <a:pt x="32" y="15"/>
                  <a:pt x="30" y="15"/>
                </a:cubicBezTo>
                <a:cubicBezTo>
                  <a:pt x="29" y="15"/>
                  <a:pt x="29" y="15"/>
                  <a:pt x="29" y="16"/>
                </a:cubicBezTo>
                <a:cubicBezTo>
                  <a:pt x="29" y="18"/>
                  <a:pt x="29" y="20"/>
                  <a:pt x="28" y="21"/>
                </a:cubicBezTo>
                <a:cubicBezTo>
                  <a:pt x="28" y="22"/>
                  <a:pt x="28" y="23"/>
                  <a:pt x="28" y="23"/>
                </a:cubicBezTo>
                <a:cubicBezTo>
                  <a:pt x="27" y="25"/>
                  <a:pt x="27" y="26"/>
                  <a:pt x="26" y="27"/>
                </a:cubicBezTo>
                <a:cubicBezTo>
                  <a:pt x="26" y="28"/>
                  <a:pt x="26" y="28"/>
                  <a:pt x="25" y="28"/>
                </a:cubicBezTo>
                <a:cubicBezTo>
                  <a:pt x="25" y="28"/>
                  <a:pt x="24" y="28"/>
                  <a:pt x="24" y="29"/>
                </a:cubicBezTo>
                <a:cubicBezTo>
                  <a:pt x="23" y="29"/>
                  <a:pt x="23" y="29"/>
                  <a:pt x="23" y="30"/>
                </a:cubicBezTo>
                <a:cubicBezTo>
                  <a:pt x="23" y="30"/>
                  <a:pt x="23" y="31"/>
                  <a:pt x="24" y="31"/>
                </a:cubicBezTo>
                <a:cubicBezTo>
                  <a:pt x="24" y="32"/>
                  <a:pt x="24" y="32"/>
                  <a:pt x="25" y="32"/>
                </a:cubicBezTo>
                <a:cubicBezTo>
                  <a:pt x="25" y="32"/>
                  <a:pt x="25" y="32"/>
                  <a:pt x="26" y="32"/>
                </a:cubicBezTo>
                <a:cubicBezTo>
                  <a:pt x="27" y="32"/>
                  <a:pt x="27" y="32"/>
                  <a:pt x="27" y="31"/>
                </a:cubicBezTo>
                <a:cubicBezTo>
                  <a:pt x="28" y="30"/>
                  <a:pt x="29" y="29"/>
                  <a:pt x="30" y="28"/>
                </a:cubicBezTo>
                <a:cubicBezTo>
                  <a:pt x="30" y="27"/>
                  <a:pt x="30" y="27"/>
                  <a:pt x="31" y="27"/>
                </a:cubicBezTo>
                <a:cubicBezTo>
                  <a:pt x="32" y="28"/>
                  <a:pt x="34" y="28"/>
                  <a:pt x="35" y="28"/>
                </a:cubicBezTo>
                <a:cubicBezTo>
                  <a:pt x="36" y="28"/>
                  <a:pt x="36" y="29"/>
                  <a:pt x="36" y="29"/>
                </a:cubicBezTo>
                <a:cubicBezTo>
                  <a:pt x="37" y="30"/>
                  <a:pt x="38" y="31"/>
                  <a:pt x="39" y="32"/>
                </a:cubicBezTo>
                <a:cubicBezTo>
                  <a:pt x="40" y="32"/>
                  <a:pt x="40" y="32"/>
                  <a:pt x="39" y="32"/>
                </a:cubicBezTo>
                <a:cubicBezTo>
                  <a:pt x="38" y="33"/>
                  <a:pt x="36" y="33"/>
                  <a:pt x="35" y="33"/>
                </a:cubicBezTo>
                <a:cubicBezTo>
                  <a:pt x="35" y="33"/>
                  <a:pt x="34" y="33"/>
                  <a:pt x="34" y="33"/>
                </a:cubicBezTo>
                <a:cubicBezTo>
                  <a:pt x="33" y="32"/>
                  <a:pt x="32" y="32"/>
                  <a:pt x="32" y="31"/>
                </a:cubicBezTo>
                <a:cubicBezTo>
                  <a:pt x="31" y="31"/>
                  <a:pt x="31" y="31"/>
                  <a:pt x="30" y="31"/>
                </a:cubicBezTo>
                <a:cubicBezTo>
                  <a:pt x="29" y="32"/>
                  <a:pt x="27" y="33"/>
                  <a:pt x="25" y="34"/>
                </a:cubicBezTo>
                <a:cubicBezTo>
                  <a:pt x="24" y="34"/>
                  <a:pt x="24" y="34"/>
                  <a:pt x="24" y="35"/>
                </a:cubicBezTo>
                <a:cubicBezTo>
                  <a:pt x="23" y="38"/>
                  <a:pt x="23" y="40"/>
                  <a:pt x="22" y="42"/>
                </a:cubicBezTo>
                <a:cubicBezTo>
                  <a:pt x="21" y="44"/>
                  <a:pt x="21" y="44"/>
                  <a:pt x="22" y="45"/>
                </a:cubicBezTo>
                <a:cubicBezTo>
                  <a:pt x="23" y="46"/>
                  <a:pt x="24" y="47"/>
                  <a:pt x="25" y="49"/>
                </a:cubicBezTo>
                <a:cubicBezTo>
                  <a:pt x="26" y="50"/>
                  <a:pt x="26" y="50"/>
                  <a:pt x="27" y="49"/>
                </a:cubicBezTo>
                <a:cubicBezTo>
                  <a:pt x="28" y="49"/>
                  <a:pt x="30" y="49"/>
                  <a:pt x="32" y="48"/>
                </a:cubicBezTo>
                <a:cubicBezTo>
                  <a:pt x="33" y="48"/>
                  <a:pt x="33" y="48"/>
                  <a:pt x="34" y="49"/>
                </a:cubicBezTo>
                <a:cubicBezTo>
                  <a:pt x="36" y="55"/>
                  <a:pt x="38" y="61"/>
                  <a:pt x="40" y="67"/>
                </a:cubicBezTo>
                <a:cubicBezTo>
                  <a:pt x="40" y="68"/>
                  <a:pt x="40" y="68"/>
                  <a:pt x="41" y="67"/>
                </a:cubicBezTo>
                <a:cubicBezTo>
                  <a:pt x="43" y="64"/>
                  <a:pt x="44" y="61"/>
                  <a:pt x="46" y="58"/>
                </a:cubicBezTo>
                <a:cubicBezTo>
                  <a:pt x="47" y="57"/>
                  <a:pt x="47" y="57"/>
                  <a:pt x="47" y="55"/>
                </a:cubicBezTo>
                <a:cubicBezTo>
                  <a:pt x="48" y="51"/>
                  <a:pt x="48" y="48"/>
                  <a:pt x="48" y="44"/>
                </a:cubicBezTo>
                <a:cubicBezTo>
                  <a:pt x="49" y="43"/>
                  <a:pt x="49" y="42"/>
                  <a:pt x="47" y="43"/>
                </a:cubicBezTo>
                <a:cubicBezTo>
                  <a:pt x="46" y="43"/>
                  <a:pt x="46" y="43"/>
                  <a:pt x="45" y="41"/>
                </a:cubicBezTo>
                <a:cubicBezTo>
                  <a:pt x="44" y="40"/>
                  <a:pt x="43" y="38"/>
                  <a:pt x="42" y="36"/>
                </a:cubicBezTo>
                <a:cubicBezTo>
                  <a:pt x="41" y="34"/>
                  <a:pt x="41" y="34"/>
                  <a:pt x="42" y="36"/>
                </a:cubicBezTo>
                <a:cubicBezTo>
                  <a:pt x="43" y="37"/>
                  <a:pt x="44" y="38"/>
                  <a:pt x="45" y="39"/>
                </a:cubicBezTo>
                <a:cubicBezTo>
                  <a:pt x="47" y="41"/>
                  <a:pt x="47" y="41"/>
                  <a:pt x="48" y="40"/>
                </a:cubicBezTo>
                <a:cubicBezTo>
                  <a:pt x="49" y="38"/>
                  <a:pt x="50" y="37"/>
                  <a:pt x="51" y="35"/>
                </a:cubicBezTo>
                <a:cubicBezTo>
                  <a:pt x="51" y="34"/>
                  <a:pt x="51" y="34"/>
                  <a:pt x="50" y="34"/>
                </a:cubicBezTo>
                <a:cubicBezTo>
                  <a:pt x="49" y="33"/>
                  <a:pt x="49" y="33"/>
                  <a:pt x="48" y="33"/>
                </a:cubicBezTo>
                <a:cubicBezTo>
                  <a:pt x="46" y="32"/>
                  <a:pt x="46" y="32"/>
                  <a:pt x="48" y="32"/>
                </a:cubicBezTo>
                <a:cubicBezTo>
                  <a:pt x="50" y="33"/>
                  <a:pt x="51" y="33"/>
                  <a:pt x="53" y="33"/>
                </a:cubicBezTo>
                <a:cubicBezTo>
                  <a:pt x="54" y="33"/>
                  <a:pt x="54" y="34"/>
                  <a:pt x="55" y="35"/>
                </a:cubicBezTo>
                <a:cubicBezTo>
                  <a:pt x="57" y="37"/>
                  <a:pt x="58" y="39"/>
                  <a:pt x="59" y="41"/>
                </a:cubicBezTo>
                <a:cubicBezTo>
                  <a:pt x="60" y="43"/>
                  <a:pt x="60" y="43"/>
                  <a:pt x="60" y="41"/>
                </a:cubicBezTo>
                <a:close/>
                <a:moveTo>
                  <a:pt x="49" y="55"/>
                </a:moveTo>
                <a:cubicBezTo>
                  <a:pt x="49" y="56"/>
                  <a:pt x="48" y="56"/>
                  <a:pt x="48" y="57"/>
                </a:cubicBezTo>
                <a:cubicBezTo>
                  <a:pt x="47" y="58"/>
                  <a:pt x="47" y="59"/>
                  <a:pt x="47" y="60"/>
                </a:cubicBezTo>
                <a:cubicBezTo>
                  <a:pt x="48" y="63"/>
                  <a:pt x="48" y="63"/>
                  <a:pt x="49" y="61"/>
                </a:cubicBezTo>
                <a:cubicBezTo>
                  <a:pt x="49" y="59"/>
                  <a:pt x="49" y="57"/>
                  <a:pt x="50" y="56"/>
                </a:cubicBezTo>
                <a:cubicBezTo>
                  <a:pt x="51" y="53"/>
                  <a:pt x="50" y="53"/>
                  <a:pt x="49"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42" name="Freeform 28"/>
          <p:cNvSpPr>
            <a:spLocks noEditPoints="1"/>
          </p:cNvSpPr>
          <p:nvPr/>
        </p:nvSpPr>
        <p:spPr bwMode="auto">
          <a:xfrm>
            <a:off x="962025" y="2170113"/>
            <a:ext cx="517525" cy="517525"/>
          </a:xfrm>
          <a:custGeom>
            <a:avLst/>
            <a:gdLst>
              <a:gd name="T0" fmla="*/ 970408127 w 138"/>
              <a:gd name="T1" fmla="*/ 1940812505 h 138"/>
              <a:gd name="T2" fmla="*/ 1603281199 w 138"/>
              <a:gd name="T3" fmla="*/ 506300708 h 138"/>
              <a:gd name="T4" fmla="*/ 1476705085 w 138"/>
              <a:gd name="T5" fmla="*/ 900088480 h 138"/>
              <a:gd name="T6" fmla="*/ 1772046852 w 138"/>
              <a:gd name="T7" fmla="*/ 900088480 h 138"/>
              <a:gd name="T8" fmla="*/ 1743916743 w 138"/>
              <a:gd name="T9" fmla="*/ 1012597665 h 138"/>
              <a:gd name="T10" fmla="*/ 1434511797 w 138"/>
              <a:gd name="T11" fmla="*/ 1336065791 h 138"/>
              <a:gd name="T12" fmla="*/ 1631407558 w 138"/>
              <a:gd name="T13" fmla="*/ 1420448617 h 138"/>
              <a:gd name="T14" fmla="*/ 351598235 w 138"/>
              <a:gd name="T15" fmla="*/ 1420448617 h 138"/>
              <a:gd name="T16" fmla="*/ 478170599 w 138"/>
              <a:gd name="T17" fmla="*/ 1026660845 h 138"/>
              <a:gd name="T18" fmla="*/ 182828832 w 138"/>
              <a:gd name="T19" fmla="*/ 1040724024 h 138"/>
              <a:gd name="T20" fmla="*/ 210958941 w 138"/>
              <a:gd name="T21" fmla="*/ 928214839 h 138"/>
              <a:gd name="T22" fmla="*/ 520363887 w 138"/>
              <a:gd name="T23" fmla="*/ 604746713 h 138"/>
              <a:gd name="T24" fmla="*/ 309404946 w 138"/>
              <a:gd name="T25" fmla="*/ 520363887 h 138"/>
              <a:gd name="T26" fmla="*/ 1293876253 w 138"/>
              <a:gd name="T27" fmla="*/ 267211658 h 138"/>
              <a:gd name="T28" fmla="*/ 1532961553 w 138"/>
              <a:gd name="T29" fmla="*/ 450044240 h 138"/>
              <a:gd name="T30" fmla="*/ 1307939432 w 138"/>
              <a:gd name="T31" fmla="*/ 253148479 h 138"/>
              <a:gd name="T32" fmla="*/ 1040724024 w 138"/>
              <a:gd name="T33" fmla="*/ 168765653 h 138"/>
              <a:gd name="T34" fmla="*/ 1040724024 w 138"/>
              <a:gd name="T35" fmla="*/ 562553425 h 138"/>
              <a:gd name="T36" fmla="*/ 1139173780 w 138"/>
              <a:gd name="T37" fmla="*/ 196895761 h 138"/>
              <a:gd name="T38" fmla="*/ 857895192 w 138"/>
              <a:gd name="T39" fmla="*/ 182828832 h 138"/>
              <a:gd name="T40" fmla="*/ 646936251 w 138"/>
              <a:gd name="T41" fmla="*/ 520363887 h 138"/>
              <a:gd name="T42" fmla="*/ 928214839 w 138"/>
              <a:gd name="T43" fmla="*/ 196895761 h 138"/>
              <a:gd name="T44" fmla="*/ 407850952 w 138"/>
              <a:gd name="T45" fmla="*/ 407850952 h 138"/>
              <a:gd name="T46" fmla="*/ 520363887 w 138"/>
              <a:gd name="T47" fmla="*/ 492233778 h 138"/>
              <a:gd name="T48" fmla="*/ 632873072 w 138"/>
              <a:gd name="T49" fmla="*/ 253148479 h 138"/>
              <a:gd name="T50" fmla="*/ 646936251 w 138"/>
              <a:gd name="T51" fmla="*/ 1673600846 h 138"/>
              <a:gd name="T52" fmla="*/ 407850952 w 138"/>
              <a:gd name="T53" fmla="*/ 1490768264 h 138"/>
              <a:gd name="T54" fmla="*/ 900088480 w 138"/>
              <a:gd name="T55" fmla="*/ 1757983673 h 138"/>
              <a:gd name="T56" fmla="*/ 900088480 w 138"/>
              <a:gd name="T57" fmla="*/ 1378259079 h 138"/>
              <a:gd name="T58" fmla="*/ 801638725 w 138"/>
              <a:gd name="T59" fmla="*/ 1729853564 h 138"/>
              <a:gd name="T60" fmla="*/ 1096980492 w 138"/>
              <a:gd name="T61" fmla="*/ 1757983673 h 138"/>
              <a:gd name="T62" fmla="*/ 1293876253 w 138"/>
              <a:gd name="T63" fmla="*/ 1406385438 h 138"/>
              <a:gd name="T64" fmla="*/ 1012597665 w 138"/>
              <a:gd name="T65" fmla="*/ 1729853564 h 138"/>
              <a:gd name="T66" fmla="*/ 1547024732 w 138"/>
              <a:gd name="T67" fmla="*/ 1518898373 h 138"/>
              <a:gd name="T68" fmla="*/ 1392322259 w 138"/>
              <a:gd name="T69" fmla="*/ 1462641906 h 138"/>
              <a:gd name="T70" fmla="*/ 1322002612 w 138"/>
              <a:gd name="T71" fmla="*/ 604746713 h 138"/>
              <a:gd name="T72" fmla="*/ 1012597665 w 138"/>
              <a:gd name="T73" fmla="*/ 900088480 h 138"/>
              <a:gd name="T74" fmla="*/ 1378259079 w 138"/>
              <a:gd name="T75" fmla="*/ 900088480 h 138"/>
              <a:gd name="T76" fmla="*/ 1364195900 w 138"/>
              <a:gd name="T77" fmla="*/ 1012597665 h 138"/>
              <a:gd name="T78" fmla="*/ 1012597665 w 138"/>
              <a:gd name="T79" fmla="*/ 1265746144 h 138"/>
              <a:gd name="T80" fmla="*/ 1350128970 w 138"/>
              <a:gd name="T81" fmla="*/ 1307939432 h 138"/>
              <a:gd name="T82" fmla="*/ 632873072 w 138"/>
              <a:gd name="T83" fmla="*/ 1322002612 h 138"/>
              <a:gd name="T84" fmla="*/ 928214839 w 138"/>
              <a:gd name="T85" fmla="*/ 1026660845 h 138"/>
              <a:gd name="T86" fmla="*/ 562553425 w 138"/>
              <a:gd name="T87" fmla="*/ 1040724024 h 138"/>
              <a:gd name="T88" fmla="*/ 590683534 w 138"/>
              <a:gd name="T89" fmla="*/ 928214839 h 138"/>
              <a:gd name="T90" fmla="*/ 928214839 w 138"/>
              <a:gd name="T91" fmla="*/ 661003181 h 138"/>
              <a:gd name="T92" fmla="*/ 604746713 w 138"/>
              <a:gd name="T93" fmla="*/ 618809893 h 1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8" h="138">
                <a:moveTo>
                  <a:pt x="69" y="0"/>
                </a:moveTo>
                <a:cubicBezTo>
                  <a:pt x="107" y="0"/>
                  <a:pt x="138" y="31"/>
                  <a:pt x="138" y="69"/>
                </a:cubicBezTo>
                <a:cubicBezTo>
                  <a:pt x="138" y="107"/>
                  <a:pt x="107" y="138"/>
                  <a:pt x="69" y="138"/>
                </a:cubicBezTo>
                <a:cubicBezTo>
                  <a:pt x="31" y="138"/>
                  <a:pt x="0" y="107"/>
                  <a:pt x="0" y="69"/>
                </a:cubicBezTo>
                <a:cubicBezTo>
                  <a:pt x="0" y="31"/>
                  <a:pt x="31" y="0"/>
                  <a:pt x="69" y="0"/>
                </a:cubicBezTo>
                <a:close/>
                <a:moveTo>
                  <a:pt x="114" y="36"/>
                </a:moveTo>
                <a:cubicBezTo>
                  <a:pt x="111" y="38"/>
                  <a:pt x="107" y="40"/>
                  <a:pt x="103" y="41"/>
                </a:cubicBezTo>
                <a:cubicBezTo>
                  <a:pt x="102" y="41"/>
                  <a:pt x="102" y="42"/>
                  <a:pt x="102" y="43"/>
                </a:cubicBezTo>
                <a:cubicBezTo>
                  <a:pt x="103" y="49"/>
                  <a:pt x="104" y="57"/>
                  <a:pt x="105" y="64"/>
                </a:cubicBezTo>
                <a:cubicBezTo>
                  <a:pt x="105" y="65"/>
                  <a:pt x="105" y="66"/>
                  <a:pt x="106" y="66"/>
                </a:cubicBezTo>
                <a:cubicBezTo>
                  <a:pt x="124" y="66"/>
                  <a:pt x="124" y="66"/>
                  <a:pt x="124" y="66"/>
                </a:cubicBezTo>
                <a:cubicBezTo>
                  <a:pt x="125" y="66"/>
                  <a:pt x="126" y="65"/>
                  <a:pt x="126" y="64"/>
                </a:cubicBezTo>
                <a:cubicBezTo>
                  <a:pt x="125" y="54"/>
                  <a:pt x="121" y="45"/>
                  <a:pt x="116" y="37"/>
                </a:cubicBezTo>
                <a:cubicBezTo>
                  <a:pt x="116" y="36"/>
                  <a:pt x="115" y="36"/>
                  <a:pt x="114" y="36"/>
                </a:cubicBezTo>
                <a:close/>
                <a:moveTo>
                  <a:pt x="124" y="72"/>
                </a:moveTo>
                <a:cubicBezTo>
                  <a:pt x="106" y="72"/>
                  <a:pt x="106" y="72"/>
                  <a:pt x="106" y="72"/>
                </a:cubicBezTo>
                <a:cubicBezTo>
                  <a:pt x="105" y="72"/>
                  <a:pt x="105" y="73"/>
                  <a:pt x="105" y="73"/>
                </a:cubicBezTo>
                <a:cubicBezTo>
                  <a:pt x="104" y="81"/>
                  <a:pt x="103" y="88"/>
                  <a:pt x="102" y="95"/>
                </a:cubicBezTo>
                <a:cubicBezTo>
                  <a:pt x="102" y="96"/>
                  <a:pt x="102" y="96"/>
                  <a:pt x="103" y="97"/>
                </a:cubicBezTo>
                <a:cubicBezTo>
                  <a:pt x="107" y="98"/>
                  <a:pt x="111" y="99"/>
                  <a:pt x="114" y="101"/>
                </a:cubicBezTo>
                <a:cubicBezTo>
                  <a:pt x="115" y="101"/>
                  <a:pt x="116" y="101"/>
                  <a:pt x="116" y="101"/>
                </a:cubicBezTo>
                <a:cubicBezTo>
                  <a:pt x="121" y="93"/>
                  <a:pt x="125" y="84"/>
                  <a:pt x="126" y="74"/>
                </a:cubicBezTo>
                <a:cubicBezTo>
                  <a:pt x="126" y="73"/>
                  <a:pt x="125" y="72"/>
                  <a:pt x="124" y="72"/>
                </a:cubicBezTo>
                <a:close/>
                <a:moveTo>
                  <a:pt x="25" y="101"/>
                </a:moveTo>
                <a:cubicBezTo>
                  <a:pt x="28" y="99"/>
                  <a:pt x="32" y="98"/>
                  <a:pt x="36" y="97"/>
                </a:cubicBezTo>
                <a:cubicBezTo>
                  <a:pt x="36" y="96"/>
                  <a:pt x="37" y="96"/>
                  <a:pt x="37" y="95"/>
                </a:cubicBezTo>
                <a:cubicBezTo>
                  <a:pt x="35" y="88"/>
                  <a:pt x="34" y="81"/>
                  <a:pt x="34" y="73"/>
                </a:cubicBezTo>
                <a:cubicBezTo>
                  <a:pt x="34" y="73"/>
                  <a:pt x="33" y="72"/>
                  <a:pt x="32" y="72"/>
                </a:cubicBezTo>
                <a:cubicBezTo>
                  <a:pt x="15" y="72"/>
                  <a:pt x="15" y="72"/>
                  <a:pt x="15" y="72"/>
                </a:cubicBezTo>
                <a:cubicBezTo>
                  <a:pt x="14" y="72"/>
                  <a:pt x="13" y="73"/>
                  <a:pt x="13" y="74"/>
                </a:cubicBezTo>
                <a:cubicBezTo>
                  <a:pt x="14" y="84"/>
                  <a:pt x="17" y="93"/>
                  <a:pt x="22" y="101"/>
                </a:cubicBezTo>
                <a:cubicBezTo>
                  <a:pt x="23" y="101"/>
                  <a:pt x="24" y="101"/>
                  <a:pt x="25" y="101"/>
                </a:cubicBezTo>
                <a:close/>
                <a:moveTo>
                  <a:pt x="15" y="66"/>
                </a:moveTo>
                <a:cubicBezTo>
                  <a:pt x="32" y="66"/>
                  <a:pt x="32" y="66"/>
                  <a:pt x="32" y="66"/>
                </a:cubicBezTo>
                <a:cubicBezTo>
                  <a:pt x="33" y="66"/>
                  <a:pt x="34" y="65"/>
                  <a:pt x="34" y="64"/>
                </a:cubicBezTo>
                <a:cubicBezTo>
                  <a:pt x="34" y="57"/>
                  <a:pt x="35" y="49"/>
                  <a:pt x="37" y="43"/>
                </a:cubicBezTo>
                <a:cubicBezTo>
                  <a:pt x="37" y="42"/>
                  <a:pt x="36" y="41"/>
                  <a:pt x="36" y="41"/>
                </a:cubicBezTo>
                <a:cubicBezTo>
                  <a:pt x="32" y="40"/>
                  <a:pt x="28" y="38"/>
                  <a:pt x="25" y="36"/>
                </a:cubicBezTo>
                <a:cubicBezTo>
                  <a:pt x="24" y="36"/>
                  <a:pt x="23" y="36"/>
                  <a:pt x="22" y="37"/>
                </a:cubicBezTo>
                <a:cubicBezTo>
                  <a:pt x="17" y="45"/>
                  <a:pt x="14" y="54"/>
                  <a:pt x="13" y="64"/>
                </a:cubicBezTo>
                <a:cubicBezTo>
                  <a:pt x="13" y="65"/>
                  <a:pt x="14" y="66"/>
                  <a:pt x="15" y="66"/>
                </a:cubicBezTo>
                <a:close/>
                <a:moveTo>
                  <a:pt x="92" y="19"/>
                </a:moveTo>
                <a:cubicBezTo>
                  <a:pt x="95" y="23"/>
                  <a:pt x="98" y="29"/>
                  <a:pt x="99" y="34"/>
                </a:cubicBezTo>
                <a:cubicBezTo>
                  <a:pt x="100" y="35"/>
                  <a:pt x="101" y="35"/>
                  <a:pt x="101" y="35"/>
                </a:cubicBezTo>
                <a:cubicBezTo>
                  <a:pt x="104" y="34"/>
                  <a:pt x="107" y="33"/>
                  <a:pt x="109" y="32"/>
                </a:cubicBezTo>
                <a:cubicBezTo>
                  <a:pt x="110" y="32"/>
                  <a:pt x="110" y="31"/>
                  <a:pt x="110" y="31"/>
                </a:cubicBezTo>
                <a:cubicBezTo>
                  <a:pt x="110" y="30"/>
                  <a:pt x="110" y="30"/>
                  <a:pt x="110" y="29"/>
                </a:cubicBezTo>
                <a:cubicBezTo>
                  <a:pt x="105" y="24"/>
                  <a:pt x="100" y="20"/>
                  <a:pt x="93" y="18"/>
                </a:cubicBezTo>
                <a:cubicBezTo>
                  <a:pt x="93" y="17"/>
                  <a:pt x="92" y="18"/>
                  <a:pt x="92" y="19"/>
                </a:cubicBezTo>
                <a:close/>
                <a:moveTo>
                  <a:pt x="78" y="13"/>
                </a:moveTo>
                <a:cubicBezTo>
                  <a:pt x="77" y="13"/>
                  <a:pt x="75" y="12"/>
                  <a:pt x="74" y="12"/>
                </a:cubicBezTo>
                <a:cubicBezTo>
                  <a:pt x="73" y="12"/>
                  <a:pt x="72" y="13"/>
                  <a:pt x="72" y="14"/>
                </a:cubicBezTo>
                <a:cubicBezTo>
                  <a:pt x="72" y="38"/>
                  <a:pt x="72" y="38"/>
                  <a:pt x="72" y="38"/>
                </a:cubicBezTo>
                <a:cubicBezTo>
                  <a:pt x="72" y="39"/>
                  <a:pt x="73" y="40"/>
                  <a:pt x="74" y="40"/>
                </a:cubicBezTo>
                <a:cubicBezTo>
                  <a:pt x="80" y="39"/>
                  <a:pt x="86" y="39"/>
                  <a:pt x="92" y="37"/>
                </a:cubicBezTo>
                <a:cubicBezTo>
                  <a:pt x="93" y="37"/>
                  <a:pt x="94" y="36"/>
                  <a:pt x="93" y="35"/>
                </a:cubicBezTo>
                <a:cubicBezTo>
                  <a:pt x="91" y="28"/>
                  <a:pt x="87" y="20"/>
                  <a:pt x="81" y="14"/>
                </a:cubicBezTo>
                <a:cubicBezTo>
                  <a:pt x="80" y="13"/>
                  <a:pt x="79" y="13"/>
                  <a:pt x="78" y="13"/>
                </a:cubicBezTo>
                <a:close/>
                <a:moveTo>
                  <a:pt x="64" y="12"/>
                </a:moveTo>
                <a:cubicBezTo>
                  <a:pt x="63" y="12"/>
                  <a:pt x="62" y="13"/>
                  <a:pt x="61" y="13"/>
                </a:cubicBezTo>
                <a:cubicBezTo>
                  <a:pt x="59" y="13"/>
                  <a:pt x="58" y="13"/>
                  <a:pt x="57" y="14"/>
                </a:cubicBezTo>
                <a:cubicBezTo>
                  <a:pt x="52" y="20"/>
                  <a:pt x="48" y="28"/>
                  <a:pt x="45" y="35"/>
                </a:cubicBezTo>
                <a:cubicBezTo>
                  <a:pt x="45" y="36"/>
                  <a:pt x="45" y="37"/>
                  <a:pt x="46" y="37"/>
                </a:cubicBezTo>
                <a:cubicBezTo>
                  <a:pt x="52" y="39"/>
                  <a:pt x="58" y="39"/>
                  <a:pt x="64" y="40"/>
                </a:cubicBezTo>
                <a:cubicBezTo>
                  <a:pt x="65" y="40"/>
                  <a:pt x="66" y="39"/>
                  <a:pt x="66" y="38"/>
                </a:cubicBezTo>
                <a:cubicBezTo>
                  <a:pt x="66" y="14"/>
                  <a:pt x="66" y="14"/>
                  <a:pt x="66" y="14"/>
                </a:cubicBezTo>
                <a:cubicBezTo>
                  <a:pt x="66" y="13"/>
                  <a:pt x="65" y="12"/>
                  <a:pt x="64" y="12"/>
                </a:cubicBezTo>
                <a:close/>
                <a:moveTo>
                  <a:pt x="45" y="18"/>
                </a:moveTo>
                <a:cubicBezTo>
                  <a:pt x="39" y="20"/>
                  <a:pt x="33" y="24"/>
                  <a:pt x="29" y="29"/>
                </a:cubicBezTo>
                <a:cubicBezTo>
                  <a:pt x="28" y="30"/>
                  <a:pt x="28" y="30"/>
                  <a:pt x="28" y="31"/>
                </a:cubicBezTo>
                <a:cubicBezTo>
                  <a:pt x="28" y="31"/>
                  <a:pt x="29" y="32"/>
                  <a:pt x="29" y="32"/>
                </a:cubicBezTo>
                <a:cubicBezTo>
                  <a:pt x="32" y="33"/>
                  <a:pt x="34" y="34"/>
                  <a:pt x="37" y="35"/>
                </a:cubicBezTo>
                <a:cubicBezTo>
                  <a:pt x="38" y="35"/>
                  <a:pt x="39" y="35"/>
                  <a:pt x="39" y="34"/>
                </a:cubicBezTo>
                <a:cubicBezTo>
                  <a:pt x="41" y="29"/>
                  <a:pt x="43" y="23"/>
                  <a:pt x="46" y="19"/>
                </a:cubicBezTo>
                <a:cubicBezTo>
                  <a:pt x="47" y="18"/>
                  <a:pt x="46" y="17"/>
                  <a:pt x="45" y="18"/>
                </a:cubicBezTo>
                <a:close/>
                <a:moveTo>
                  <a:pt x="29" y="108"/>
                </a:moveTo>
                <a:cubicBezTo>
                  <a:pt x="33" y="113"/>
                  <a:pt x="39" y="117"/>
                  <a:pt x="45" y="120"/>
                </a:cubicBezTo>
                <a:cubicBezTo>
                  <a:pt x="46" y="120"/>
                  <a:pt x="47" y="119"/>
                  <a:pt x="46" y="119"/>
                </a:cubicBezTo>
                <a:cubicBezTo>
                  <a:pt x="43" y="114"/>
                  <a:pt x="41" y="109"/>
                  <a:pt x="39" y="104"/>
                </a:cubicBezTo>
                <a:cubicBezTo>
                  <a:pt x="39" y="103"/>
                  <a:pt x="38" y="102"/>
                  <a:pt x="37" y="103"/>
                </a:cubicBezTo>
                <a:cubicBezTo>
                  <a:pt x="34" y="104"/>
                  <a:pt x="32" y="104"/>
                  <a:pt x="29" y="106"/>
                </a:cubicBezTo>
                <a:cubicBezTo>
                  <a:pt x="28" y="106"/>
                  <a:pt x="28" y="107"/>
                  <a:pt x="29" y="108"/>
                </a:cubicBezTo>
                <a:close/>
                <a:moveTo>
                  <a:pt x="61" y="125"/>
                </a:moveTo>
                <a:cubicBezTo>
                  <a:pt x="62" y="125"/>
                  <a:pt x="63" y="125"/>
                  <a:pt x="64" y="125"/>
                </a:cubicBezTo>
                <a:cubicBezTo>
                  <a:pt x="65" y="125"/>
                  <a:pt x="66" y="124"/>
                  <a:pt x="66" y="123"/>
                </a:cubicBezTo>
                <a:cubicBezTo>
                  <a:pt x="66" y="100"/>
                  <a:pt x="66" y="100"/>
                  <a:pt x="66" y="100"/>
                </a:cubicBezTo>
                <a:cubicBezTo>
                  <a:pt x="66" y="99"/>
                  <a:pt x="65" y="98"/>
                  <a:pt x="64" y="98"/>
                </a:cubicBezTo>
                <a:cubicBezTo>
                  <a:pt x="58" y="98"/>
                  <a:pt x="52" y="99"/>
                  <a:pt x="46" y="100"/>
                </a:cubicBezTo>
                <a:cubicBezTo>
                  <a:pt x="45" y="100"/>
                  <a:pt x="45" y="101"/>
                  <a:pt x="45" y="102"/>
                </a:cubicBezTo>
                <a:cubicBezTo>
                  <a:pt x="48" y="110"/>
                  <a:pt x="52" y="118"/>
                  <a:pt x="57" y="123"/>
                </a:cubicBezTo>
                <a:cubicBezTo>
                  <a:pt x="58" y="124"/>
                  <a:pt x="59" y="125"/>
                  <a:pt x="61" y="125"/>
                </a:cubicBezTo>
                <a:close/>
                <a:moveTo>
                  <a:pt x="74" y="125"/>
                </a:moveTo>
                <a:cubicBezTo>
                  <a:pt x="75" y="125"/>
                  <a:pt x="77" y="125"/>
                  <a:pt x="78" y="125"/>
                </a:cubicBezTo>
                <a:cubicBezTo>
                  <a:pt x="79" y="125"/>
                  <a:pt x="80" y="124"/>
                  <a:pt x="81" y="123"/>
                </a:cubicBezTo>
                <a:cubicBezTo>
                  <a:pt x="87" y="118"/>
                  <a:pt x="91" y="110"/>
                  <a:pt x="93" y="102"/>
                </a:cubicBezTo>
                <a:cubicBezTo>
                  <a:pt x="94" y="101"/>
                  <a:pt x="93" y="100"/>
                  <a:pt x="92" y="100"/>
                </a:cubicBezTo>
                <a:cubicBezTo>
                  <a:pt x="86" y="99"/>
                  <a:pt x="80" y="98"/>
                  <a:pt x="74" y="98"/>
                </a:cubicBezTo>
                <a:cubicBezTo>
                  <a:pt x="73" y="98"/>
                  <a:pt x="72" y="99"/>
                  <a:pt x="72" y="100"/>
                </a:cubicBezTo>
                <a:cubicBezTo>
                  <a:pt x="72" y="123"/>
                  <a:pt x="72" y="123"/>
                  <a:pt x="72" y="123"/>
                </a:cubicBezTo>
                <a:cubicBezTo>
                  <a:pt x="72" y="124"/>
                  <a:pt x="73" y="125"/>
                  <a:pt x="74" y="125"/>
                </a:cubicBezTo>
                <a:close/>
                <a:moveTo>
                  <a:pt x="93" y="120"/>
                </a:moveTo>
                <a:cubicBezTo>
                  <a:pt x="100" y="117"/>
                  <a:pt x="105" y="113"/>
                  <a:pt x="110" y="108"/>
                </a:cubicBezTo>
                <a:cubicBezTo>
                  <a:pt x="111" y="107"/>
                  <a:pt x="110" y="106"/>
                  <a:pt x="109" y="106"/>
                </a:cubicBezTo>
                <a:cubicBezTo>
                  <a:pt x="107" y="104"/>
                  <a:pt x="104" y="104"/>
                  <a:pt x="101" y="103"/>
                </a:cubicBezTo>
                <a:cubicBezTo>
                  <a:pt x="101" y="102"/>
                  <a:pt x="100" y="103"/>
                  <a:pt x="99" y="104"/>
                </a:cubicBezTo>
                <a:cubicBezTo>
                  <a:pt x="98" y="109"/>
                  <a:pt x="95" y="114"/>
                  <a:pt x="92" y="119"/>
                </a:cubicBezTo>
                <a:cubicBezTo>
                  <a:pt x="92" y="119"/>
                  <a:pt x="93" y="120"/>
                  <a:pt x="93" y="120"/>
                </a:cubicBezTo>
                <a:close/>
                <a:moveTo>
                  <a:pt x="94" y="43"/>
                </a:moveTo>
                <a:cubicBezTo>
                  <a:pt x="88" y="44"/>
                  <a:pt x="81" y="45"/>
                  <a:pt x="74" y="46"/>
                </a:cubicBezTo>
                <a:cubicBezTo>
                  <a:pt x="73" y="46"/>
                  <a:pt x="72" y="46"/>
                  <a:pt x="72" y="47"/>
                </a:cubicBezTo>
                <a:cubicBezTo>
                  <a:pt x="72" y="64"/>
                  <a:pt x="72" y="64"/>
                  <a:pt x="72" y="64"/>
                </a:cubicBezTo>
                <a:cubicBezTo>
                  <a:pt x="72" y="65"/>
                  <a:pt x="73" y="66"/>
                  <a:pt x="74" y="66"/>
                </a:cubicBezTo>
                <a:cubicBezTo>
                  <a:pt x="97" y="66"/>
                  <a:pt x="97" y="66"/>
                  <a:pt x="97" y="66"/>
                </a:cubicBezTo>
                <a:cubicBezTo>
                  <a:pt x="98" y="66"/>
                  <a:pt x="99" y="65"/>
                  <a:pt x="98" y="64"/>
                </a:cubicBezTo>
                <a:cubicBezTo>
                  <a:pt x="98" y="57"/>
                  <a:pt x="97" y="50"/>
                  <a:pt x="96" y="44"/>
                </a:cubicBezTo>
                <a:cubicBezTo>
                  <a:pt x="96" y="44"/>
                  <a:pt x="95" y="43"/>
                  <a:pt x="94" y="43"/>
                </a:cubicBezTo>
                <a:close/>
                <a:moveTo>
                  <a:pt x="97" y="72"/>
                </a:moveTo>
                <a:cubicBezTo>
                  <a:pt x="74" y="72"/>
                  <a:pt x="74" y="72"/>
                  <a:pt x="74" y="72"/>
                </a:cubicBezTo>
                <a:cubicBezTo>
                  <a:pt x="73" y="72"/>
                  <a:pt x="72" y="73"/>
                  <a:pt x="72" y="73"/>
                </a:cubicBezTo>
                <a:cubicBezTo>
                  <a:pt x="72" y="90"/>
                  <a:pt x="72" y="90"/>
                  <a:pt x="72" y="90"/>
                </a:cubicBezTo>
                <a:cubicBezTo>
                  <a:pt x="72" y="91"/>
                  <a:pt x="73" y="92"/>
                  <a:pt x="74" y="92"/>
                </a:cubicBezTo>
                <a:cubicBezTo>
                  <a:pt x="81" y="92"/>
                  <a:pt x="88" y="93"/>
                  <a:pt x="94" y="94"/>
                </a:cubicBezTo>
                <a:cubicBezTo>
                  <a:pt x="95" y="95"/>
                  <a:pt x="96" y="94"/>
                  <a:pt x="96" y="93"/>
                </a:cubicBezTo>
                <a:cubicBezTo>
                  <a:pt x="97" y="87"/>
                  <a:pt x="98" y="80"/>
                  <a:pt x="98" y="74"/>
                </a:cubicBezTo>
                <a:cubicBezTo>
                  <a:pt x="99" y="73"/>
                  <a:pt x="98" y="72"/>
                  <a:pt x="97" y="72"/>
                </a:cubicBezTo>
                <a:close/>
                <a:moveTo>
                  <a:pt x="45" y="94"/>
                </a:moveTo>
                <a:cubicBezTo>
                  <a:pt x="51" y="93"/>
                  <a:pt x="58" y="92"/>
                  <a:pt x="65" y="92"/>
                </a:cubicBezTo>
                <a:cubicBezTo>
                  <a:pt x="65" y="92"/>
                  <a:pt x="66" y="91"/>
                  <a:pt x="66" y="90"/>
                </a:cubicBezTo>
                <a:cubicBezTo>
                  <a:pt x="66" y="73"/>
                  <a:pt x="66" y="73"/>
                  <a:pt x="66" y="73"/>
                </a:cubicBezTo>
                <a:cubicBezTo>
                  <a:pt x="66" y="73"/>
                  <a:pt x="65" y="72"/>
                  <a:pt x="65" y="72"/>
                </a:cubicBezTo>
                <a:cubicBezTo>
                  <a:pt x="42" y="72"/>
                  <a:pt x="42" y="72"/>
                  <a:pt x="42" y="72"/>
                </a:cubicBezTo>
                <a:cubicBezTo>
                  <a:pt x="41" y="72"/>
                  <a:pt x="40" y="73"/>
                  <a:pt x="40" y="74"/>
                </a:cubicBezTo>
                <a:cubicBezTo>
                  <a:pt x="40" y="80"/>
                  <a:pt x="41" y="87"/>
                  <a:pt x="43" y="93"/>
                </a:cubicBezTo>
                <a:cubicBezTo>
                  <a:pt x="43" y="94"/>
                  <a:pt x="44" y="95"/>
                  <a:pt x="45" y="94"/>
                </a:cubicBezTo>
                <a:close/>
                <a:moveTo>
                  <a:pt x="42" y="66"/>
                </a:moveTo>
                <a:cubicBezTo>
                  <a:pt x="65" y="66"/>
                  <a:pt x="65" y="66"/>
                  <a:pt x="65" y="66"/>
                </a:cubicBezTo>
                <a:cubicBezTo>
                  <a:pt x="65" y="66"/>
                  <a:pt x="66" y="65"/>
                  <a:pt x="66" y="64"/>
                </a:cubicBezTo>
                <a:cubicBezTo>
                  <a:pt x="66" y="47"/>
                  <a:pt x="66" y="47"/>
                  <a:pt x="66" y="47"/>
                </a:cubicBezTo>
                <a:cubicBezTo>
                  <a:pt x="66" y="46"/>
                  <a:pt x="65" y="46"/>
                  <a:pt x="65" y="46"/>
                </a:cubicBezTo>
                <a:cubicBezTo>
                  <a:pt x="58" y="45"/>
                  <a:pt x="51" y="44"/>
                  <a:pt x="45" y="43"/>
                </a:cubicBezTo>
                <a:cubicBezTo>
                  <a:pt x="44" y="43"/>
                  <a:pt x="43" y="44"/>
                  <a:pt x="43" y="44"/>
                </a:cubicBezTo>
                <a:cubicBezTo>
                  <a:pt x="41" y="50"/>
                  <a:pt x="40" y="57"/>
                  <a:pt x="40" y="64"/>
                </a:cubicBezTo>
                <a:cubicBezTo>
                  <a:pt x="40" y="65"/>
                  <a:pt x="41" y="66"/>
                  <a:pt x="42" y="6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9243" name="Group 29"/>
          <p:cNvGrpSpPr/>
          <p:nvPr/>
        </p:nvGrpSpPr>
        <p:grpSpPr bwMode="auto">
          <a:xfrm>
            <a:off x="8042275" y="2274888"/>
            <a:ext cx="303213" cy="295275"/>
            <a:chOff x="0" y="0"/>
            <a:chExt cx="191" cy="186"/>
          </a:xfrm>
        </p:grpSpPr>
        <p:sp>
          <p:nvSpPr>
            <p:cNvPr id="9274" name="Freeform 30"/>
            <p:cNvSpPr>
              <a:spLocks noEditPoints="1"/>
            </p:cNvSpPr>
            <p:nvPr/>
          </p:nvSpPr>
          <p:spPr bwMode="auto">
            <a:xfrm>
              <a:off x="0" y="0"/>
              <a:ext cx="121" cy="113"/>
            </a:xfrm>
            <a:custGeom>
              <a:avLst/>
              <a:gdLst>
                <a:gd name="T0" fmla="*/ 287 w 51"/>
                <a:gd name="T1" fmla="*/ 184 h 48"/>
                <a:gd name="T2" fmla="*/ 12 w 51"/>
                <a:gd name="T3" fmla="*/ 184 h 48"/>
                <a:gd name="T4" fmla="*/ 0 w 51"/>
                <a:gd name="T5" fmla="*/ 188 h 48"/>
                <a:gd name="T6" fmla="*/ 102 w 51"/>
                <a:gd name="T7" fmla="*/ 266 h 48"/>
                <a:gd name="T8" fmla="*/ 202 w 51"/>
                <a:gd name="T9" fmla="*/ 266 h 48"/>
                <a:gd name="T10" fmla="*/ 221 w 51"/>
                <a:gd name="T11" fmla="*/ 245 h 48"/>
                <a:gd name="T12" fmla="*/ 209 w 51"/>
                <a:gd name="T13" fmla="*/ 221 h 48"/>
                <a:gd name="T14" fmla="*/ 214 w 51"/>
                <a:gd name="T15" fmla="*/ 210 h 48"/>
                <a:gd name="T16" fmla="*/ 221 w 51"/>
                <a:gd name="T17" fmla="*/ 210 h 48"/>
                <a:gd name="T18" fmla="*/ 242 w 51"/>
                <a:gd name="T19" fmla="*/ 228 h 48"/>
                <a:gd name="T20" fmla="*/ 247 w 51"/>
                <a:gd name="T21" fmla="*/ 221 h 48"/>
                <a:gd name="T22" fmla="*/ 225 w 51"/>
                <a:gd name="T23" fmla="*/ 205 h 48"/>
                <a:gd name="T24" fmla="*/ 225 w 51"/>
                <a:gd name="T25" fmla="*/ 193 h 48"/>
                <a:gd name="T26" fmla="*/ 242 w 51"/>
                <a:gd name="T27" fmla="*/ 193 h 48"/>
                <a:gd name="T28" fmla="*/ 266 w 51"/>
                <a:gd name="T29" fmla="*/ 205 h 48"/>
                <a:gd name="T30" fmla="*/ 287 w 51"/>
                <a:gd name="T31" fmla="*/ 184 h 48"/>
                <a:gd name="T32" fmla="*/ 185 w 51"/>
                <a:gd name="T33" fmla="*/ 167 h 48"/>
                <a:gd name="T34" fmla="*/ 140 w 51"/>
                <a:gd name="T35" fmla="*/ 16 h 48"/>
                <a:gd name="T36" fmla="*/ 152 w 51"/>
                <a:gd name="T37" fmla="*/ 5 h 48"/>
                <a:gd name="T38" fmla="*/ 247 w 51"/>
                <a:gd name="T39" fmla="*/ 78 h 48"/>
                <a:gd name="T40" fmla="*/ 270 w 51"/>
                <a:gd name="T41" fmla="*/ 160 h 48"/>
                <a:gd name="T42" fmla="*/ 266 w 51"/>
                <a:gd name="T43" fmla="*/ 172 h 48"/>
                <a:gd name="T44" fmla="*/ 192 w 51"/>
                <a:gd name="T45" fmla="*/ 172 h 48"/>
                <a:gd name="T46" fmla="*/ 185 w 51"/>
                <a:gd name="T47" fmla="*/ 167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1" h="48">
                  <a:moveTo>
                    <a:pt x="51" y="33"/>
                  </a:moveTo>
                  <a:cubicBezTo>
                    <a:pt x="2" y="33"/>
                    <a:pt x="2" y="33"/>
                    <a:pt x="2" y="33"/>
                  </a:cubicBezTo>
                  <a:cubicBezTo>
                    <a:pt x="1" y="33"/>
                    <a:pt x="0" y="33"/>
                    <a:pt x="0" y="34"/>
                  </a:cubicBezTo>
                  <a:cubicBezTo>
                    <a:pt x="1" y="43"/>
                    <a:pt x="10" y="48"/>
                    <a:pt x="18" y="48"/>
                  </a:cubicBezTo>
                  <a:cubicBezTo>
                    <a:pt x="36" y="48"/>
                    <a:pt x="36" y="48"/>
                    <a:pt x="36" y="48"/>
                  </a:cubicBezTo>
                  <a:cubicBezTo>
                    <a:pt x="39" y="44"/>
                    <a:pt x="39" y="44"/>
                    <a:pt x="39" y="44"/>
                  </a:cubicBezTo>
                  <a:cubicBezTo>
                    <a:pt x="38" y="43"/>
                    <a:pt x="37" y="42"/>
                    <a:pt x="37" y="40"/>
                  </a:cubicBezTo>
                  <a:cubicBezTo>
                    <a:pt x="37" y="39"/>
                    <a:pt x="37" y="39"/>
                    <a:pt x="38" y="38"/>
                  </a:cubicBezTo>
                  <a:cubicBezTo>
                    <a:pt x="38" y="38"/>
                    <a:pt x="38" y="38"/>
                    <a:pt x="39" y="38"/>
                  </a:cubicBezTo>
                  <a:cubicBezTo>
                    <a:pt x="43" y="41"/>
                    <a:pt x="43" y="41"/>
                    <a:pt x="43" y="41"/>
                  </a:cubicBezTo>
                  <a:cubicBezTo>
                    <a:pt x="44" y="40"/>
                    <a:pt x="44" y="40"/>
                    <a:pt x="44" y="40"/>
                  </a:cubicBezTo>
                  <a:cubicBezTo>
                    <a:pt x="40" y="37"/>
                    <a:pt x="40" y="37"/>
                    <a:pt x="40" y="37"/>
                  </a:cubicBezTo>
                  <a:cubicBezTo>
                    <a:pt x="40" y="36"/>
                    <a:pt x="40" y="36"/>
                    <a:pt x="40" y="35"/>
                  </a:cubicBezTo>
                  <a:cubicBezTo>
                    <a:pt x="41" y="35"/>
                    <a:pt x="42" y="35"/>
                    <a:pt x="43" y="35"/>
                  </a:cubicBezTo>
                  <a:cubicBezTo>
                    <a:pt x="45" y="35"/>
                    <a:pt x="46" y="35"/>
                    <a:pt x="47" y="37"/>
                  </a:cubicBezTo>
                  <a:lnTo>
                    <a:pt x="51" y="33"/>
                  </a:lnTo>
                  <a:close/>
                  <a:moveTo>
                    <a:pt x="33" y="30"/>
                  </a:moveTo>
                  <a:cubicBezTo>
                    <a:pt x="25" y="3"/>
                    <a:pt x="25" y="3"/>
                    <a:pt x="25" y="3"/>
                  </a:cubicBezTo>
                  <a:cubicBezTo>
                    <a:pt x="25" y="2"/>
                    <a:pt x="26" y="1"/>
                    <a:pt x="27" y="1"/>
                  </a:cubicBezTo>
                  <a:cubicBezTo>
                    <a:pt x="35" y="0"/>
                    <a:pt x="42" y="7"/>
                    <a:pt x="44" y="14"/>
                  </a:cubicBezTo>
                  <a:cubicBezTo>
                    <a:pt x="48" y="29"/>
                    <a:pt x="48" y="29"/>
                    <a:pt x="48" y="29"/>
                  </a:cubicBezTo>
                  <a:cubicBezTo>
                    <a:pt x="48" y="30"/>
                    <a:pt x="48" y="31"/>
                    <a:pt x="47" y="31"/>
                  </a:cubicBezTo>
                  <a:cubicBezTo>
                    <a:pt x="34" y="31"/>
                    <a:pt x="34" y="31"/>
                    <a:pt x="34" y="31"/>
                  </a:cubicBezTo>
                  <a:cubicBezTo>
                    <a:pt x="33" y="31"/>
                    <a:pt x="33" y="30"/>
                    <a:pt x="33"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75" name="Freeform 31"/>
            <p:cNvSpPr>
              <a:spLocks noEditPoints="1"/>
            </p:cNvSpPr>
            <p:nvPr/>
          </p:nvSpPr>
          <p:spPr bwMode="auto">
            <a:xfrm>
              <a:off x="85" y="78"/>
              <a:ext cx="106" cy="108"/>
            </a:xfrm>
            <a:custGeom>
              <a:avLst/>
              <a:gdLst>
                <a:gd name="T0" fmla="*/ 238 w 45"/>
                <a:gd name="T1" fmla="*/ 0 h 46"/>
                <a:gd name="T2" fmla="*/ 82 w 45"/>
                <a:gd name="T3" fmla="*/ 0 h 46"/>
                <a:gd name="T4" fmla="*/ 61 w 45"/>
                <a:gd name="T5" fmla="*/ 21 h 46"/>
                <a:gd name="T6" fmla="*/ 66 w 45"/>
                <a:gd name="T7" fmla="*/ 38 h 46"/>
                <a:gd name="T8" fmla="*/ 66 w 45"/>
                <a:gd name="T9" fmla="*/ 45 h 46"/>
                <a:gd name="T10" fmla="*/ 61 w 45"/>
                <a:gd name="T11" fmla="*/ 49 h 46"/>
                <a:gd name="T12" fmla="*/ 45 w 45"/>
                <a:gd name="T13" fmla="*/ 38 h 46"/>
                <a:gd name="T14" fmla="*/ 38 w 45"/>
                <a:gd name="T15" fmla="*/ 45 h 46"/>
                <a:gd name="T16" fmla="*/ 57 w 45"/>
                <a:gd name="T17" fmla="*/ 54 h 46"/>
                <a:gd name="T18" fmla="*/ 57 w 45"/>
                <a:gd name="T19" fmla="*/ 66 h 46"/>
                <a:gd name="T20" fmla="*/ 38 w 45"/>
                <a:gd name="T21" fmla="*/ 73 h 46"/>
                <a:gd name="T22" fmla="*/ 16 w 45"/>
                <a:gd name="T23" fmla="*/ 61 h 46"/>
                <a:gd name="T24" fmla="*/ 0 w 45"/>
                <a:gd name="T25" fmla="*/ 82 h 46"/>
                <a:gd name="T26" fmla="*/ 238 w 45"/>
                <a:gd name="T27" fmla="*/ 82 h 46"/>
                <a:gd name="T28" fmla="*/ 250 w 45"/>
                <a:gd name="T29" fmla="*/ 73 h 46"/>
                <a:gd name="T30" fmla="*/ 250 w 45"/>
                <a:gd name="T31" fmla="*/ 5 h 46"/>
                <a:gd name="T32" fmla="*/ 238 w 45"/>
                <a:gd name="T33" fmla="*/ 0 h 46"/>
                <a:gd name="T34" fmla="*/ 49 w 45"/>
                <a:gd name="T35" fmla="*/ 249 h 46"/>
                <a:gd name="T36" fmla="*/ 12 w 45"/>
                <a:gd name="T37" fmla="*/ 106 h 46"/>
                <a:gd name="T38" fmla="*/ 21 w 45"/>
                <a:gd name="T39" fmla="*/ 89 h 46"/>
                <a:gd name="T40" fmla="*/ 90 w 45"/>
                <a:gd name="T41" fmla="*/ 89 h 46"/>
                <a:gd name="T42" fmla="*/ 99 w 45"/>
                <a:gd name="T43" fmla="*/ 99 h 46"/>
                <a:gd name="T44" fmla="*/ 134 w 45"/>
                <a:gd name="T45" fmla="*/ 225 h 46"/>
                <a:gd name="T46" fmla="*/ 127 w 45"/>
                <a:gd name="T47" fmla="*/ 237 h 46"/>
                <a:gd name="T48" fmla="*/ 66 w 45"/>
                <a:gd name="T49" fmla="*/ 254 h 46"/>
                <a:gd name="T50" fmla="*/ 49 w 45"/>
                <a:gd name="T51" fmla="*/ 249 h 46"/>
                <a:gd name="T52" fmla="*/ 78 w 45"/>
                <a:gd name="T53" fmla="*/ 232 h 46"/>
                <a:gd name="T54" fmla="*/ 106 w 45"/>
                <a:gd name="T55" fmla="*/ 225 h 46"/>
                <a:gd name="T56" fmla="*/ 111 w 45"/>
                <a:gd name="T57" fmla="*/ 216 h 46"/>
                <a:gd name="T58" fmla="*/ 90 w 45"/>
                <a:gd name="T59" fmla="*/ 127 h 46"/>
                <a:gd name="T60" fmla="*/ 78 w 45"/>
                <a:gd name="T61" fmla="*/ 122 h 46"/>
                <a:gd name="T62" fmla="*/ 49 w 45"/>
                <a:gd name="T63" fmla="*/ 127 h 46"/>
                <a:gd name="T64" fmla="*/ 45 w 45"/>
                <a:gd name="T65" fmla="*/ 139 h 46"/>
                <a:gd name="T66" fmla="*/ 66 w 45"/>
                <a:gd name="T67" fmla="*/ 225 h 46"/>
                <a:gd name="T68" fmla="*/ 78 w 45"/>
                <a:gd name="T69" fmla="*/ 232 h 46"/>
                <a:gd name="T70" fmla="*/ 233 w 45"/>
                <a:gd name="T71" fmla="*/ 28 h 46"/>
                <a:gd name="T72" fmla="*/ 233 w 45"/>
                <a:gd name="T73" fmla="*/ 54 h 46"/>
                <a:gd name="T74" fmla="*/ 221 w 45"/>
                <a:gd name="T75" fmla="*/ 66 h 46"/>
                <a:gd name="T76" fmla="*/ 134 w 45"/>
                <a:gd name="T77" fmla="*/ 66 h 46"/>
                <a:gd name="T78" fmla="*/ 127 w 45"/>
                <a:gd name="T79" fmla="*/ 54 h 46"/>
                <a:gd name="T80" fmla="*/ 127 w 45"/>
                <a:gd name="T81" fmla="*/ 28 h 46"/>
                <a:gd name="T82" fmla="*/ 134 w 45"/>
                <a:gd name="T83" fmla="*/ 16 h 46"/>
                <a:gd name="T84" fmla="*/ 221 w 45"/>
                <a:gd name="T85" fmla="*/ 16 h 46"/>
                <a:gd name="T86" fmla="*/ 233 w 45"/>
                <a:gd name="T87" fmla="*/ 28 h 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5" h="46">
                  <a:moveTo>
                    <a:pt x="43" y="0"/>
                  </a:moveTo>
                  <a:cubicBezTo>
                    <a:pt x="15" y="0"/>
                    <a:pt x="15" y="0"/>
                    <a:pt x="15" y="0"/>
                  </a:cubicBezTo>
                  <a:cubicBezTo>
                    <a:pt x="11" y="4"/>
                    <a:pt x="11" y="4"/>
                    <a:pt x="11" y="4"/>
                  </a:cubicBezTo>
                  <a:cubicBezTo>
                    <a:pt x="12" y="5"/>
                    <a:pt x="12" y="6"/>
                    <a:pt x="12" y="7"/>
                  </a:cubicBezTo>
                  <a:cubicBezTo>
                    <a:pt x="12" y="7"/>
                    <a:pt x="12" y="8"/>
                    <a:pt x="12" y="8"/>
                  </a:cubicBezTo>
                  <a:cubicBezTo>
                    <a:pt x="12" y="9"/>
                    <a:pt x="11" y="9"/>
                    <a:pt x="11" y="9"/>
                  </a:cubicBezTo>
                  <a:cubicBezTo>
                    <a:pt x="8" y="7"/>
                    <a:pt x="8" y="7"/>
                    <a:pt x="8" y="7"/>
                  </a:cubicBezTo>
                  <a:cubicBezTo>
                    <a:pt x="7" y="8"/>
                    <a:pt x="7" y="8"/>
                    <a:pt x="7" y="8"/>
                  </a:cubicBezTo>
                  <a:cubicBezTo>
                    <a:pt x="10" y="10"/>
                    <a:pt x="10" y="10"/>
                    <a:pt x="10" y="10"/>
                  </a:cubicBezTo>
                  <a:cubicBezTo>
                    <a:pt x="10" y="11"/>
                    <a:pt x="10" y="11"/>
                    <a:pt x="10" y="12"/>
                  </a:cubicBezTo>
                  <a:cubicBezTo>
                    <a:pt x="9" y="12"/>
                    <a:pt x="8" y="13"/>
                    <a:pt x="7" y="13"/>
                  </a:cubicBezTo>
                  <a:cubicBezTo>
                    <a:pt x="6" y="13"/>
                    <a:pt x="4" y="12"/>
                    <a:pt x="3" y="11"/>
                  </a:cubicBezTo>
                  <a:cubicBezTo>
                    <a:pt x="0" y="15"/>
                    <a:pt x="0" y="15"/>
                    <a:pt x="0" y="15"/>
                  </a:cubicBezTo>
                  <a:cubicBezTo>
                    <a:pt x="43" y="15"/>
                    <a:pt x="43" y="15"/>
                    <a:pt x="43" y="15"/>
                  </a:cubicBezTo>
                  <a:cubicBezTo>
                    <a:pt x="44" y="15"/>
                    <a:pt x="45" y="14"/>
                    <a:pt x="45" y="13"/>
                  </a:cubicBezTo>
                  <a:cubicBezTo>
                    <a:pt x="45" y="1"/>
                    <a:pt x="45" y="1"/>
                    <a:pt x="45" y="1"/>
                  </a:cubicBezTo>
                  <a:cubicBezTo>
                    <a:pt x="45" y="0"/>
                    <a:pt x="44" y="0"/>
                    <a:pt x="43" y="0"/>
                  </a:cubicBezTo>
                  <a:close/>
                  <a:moveTo>
                    <a:pt x="9" y="45"/>
                  </a:moveTo>
                  <a:cubicBezTo>
                    <a:pt x="2" y="19"/>
                    <a:pt x="2" y="19"/>
                    <a:pt x="2" y="19"/>
                  </a:cubicBezTo>
                  <a:cubicBezTo>
                    <a:pt x="2" y="17"/>
                    <a:pt x="3" y="16"/>
                    <a:pt x="4" y="16"/>
                  </a:cubicBezTo>
                  <a:cubicBezTo>
                    <a:pt x="16" y="16"/>
                    <a:pt x="16" y="16"/>
                    <a:pt x="16" y="16"/>
                  </a:cubicBezTo>
                  <a:cubicBezTo>
                    <a:pt x="17" y="16"/>
                    <a:pt x="18" y="17"/>
                    <a:pt x="18" y="18"/>
                  </a:cubicBezTo>
                  <a:cubicBezTo>
                    <a:pt x="24" y="41"/>
                    <a:pt x="24" y="41"/>
                    <a:pt x="24" y="41"/>
                  </a:cubicBezTo>
                  <a:cubicBezTo>
                    <a:pt x="25" y="42"/>
                    <a:pt x="24" y="43"/>
                    <a:pt x="23" y="43"/>
                  </a:cubicBezTo>
                  <a:cubicBezTo>
                    <a:pt x="12" y="46"/>
                    <a:pt x="12" y="46"/>
                    <a:pt x="12" y="46"/>
                  </a:cubicBezTo>
                  <a:cubicBezTo>
                    <a:pt x="11" y="46"/>
                    <a:pt x="10" y="46"/>
                    <a:pt x="9" y="45"/>
                  </a:cubicBezTo>
                  <a:close/>
                  <a:moveTo>
                    <a:pt x="14" y="42"/>
                  </a:moveTo>
                  <a:cubicBezTo>
                    <a:pt x="19" y="41"/>
                    <a:pt x="19" y="41"/>
                    <a:pt x="19" y="41"/>
                  </a:cubicBezTo>
                  <a:cubicBezTo>
                    <a:pt x="20" y="40"/>
                    <a:pt x="20" y="40"/>
                    <a:pt x="20" y="39"/>
                  </a:cubicBezTo>
                  <a:cubicBezTo>
                    <a:pt x="16" y="23"/>
                    <a:pt x="16" y="23"/>
                    <a:pt x="16" y="23"/>
                  </a:cubicBezTo>
                  <a:cubicBezTo>
                    <a:pt x="16" y="22"/>
                    <a:pt x="15" y="22"/>
                    <a:pt x="14" y="22"/>
                  </a:cubicBezTo>
                  <a:cubicBezTo>
                    <a:pt x="9" y="23"/>
                    <a:pt x="9" y="23"/>
                    <a:pt x="9" y="23"/>
                  </a:cubicBezTo>
                  <a:cubicBezTo>
                    <a:pt x="8" y="24"/>
                    <a:pt x="7" y="25"/>
                    <a:pt x="8" y="25"/>
                  </a:cubicBezTo>
                  <a:cubicBezTo>
                    <a:pt x="12" y="41"/>
                    <a:pt x="12" y="41"/>
                    <a:pt x="12" y="41"/>
                  </a:cubicBezTo>
                  <a:cubicBezTo>
                    <a:pt x="12" y="42"/>
                    <a:pt x="13" y="42"/>
                    <a:pt x="14" y="42"/>
                  </a:cubicBezTo>
                  <a:close/>
                  <a:moveTo>
                    <a:pt x="42" y="5"/>
                  </a:moveTo>
                  <a:cubicBezTo>
                    <a:pt x="42" y="10"/>
                    <a:pt x="42" y="10"/>
                    <a:pt x="42" y="10"/>
                  </a:cubicBezTo>
                  <a:cubicBezTo>
                    <a:pt x="42" y="11"/>
                    <a:pt x="41" y="12"/>
                    <a:pt x="40" y="12"/>
                  </a:cubicBezTo>
                  <a:cubicBezTo>
                    <a:pt x="24" y="12"/>
                    <a:pt x="24" y="12"/>
                    <a:pt x="24" y="12"/>
                  </a:cubicBezTo>
                  <a:cubicBezTo>
                    <a:pt x="23" y="12"/>
                    <a:pt x="23" y="11"/>
                    <a:pt x="23" y="10"/>
                  </a:cubicBezTo>
                  <a:cubicBezTo>
                    <a:pt x="23" y="5"/>
                    <a:pt x="23" y="5"/>
                    <a:pt x="23" y="5"/>
                  </a:cubicBezTo>
                  <a:cubicBezTo>
                    <a:pt x="23" y="4"/>
                    <a:pt x="23" y="3"/>
                    <a:pt x="24" y="3"/>
                  </a:cubicBezTo>
                  <a:cubicBezTo>
                    <a:pt x="40" y="3"/>
                    <a:pt x="40" y="3"/>
                    <a:pt x="40" y="3"/>
                  </a:cubicBezTo>
                  <a:cubicBezTo>
                    <a:pt x="41" y="3"/>
                    <a:pt x="42" y="4"/>
                    <a:pt x="4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9244" name="Text Box 32"/>
          <p:cNvSpPr txBox="1">
            <a:spLocks noChangeArrowheads="1"/>
          </p:cNvSpPr>
          <p:nvPr/>
        </p:nvSpPr>
        <p:spPr bwMode="auto">
          <a:xfrm>
            <a:off x="727711" y="1203325"/>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45" name="Text Box 33"/>
          <p:cNvSpPr txBox="1">
            <a:spLocks noChangeArrowheads="1"/>
          </p:cNvSpPr>
          <p:nvPr/>
        </p:nvSpPr>
        <p:spPr bwMode="auto">
          <a:xfrm>
            <a:off x="4063048" y="1203325"/>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46" name="Text Box 34"/>
          <p:cNvSpPr txBox="1">
            <a:spLocks noChangeArrowheads="1"/>
          </p:cNvSpPr>
          <p:nvPr/>
        </p:nvSpPr>
        <p:spPr bwMode="auto">
          <a:xfrm>
            <a:off x="6722111" y="1203325"/>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47" name="Text Box 35"/>
          <p:cNvSpPr txBox="1">
            <a:spLocks noChangeArrowheads="1"/>
          </p:cNvSpPr>
          <p:nvPr/>
        </p:nvSpPr>
        <p:spPr bwMode="auto">
          <a:xfrm>
            <a:off x="2389823" y="3225800"/>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48" name="Text Box 36"/>
          <p:cNvSpPr txBox="1">
            <a:spLocks noChangeArrowheads="1"/>
          </p:cNvSpPr>
          <p:nvPr/>
        </p:nvSpPr>
        <p:spPr bwMode="auto">
          <a:xfrm>
            <a:off x="5725161" y="3225800"/>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49" name="Text Box 37"/>
          <p:cNvSpPr txBox="1">
            <a:spLocks noChangeArrowheads="1"/>
          </p:cNvSpPr>
          <p:nvPr/>
        </p:nvSpPr>
        <p:spPr bwMode="auto">
          <a:xfrm>
            <a:off x="7695248" y="3225800"/>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50" name="Text Box 38"/>
          <p:cNvSpPr txBox="1">
            <a:spLocks noChangeArrowheads="1"/>
          </p:cNvSpPr>
          <p:nvPr/>
        </p:nvSpPr>
        <p:spPr bwMode="auto">
          <a:xfrm>
            <a:off x="1705610" y="1525588"/>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51" name="Text Box 39"/>
          <p:cNvSpPr txBox="1">
            <a:spLocks noChangeArrowheads="1"/>
          </p:cNvSpPr>
          <p:nvPr/>
        </p:nvSpPr>
        <p:spPr bwMode="auto">
          <a:xfrm>
            <a:off x="3104198" y="1525588"/>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52" name="Text Box 40"/>
          <p:cNvSpPr txBox="1">
            <a:spLocks noChangeArrowheads="1"/>
          </p:cNvSpPr>
          <p:nvPr/>
        </p:nvSpPr>
        <p:spPr bwMode="auto">
          <a:xfrm>
            <a:off x="5036186" y="1525588"/>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单击此处添加标题</a:t>
            </a:r>
          </a:p>
        </p:txBody>
      </p:sp>
      <p:sp>
        <p:nvSpPr>
          <p:cNvPr id="9253" name="Rectangle 41"/>
          <p:cNvSpPr>
            <a:spLocks noChangeArrowheads="1"/>
          </p:cNvSpPr>
          <p:nvPr/>
        </p:nvSpPr>
        <p:spPr bwMode="auto">
          <a:xfrm>
            <a:off x="827088" y="3892550"/>
            <a:ext cx="2160587" cy="767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tx1"/>
                </a:solidFill>
              </a:rPr>
              <a:t>单击此处添加标题</a:t>
            </a: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9254" name="Rectangle 42"/>
          <p:cNvSpPr>
            <a:spLocks noChangeArrowheads="1"/>
          </p:cNvSpPr>
          <p:nvPr/>
        </p:nvSpPr>
        <p:spPr bwMode="auto">
          <a:xfrm>
            <a:off x="3490913" y="3892550"/>
            <a:ext cx="2160587" cy="767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tx1"/>
                </a:solidFill>
              </a:rPr>
              <a:t>单击此处添加标题</a:t>
            </a: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9255" name="Rectangle 43"/>
          <p:cNvSpPr>
            <a:spLocks noChangeArrowheads="1"/>
          </p:cNvSpPr>
          <p:nvPr/>
        </p:nvSpPr>
        <p:spPr bwMode="auto">
          <a:xfrm>
            <a:off x="6176963" y="3892550"/>
            <a:ext cx="2160587" cy="767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000" b="1">
                <a:solidFill>
                  <a:schemeClr val="tx1"/>
                </a:solidFill>
              </a:rPr>
              <a:t>单击此处添加标题</a:t>
            </a: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9256" name="Line 44"/>
          <p:cNvSpPr>
            <a:spLocks noChangeShapeType="1"/>
          </p:cNvSpPr>
          <p:nvPr/>
        </p:nvSpPr>
        <p:spPr bwMode="auto">
          <a:xfrm>
            <a:off x="3203575" y="3921125"/>
            <a:ext cx="0" cy="719138"/>
          </a:xfrm>
          <a:prstGeom prst="line">
            <a:avLst/>
          </a:prstGeom>
          <a:noFill/>
          <a:ln w="6350">
            <a:solidFill>
              <a:srgbClr val="95C1AD"/>
            </a:solidFill>
            <a:prstDash val="dash"/>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57" name="Line 45"/>
          <p:cNvSpPr>
            <a:spLocks noChangeShapeType="1"/>
          </p:cNvSpPr>
          <p:nvPr/>
        </p:nvSpPr>
        <p:spPr bwMode="auto">
          <a:xfrm>
            <a:off x="5883275" y="3921125"/>
            <a:ext cx="0" cy="719138"/>
          </a:xfrm>
          <a:prstGeom prst="line">
            <a:avLst/>
          </a:prstGeom>
          <a:noFill/>
          <a:ln w="6350">
            <a:solidFill>
              <a:srgbClr val="95C1AD"/>
            </a:solidFill>
            <a:prstDash val="dash"/>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9258" name="Group 46"/>
          <p:cNvGrpSpPr/>
          <p:nvPr/>
        </p:nvGrpSpPr>
        <p:grpSpPr bwMode="auto">
          <a:xfrm>
            <a:off x="4418013" y="2166938"/>
            <a:ext cx="306387" cy="517525"/>
            <a:chOff x="0" y="0"/>
            <a:chExt cx="193" cy="326"/>
          </a:xfrm>
        </p:grpSpPr>
        <p:sp>
          <p:nvSpPr>
            <p:cNvPr id="9264" name="AutoShape 47"/>
            <p:cNvSpPr>
              <a:spLocks noChangeAspect="1" noChangeArrowheads="1" noTextEdit="1"/>
            </p:cNvSpPr>
            <p:nvPr/>
          </p:nvSpPr>
          <p:spPr bwMode="auto">
            <a:xfrm>
              <a:off x="2" y="0"/>
              <a:ext cx="19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tx1"/>
                </a:solidFill>
              </a:endParaRPr>
            </a:p>
          </p:txBody>
        </p:sp>
        <p:sp>
          <p:nvSpPr>
            <p:cNvPr id="9265" name="Freeform 48"/>
            <p:cNvSpPr/>
            <p:nvPr/>
          </p:nvSpPr>
          <p:spPr bwMode="auto">
            <a:xfrm>
              <a:off x="0" y="2"/>
              <a:ext cx="193" cy="204"/>
            </a:xfrm>
            <a:custGeom>
              <a:avLst/>
              <a:gdLst>
                <a:gd name="T0" fmla="*/ 438 w 82"/>
                <a:gd name="T1" fmla="*/ 0 h 86"/>
                <a:gd name="T2" fmla="*/ 66 w 82"/>
                <a:gd name="T3" fmla="*/ 0 h 86"/>
                <a:gd name="T4" fmla="*/ 0 w 82"/>
                <a:gd name="T5" fmla="*/ 66 h 86"/>
                <a:gd name="T6" fmla="*/ 0 w 82"/>
                <a:gd name="T7" fmla="*/ 417 h 86"/>
                <a:gd name="T8" fmla="*/ 66 w 82"/>
                <a:gd name="T9" fmla="*/ 484 h 86"/>
                <a:gd name="T10" fmla="*/ 122 w 82"/>
                <a:gd name="T11" fmla="*/ 484 h 86"/>
                <a:gd name="T12" fmla="*/ 127 w 82"/>
                <a:gd name="T13" fmla="*/ 484 h 86"/>
                <a:gd name="T14" fmla="*/ 438 w 82"/>
                <a:gd name="T15" fmla="*/ 484 h 86"/>
                <a:gd name="T16" fmla="*/ 454 w 82"/>
                <a:gd name="T17" fmla="*/ 467 h 86"/>
                <a:gd name="T18" fmla="*/ 454 w 82"/>
                <a:gd name="T19" fmla="*/ 394 h 86"/>
                <a:gd name="T20" fmla="*/ 442 w 82"/>
                <a:gd name="T21" fmla="*/ 382 h 86"/>
                <a:gd name="T22" fmla="*/ 438 w 82"/>
                <a:gd name="T23" fmla="*/ 382 h 86"/>
                <a:gd name="T24" fmla="*/ 426 w 82"/>
                <a:gd name="T25" fmla="*/ 394 h 86"/>
                <a:gd name="T26" fmla="*/ 426 w 82"/>
                <a:gd name="T27" fmla="*/ 451 h 86"/>
                <a:gd name="T28" fmla="*/ 417 w 82"/>
                <a:gd name="T29" fmla="*/ 467 h 86"/>
                <a:gd name="T30" fmla="*/ 144 w 82"/>
                <a:gd name="T31" fmla="*/ 467 h 86"/>
                <a:gd name="T32" fmla="*/ 139 w 82"/>
                <a:gd name="T33" fmla="*/ 467 h 86"/>
                <a:gd name="T34" fmla="*/ 66 w 82"/>
                <a:gd name="T35" fmla="*/ 467 h 86"/>
                <a:gd name="T36" fmla="*/ 66 w 82"/>
                <a:gd name="T37" fmla="*/ 372 h 86"/>
                <a:gd name="T38" fmla="*/ 233 w 82"/>
                <a:gd name="T39" fmla="*/ 372 h 86"/>
                <a:gd name="T40" fmla="*/ 238 w 82"/>
                <a:gd name="T41" fmla="*/ 372 h 86"/>
                <a:gd name="T42" fmla="*/ 438 w 82"/>
                <a:gd name="T43" fmla="*/ 372 h 86"/>
                <a:gd name="T44" fmla="*/ 454 w 82"/>
                <a:gd name="T45" fmla="*/ 353 h 86"/>
                <a:gd name="T46" fmla="*/ 454 w 82"/>
                <a:gd name="T47" fmla="*/ 157 h 86"/>
                <a:gd name="T48" fmla="*/ 454 w 82"/>
                <a:gd name="T49" fmla="*/ 140 h 86"/>
                <a:gd name="T50" fmla="*/ 454 w 82"/>
                <a:gd name="T51" fmla="*/ 17 h 86"/>
                <a:gd name="T52" fmla="*/ 438 w 82"/>
                <a:gd name="T53" fmla="*/ 0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2" h="86">
                  <a:moveTo>
                    <a:pt x="79" y="0"/>
                  </a:moveTo>
                  <a:cubicBezTo>
                    <a:pt x="12" y="0"/>
                    <a:pt x="12" y="0"/>
                    <a:pt x="12" y="0"/>
                  </a:cubicBezTo>
                  <a:cubicBezTo>
                    <a:pt x="5" y="0"/>
                    <a:pt x="0" y="5"/>
                    <a:pt x="0" y="12"/>
                  </a:cubicBezTo>
                  <a:cubicBezTo>
                    <a:pt x="0" y="37"/>
                    <a:pt x="0" y="49"/>
                    <a:pt x="0" y="74"/>
                  </a:cubicBezTo>
                  <a:cubicBezTo>
                    <a:pt x="0" y="81"/>
                    <a:pt x="5" y="86"/>
                    <a:pt x="12" y="86"/>
                  </a:cubicBezTo>
                  <a:cubicBezTo>
                    <a:pt x="22" y="86"/>
                    <a:pt x="22" y="86"/>
                    <a:pt x="22" y="86"/>
                  </a:cubicBezTo>
                  <a:cubicBezTo>
                    <a:pt x="23" y="86"/>
                    <a:pt x="23" y="86"/>
                    <a:pt x="23" y="86"/>
                  </a:cubicBezTo>
                  <a:cubicBezTo>
                    <a:pt x="79" y="86"/>
                    <a:pt x="79" y="86"/>
                    <a:pt x="79" y="86"/>
                  </a:cubicBezTo>
                  <a:cubicBezTo>
                    <a:pt x="80" y="86"/>
                    <a:pt x="82" y="85"/>
                    <a:pt x="82" y="83"/>
                  </a:cubicBezTo>
                  <a:cubicBezTo>
                    <a:pt x="82" y="70"/>
                    <a:pt x="82" y="70"/>
                    <a:pt x="82" y="70"/>
                  </a:cubicBezTo>
                  <a:cubicBezTo>
                    <a:pt x="82" y="69"/>
                    <a:pt x="81" y="68"/>
                    <a:pt x="80" y="68"/>
                  </a:cubicBezTo>
                  <a:cubicBezTo>
                    <a:pt x="79" y="68"/>
                    <a:pt x="79" y="68"/>
                    <a:pt x="79" y="68"/>
                  </a:cubicBezTo>
                  <a:cubicBezTo>
                    <a:pt x="78" y="68"/>
                    <a:pt x="77" y="69"/>
                    <a:pt x="77" y="70"/>
                  </a:cubicBezTo>
                  <a:cubicBezTo>
                    <a:pt x="77" y="80"/>
                    <a:pt x="77" y="80"/>
                    <a:pt x="77" y="80"/>
                  </a:cubicBezTo>
                  <a:cubicBezTo>
                    <a:pt x="77" y="82"/>
                    <a:pt x="76" y="83"/>
                    <a:pt x="75" y="83"/>
                  </a:cubicBezTo>
                  <a:cubicBezTo>
                    <a:pt x="26" y="83"/>
                    <a:pt x="26" y="83"/>
                    <a:pt x="26" y="83"/>
                  </a:cubicBezTo>
                  <a:cubicBezTo>
                    <a:pt x="25" y="83"/>
                    <a:pt x="25" y="83"/>
                    <a:pt x="25" y="83"/>
                  </a:cubicBezTo>
                  <a:cubicBezTo>
                    <a:pt x="12" y="83"/>
                    <a:pt x="12" y="83"/>
                    <a:pt x="12" y="83"/>
                  </a:cubicBezTo>
                  <a:cubicBezTo>
                    <a:pt x="1" y="83"/>
                    <a:pt x="1" y="66"/>
                    <a:pt x="12" y="66"/>
                  </a:cubicBezTo>
                  <a:cubicBezTo>
                    <a:pt x="42" y="66"/>
                    <a:pt x="42" y="66"/>
                    <a:pt x="42" y="66"/>
                  </a:cubicBezTo>
                  <a:cubicBezTo>
                    <a:pt x="43" y="66"/>
                    <a:pt x="43" y="66"/>
                    <a:pt x="43" y="66"/>
                  </a:cubicBezTo>
                  <a:cubicBezTo>
                    <a:pt x="79" y="66"/>
                    <a:pt x="79" y="66"/>
                    <a:pt x="79" y="66"/>
                  </a:cubicBezTo>
                  <a:cubicBezTo>
                    <a:pt x="80" y="66"/>
                    <a:pt x="82" y="64"/>
                    <a:pt x="82" y="63"/>
                  </a:cubicBezTo>
                  <a:cubicBezTo>
                    <a:pt x="82" y="28"/>
                    <a:pt x="82" y="28"/>
                    <a:pt x="82" y="28"/>
                  </a:cubicBezTo>
                  <a:cubicBezTo>
                    <a:pt x="82" y="25"/>
                    <a:pt x="82" y="25"/>
                    <a:pt x="82" y="25"/>
                  </a:cubicBezTo>
                  <a:cubicBezTo>
                    <a:pt x="82" y="3"/>
                    <a:pt x="82" y="3"/>
                    <a:pt x="82" y="3"/>
                  </a:cubicBezTo>
                  <a:cubicBezTo>
                    <a:pt x="82" y="1"/>
                    <a:pt x="80" y="0"/>
                    <a:pt x="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66" name="Freeform 49"/>
            <p:cNvSpPr/>
            <p:nvPr/>
          </p:nvSpPr>
          <p:spPr bwMode="auto">
            <a:xfrm>
              <a:off x="23" y="300"/>
              <a:ext cx="151" cy="9"/>
            </a:xfrm>
            <a:custGeom>
              <a:avLst/>
              <a:gdLst>
                <a:gd name="T0" fmla="*/ 344 w 64"/>
                <a:gd name="T1" fmla="*/ 0 h 4"/>
                <a:gd name="T2" fmla="*/ 12 w 64"/>
                <a:gd name="T3" fmla="*/ 0 h 4"/>
                <a:gd name="T4" fmla="*/ 0 w 64"/>
                <a:gd name="T5" fmla="*/ 11 h 4"/>
                <a:gd name="T6" fmla="*/ 0 w 64"/>
                <a:gd name="T7" fmla="*/ 11 h 4"/>
                <a:gd name="T8" fmla="*/ 12 w 64"/>
                <a:gd name="T9" fmla="*/ 20 h 4"/>
                <a:gd name="T10" fmla="*/ 344 w 64"/>
                <a:gd name="T11" fmla="*/ 20 h 4"/>
                <a:gd name="T12" fmla="*/ 356 w 64"/>
                <a:gd name="T13" fmla="*/ 11 h 4"/>
                <a:gd name="T14" fmla="*/ 356 w 64"/>
                <a:gd name="T15" fmla="*/ 11 h 4"/>
                <a:gd name="T16" fmla="*/ 344 w 6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4">
                  <a:moveTo>
                    <a:pt x="62" y="0"/>
                  </a:move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ubicBezTo>
                    <a:pt x="64" y="2"/>
                    <a:pt x="64" y="2"/>
                    <a:pt x="64" y="2"/>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67" name="Freeform 50"/>
            <p:cNvSpPr/>
            <p:nvPr/>
          </p:nvSpPr>
          <p:spPr bwMode="auto">
            <a:xfrm>
              <a:off x="23" y="286"/>
              <a:ext cx="151" cy="9"/>
            </a:xfrm>
            <a:custGeom>
              <a:avLst/>
              <a:gdLst>
                <a:gd name="T0" fmla="*/ 356 w 64"/>
                <a:gd name="T1" fmla="*/ 11 h 4"/>
                <a:gd name="T2" fmla="*/ 344 w 64"/>
                <a:gd name="T3" fmla="*/ 0 h 4"/>
                <a:gd name="T4" fmla="*/ 12 w 64"/>
                <a:gd name="T5" fmla="*/ 0 h 4"/>
                <a:gd name="T6" fmla="*/ 0 w 64"/>
                <a:gd name="T7" fmla="*/ 11 h 4"/>
                <a:gd name="T8" fmla="*/ 0 w 64"/>
                <a:gd name="T9" fmla="*/ 11 h 4"/>
                <a:gd name="T10" fmla="*/ 12 w 64"/>
                <a:gd name="T11" fmla="*/ 20 h 4"/>
                <a:gd name="T12" fmla="*/ 344 w 64"/>
                <a:gd name="T13" fmla="*/ 20 h 4"/>
                <a:gd name="T14" fmla="*/ 356 w 64"/>
                <a:gd name="T15" fmla="*/ 11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
                  <a:moveTo>
                    <a:pt x="64" y="2"/>
                  </a:moveTo>
                  <a:cubicBezTo>
                    <a:pt x="64" y="1"/>
                    <a:pt x="63" y="0"/>
                    <a:pt x="62" y="0"/>
                  </a:cubicBezTo>
                  <a:cubicBezTo>
                    <a:pt x="2" y="0"/>
                    <a:pt x="2" y="0"/>
                    <a:pt x="2" y="0"/>
                  </a:cubicBezTo>
                  <a:cubicBezTo>
                    <a:pt x="1" y="0"/>
                    <a:pt x="0" y="1"/>
                    <a:pt x="0" y="2"/>
                  </a:cubicBezTo>
                  <a:cubicBezTo>
                    <a:pt x="0" y="2"/>
                    <a:pt x="0" y="2"/>
                    <a:pt x="0" y="2"/>
                  </a:cubicBezTo>
                  <a:cubicBezTo>
                    <a:pt x="0" y="3"/>
                    <a:pt x="1" y="4"/>
                    <a:pt x="2"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68" name="Freeform 51"/>
            <p:cNvSpPr/>
            <p:nvPr/>
          </p:nvSpPr>
          <p:spPr bwMode="auto">
            <a:xfrm>
              <a:off x="0" y="196"/>
              <a:ext cx="193" cy="69"/>
            </a:xfrm>
            <a:custGeom>
              <a:avLst/>
              <a:gdLst>
                <a:gd name="T0" fmla="*/ 442 w 82"/>
                <a:gd name="T1" fmla="*/ 33 h 29"/>
                <a:gd name="T2" fmla="*/ 115 w 82"/>
                <a:gd name="T3" fmla="*/ 33 h 29"/>
                <a:gd name="T4" fmla="*/ 111 w 82"/>
                <a:gd name="T5" fmla="*/ 33 h 29"/>
                <a:gd name="T6" fmla="*/ 66 w 82"/>
                <a:gd name="T7" fmla="*/ 33 h 29"/>
                <a:gd name="T8" fmla="*/ 5 w 82"/>
                <a:gd name="T9" fmla="*/ 5 h 29"/>
                <a:gd name="T10" fmla="*/ 0 w 82"/>
                <a:gd name="T11" fmla="*/ 5 h 29"/>
                <a:gd name="T12" fmla="*/ 0 w 82"/>
                <a:gd name="T13" fmla="*/ 102 h 29"/>
                <a:gd name="T14" fmla="*/ 16 w 82"/>
                <a:gd name="T15" fmla="*/ 140 h 29"/>
                <a:gd name="T16" fmla="*/ 66 w 82"/>
                <a:gd name="T17" fmla="*/ 164 h 29"/>
                <a:gd name="T18" fmla="*/ 438 w 82"/>
                <a:gd name="T19" fmla="*/ 164 h 29"/>
                <a:gd name="T20" fmla="*/ 454 w 82"/>
                <a:gd name="T21" fmla="*/ 148 h 29"/>
                <a:gd name="T22" fmla="*/ 454 w 82"/>
                <a:gd name="T23" fmla="*/ 74 h 29"/>
                <a:gd name="T24" fmla="*/ 442 w 82"/>
                <a:gd name="T25" fmla="*/ 69 h 29"/>
                <a:gd name="T26" fmla="*/ 438 w 82"/>
                <a:gd name="T27" fmla="*/ 69 h 29"/>
                <a:gd name="T28" fmla="*/ 426 w 82"/>
                <a:gd name="T29" fmla="*/ 74 h 29"/>
                <a:gd name="T30" fmla="*/ 426 w 82"/>
                <a:gd name="T31" fmla="*/ 131 h 29"/>
                <a:gd name="T32" fmla="*/ 417 w 82"/>
                <a:gd name="T33" fmla="*/ 148 h 29"/>
                <a:gd name="T34" fmla="*/ 66 w 82"/>
                <a:gd name="T35" fmla="*/ 148 h 29"/>
                <a:gd name="T36" fmla="*/ 28 w 82"/>
                <a:gd name="T37" fmla="*/ 124 h 29"/>
                <a:gd name="T38" fmla="*/ 66 w 82"/>
                <a:gd name="T39" fmla="*/ 50 h 29"/>
                <a:gd name="T40" fmla="*/ 94 w 82"/>
                <a:gd name="T41" fmla="*/ 50 h 29"/>
                <a:gd name="T42" fmla="*/ 99 w 82"/>
                <a:gd name="T43" fmla="*/ 50 h 29"/>
                <a:gd name="T44" fmla="*/ 442 w 82"/>
                <a:gd name="T45" fmla="*/ 50 h 29"/>
                <a:gd name="T46" fmla="*/ 454 w 82"/>
                <a:gd name="T47" fmla="*/ 45 h 29"/>
                <a:gd name="T48" fmla="*/ 454 w 82"/>
                <a:gd name="T49" fmla="*/ 40 h 29"/>
                <a:gd name="T50" fmla="*/ 442 w 82"/>
                <a:gd name="T51" fmla="*/ 33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2" h="29">
                  <a:moveTo>
                    <a:pt x="80" y="6"/>
                  </a:moveTo>
                  <a:cubicBezTo>
                    <a:pt x="21" y="6"/>
                    <a:pt x="21" y="6"/>
                    <a:pt x="21" y="6"/>
                  </a:cubicBezTo>
                  <a:cubicBezTo>
                    <a:pt x="20" y="6"/>
                    <a:pt x="20" y="6"/>
                    <a:pt x="20" y="6"/>
                  </a:cubicBezTo>
                  <a:cubicBezTo>
                    <a:pt x="12" y="6"/>
                    <a:pt x="12" y="6"/>
                    <a:pt x="12" y="6"/>
                  </a:cubicBezTo>
                  <a:cubicBezTo>
                    <a:pt x="8" y="6"/>
                    <a:pt x="4" y="4"/>
                    <a:pt x="1" y="1"/>
                  </a:cubicBezTo>
                  <a:cubicBezTo>
                    <a:pt x="1" y="0"/>
                    <a:pt x="0" y="1"/>
                    <a:pt x="0" y="1"/>
                  </a:cubicBezTo>
                  <a:cubicBezTo>
                    <a:pt x="0" y="18"/>
                    <a:pt x="0" y="18"/>
                    <a:pt x="0" y="18"/>
                  </a:cubicBezTo>
                  <a:cubicBezTo>
                    <a:pt x="0" y="20"/>
                    <a:pt x="1" y="23"/>
                    <a:pt x="3" y="25"/>
                  </a:cubicBezTo>
                  <a:cubicBezTo>
                    <a:pt x="5" y="27"/>
                    <a:pt x="8" y="29"/>
                    <a:pt x="12" y="29"/>
                  </a:cubicBezTo>
                  <a:cubicBezTo>
                    <a:pt x="35" y="29"/>
                    <a:pt x="56" y="29"/>
                    <a:pt x="79" y="29"/>
                  </a:cubicBezTo>
                  <a:cubicBezTo>
                    <a:pt x="80" y="29"/>
                    <a:pt x="82" y="28"/>
                    <a:pt x="82" y="26"/>
                  </a:cubicBezTo>
                  <a:cubicBezTo>
                    <a:pt x="82" y="13"/>
                    <a:pt x="82" y="13"/>
                    <a:pt x="82" y="13"/>
                  </a:cubicBezTo>
                  <a:cubicBezTo>
                    <a:pt x="82" y="12"/>
                    <a:pt x="81" y="12"/>
                    <a:pt x="80" y="12"/>
                  </a:cubicBezTo>
                  <a:cubicBezTo>
                    <a:pt x="79" y="12"/>
                    <a:pt x="79" y="12"/>
                    <a:pt x="79" y="12"/>
                  </a:cubicBezTo>
                  <a:cubicBezTo>
                    <a:pt x="78" y="12"/>
                    <a:pt x="77" y="12"/>
                    <a:pt x="77" y="13"/>
                  </a:cubicBezTo>
                  <a:cubicBezTo>
                    <a:pt x="77" y="23"/>
                    <a:pt x="77" y="23"/>
                    <a:pt x="77" y="23"/>
                  </a:cubicBezTo>
                  <a:cubicBezTo>
                    <a:pt x="77" y="25"/>
                    <a:pt x="76" y="26"/>
                    <a:pt x="75" y="26"/>
                  </a:cubicBezTo>
                  <a:cubicBezTo>
                    <a:pt x="12" y="26"/>
                    <a:pt x="12" y="26"/>
                    <a:pt x="12" y="26"/>
                  </a:cubicBezTo>
                  <a:cubicBezTo>
                    <a:pt x="8" y="26"/>
                    <a:pt x="6" y="25"/>
                    <a:pt x="5" y="22"/>
                  </a:cubicBezTo>
                  <a:cubicBezTo>
                    <a:pt x="2" y="17"/>
                    <a:pt x="4" y="9"/>
                    <a:pt x="12" y="9"/>
                  </a:cubicBezTo>
                  <a:cubicBezTo>
                    <a:pt x="17" y="9"/>
                    <a:pt x="17" y="9"/>
                    <a:pt x="17" y="9"/>
                  </a:cubicBezTo>
                  <a:cubicBezTo>
                    <a:pt x="18" y="9"/>
                    <a:pt x="18" y="9"/>
                    <a:pt x="18" y="9"/>
                  </a:cubicBezTo>
                  <a:cubicBezTo>
                    <a:pt x="80" y="9"/>
                    <a:pt x="80" y="9"/>
                    <a:pt x="80" y="9"/>
                  </a:cubicBezTo>
                  <a:cubicBezTo>
                    <a:pt x="81" y="9"/>
                    <a:pt x="82" y="8"/>
                    <a:pt x="82" y="8"/>
                  </a:cubicBezTo>
                  <a:cubicBezTo>
                    <a:pt x="82" y="7"/>
                    <a:pt x="82" y="7"/>
                    <a:pt x="82" y="7"/>
                  </a:cubicBezTo>
                  <a:cubicBezTo>
                    <a:pt x="82" y="6"/>
                    <a:pt x="81" y="6"/>
                    <a:pt x="8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69" name="Freeform 52"/>
            <p:cNvSpPr/>
            <p:nvPr/>
          </p:nvSpPr>
          <p:spPr bwMode="auto">
            <a:xfrm>
              <a:off x="0" y="257"/>
              <a:ext cx="193" cy="67"/>
            </a:xfrm>
            <a:custGeom>
              <a:avLst/>
              <a:gdLst>
                <a:gd name="T0" fmla="*/ 442 w 82"/>
                <a:gd name="T1" fmla="*/ 29 h 28"/>
                <a:gd name="T2" fmla="*/ 66 w 82"/>
                <a:gd name="T3" fmla="*/ 29 h 28"/>
                <a:gd name="T4" fmla="*/ 5 w 82"/>
                <a:gd name="T5" fmla="*/ 0 h 28"/>
                <a:gd name="T6" fmla="*/ 5 w 82"/>
                <a:gd name="T7" fmla="*/ 0 h 28"/>
                <a:gd name="T8" fmla="*/ 5 w 82"/>
                <a:gd name="T9" fmla="*/ 0 h 28"/>
                <a:gd name="T10" fmla="*/ 5 w 82"/>
                <a:gd name="T11" fmla="*/ 0 h 28"/>
                <a:gd name="T12" fmla="*/ 5 w 82"/>
                <a:gd name="T13" fmla="*/ 0 h 28"/>
                <a:gd name="T14" fmla="*/ 0 w 82"/>
                <a:gd name="T15" fmla="*/ 5 h 28"/>
                <a:gd name="T16" fmla="*/ 0 w 82"/>
                <a:gd name="T17" fmla="*/ 5 h 28"/>
                <a:gd name="T18" fmla="*/ 0 w 82"/>
                <a:gd name="T19" fmla="*/ 98 h 28"/>
                <a:gd name="T20" fmla="*/ 66 w 82"/>
                <a:gd name="T21" fmla="*/ 160 h 28"/>
                <a:gd name="T22" fmla="*/ 438 w 82"/>
                <a:gd name="T23" fmla="*/ 160 h 28"/>
                <a:gd name="T24" fmla="*/ 454 w 82"/>
                <a:gd name="T25" fmla="*/ 148 h 28"/>
                <a:gd name="T26" fmla="*/ 454 w 82"/>
                <a:gd name="T27" fmla="*/ 69 h 28"/>
                <a:gd name="T28" fmla="*/ 442 w 82"/>
                <a:gd name="T29" fmla="*/ 62 h 28"/>
                <a:gd name="T30" fmla="*/ 438 w 82"/>
                <a:gd name="T31" fmla="*/ 62 h 28"/>
                <a:gd name="T32" fmla="*/ 426 w 82"/>
                <a:gd name="T33" fmla="*/ 69 h 28"/>
                <a:gd name="T34" fmla="*/ 426 w 82"/>
                <a:gd name="T35" fmla="*/ 132 h 28"/>
                <a:gd name="T36" fmla="*/ 417 w 82"/>
                <a:gd name="T37" fmla="*/ 144 h 28"/>
                <a:gd name="T38" fmla="*/ 66 w 82"/>
                <a:gd name="T39" fmla="*/ 144 h 28"/>
                <a:gd name="T40" fmla="*/ 66 w 82"/>
                <a:gd name="T41" fmla="*/ 45 h 28"/>
                <a:gd name="T42" fmla="*/ 442 w 82"/>
                <a:gd name="T43" fmla="*/ 45 h 28"/>
                <a:gd name="T44" fmla="*/ 454 w 82"/>
                <a:gd name="T45" fmla="*/ 41 h 28"/>
                <a:gd name="T46" fmla="*/ 454 w 82"/>
                <a:gd name="T47" fmla="*/ 34 h 28"/>
                <a:gd name="T48" fmla="*/ 442 w 82"/>
                <a:gd name="T49" fmla="*/ 29 h 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 h="28">
                  <a:moveTo>
                    <a:pt x="80" y="5"/>
                  </a:moveTo>
                  <a:cubicBezTo>
                    <a:pt x="57" y="5"/>
                    <a:pt x="35" y="5"/>
                    <a:pt x="12" y="5"/>
                  </a:cubicBezTo>
                  <a:cubicBezTo>
                    <a:pt x="8" y="5"/>
                    <a:pt x="4" y="3"/>
                    <a:pt x="1" y="0"/>
                  </a:cubicBezTo>
                  <a:cubicBezTo>
                    <a:pt x="1" y="0"/>
                    <a:pt x="1" y="0"/>
                    <a:pt x="1" y="0"/>
                  </a:cubicBezTo>
                  <a:cubicBezTo>
                    <a:pt x="1" y="0"/>
                    <a:pt x="1" y="0"/>
                    <a:pt x="1" y="0"/>
                  </a:cubicBezTo>
                  <a:cubicBezTo>
                    <a:pt x="1" y="0"/>
                    <a:pt x="1" y="0"/>
                    <a:pt x="1" y="0"/>
                  </a:cubicBezTo>
                  <a:cubicBezTo>
                    <a:pt x="1" y="0"/>
                    <a:pt x="1" y="0"/>
                    <a:pt x="1" y="0"/>
                  </a:cubicBezTo>
                  <a:cubicBezTo>
                    <a:pt x="0" y="0"/>
                    <a:pt x="0" y="0"/>
                    <a:pt x="0" y="1"/>
                  </a:cubicBezTo>
                  <a:cubicBezTo>
                    <a:pt x="0" y="1"/>
                    <a:pt x="0" y="1"/>
                    <a:pt x="0" y="1"/>
                  </a:cubicBezTo>
                  <a:cubicBezTo>
                    <a:pt x="0" y="17"/>
                    <a:pt x="0" y="17"/>
                    <a:pt x="0" y="17"/>
                  </a:cubicBezTo>
                  <a:cubicBezTo>
                    <a:pt x="0" y="23"/>
                    <a:pt x="5" y="28"/>
                    <a:pt x="12" y="28"/>
                  </a:cubicBezTo>
                  <a:cubicBezTo>
                    <a:pt x="35" y="28"/>
                    <a:pt x="56" y="28"/>
                    <a:pt x="79" y="28"/>
                  </a:cubicBezTo>
                  <a:cubicBezTo>
                    <a:pt x="80" y="28"/>
                    <a:pt x="82" y="27"/>
                    <a:pt x="82" y="26"/>
                  </a:cubicBezTo>
                  <a:cubicBezTo>
                    <a:pt x="82" y="12"/>
                    <a:pt x="82" y="12"/>
                    <a:pt x="82" y="12"/>
                  </a:cubicBezTo>
                  <a:cubicBezTo>
                    <a:pt x="82" y="11"/>
                    <a:pt x="81" y="11"/>
                    <a:pt x="80" y="11"/>
                  </a:cubicBezTo>
                  <a:cubicBezTo>
                    <a:pt x="79" y="11"/>
                    <a:pt x="79" y="11"/>
                    <a:pt x="79" y="11"/>
                  </a:cubicBezTo>
                  <a:cubicBezTo>
                    <a:pt x="78" y="11"/>
                    <a:pt x="77" y="11"/>
                    <a:pt x="77" y="12"/>
                  </a:cubicBezTo>
                  <a:cubicBezTo>
                    <a:pt x="77" y="23"/>
                    <a:pt x="77" y="23"/>
                    <a:pt x="77" y="23"/>
                  </a:cubicBezTo>
                  <a:cubicBezTo>
                    <a:pt x="77" y="24"/>
                    <a:pt x="76" y="25"/>
                    <a:pt x="75" y="25"/>
                  </a:cubicBezTo>
                  <a:cubicBezTo>
                    <a:pt x="12" y="25"/>
                    <a:pt x="12" y="25"/>
                    <a:pt x="12" y="25"/>
                  </a:cubicBezTo>
                  <a:cubicBezTo>
                    <a:pt x="1" y="25"/>
                    <a:pt x="1" y="8"/>
                    <a:pt x="12" y="8"/>
                  </a:cubicBezTo>
                  <a:cubicBezTo>
                    <a:pt x="80" y="8"/>
                    <a:pt x="80" y="8"/>
                    <a:pt x="80" y="8"/>
                  </a:cubicBezTo>
                  <a:cubicBezTo>
                    <a:pt x="81" y="8"/>
                    <a:pt x="82" y="8"/>
                    <a:pt x="82" y="7"/>
                  </a:cubicBezTo>
                  <a:cubicBezTo>
                    <a:pt x="82" y="6"/>
                    <a:pt x="82" y="6"/>
                    <a:pt x="82" y="6"/>
                  </a:cubicBezTo>
                  <a:cubicBezTo>
                    <a:pt x="82" y="6"/>
                    <a:pt x="81" y="5"/>
                    <a:pt x="8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70" name="Freeform 53"/>
            <p:cNvSpPr/>
            <p:nvPr/>
          </p:nvSpPr>
          <p:spPr bwMode="auto">
            <a:xfrm>
              <a:off x="23" y="227"/>
              <a:ext cx="151" cy="7"/>
            </a:xfrm>
            <a:custGeom>
              <a:avLst/>
              <a:gdLst>
                <a:gd name="T0" fmla="*/ 356 w 64"/>
                <a:gd name="T1" fmla="*/ 5 h 3"/>
                <a:gd name="T2" fmla="*/ 344 w 64"/>
                <a:gd name="T3" fmla="*/ 0 h 3"/>
                <a:gd name="T4" fmla="*/ 21 w 64"/>
                <a:gd name="T5" fmla="*/ 0 h 3"/>
                <a:gd name="T6" fmla="*/ 17 w 64"/>
                <a:gd name="T7" fmla="*/ 0 h 3"/>
                <a:gd name="T8" fmla="*/ 12 w 64"/>
                <a:gd name="T9" fmla="*/ 0 h 3"/>
                <a:gd name="T10" fmla="*/ 0 w 64"/>
                <a:gd name="T11" fmla="*/ 5 h 3"/>
                <a:gd name="T12" fmla="*/ 0 w 64"/>
                <a:gd name="T13" fmla="*/ 12 h 3"/>
                <a:gd name="T14" fmla="*/ 5 w 64"/>
                <a:gd name="T15" fmla="*/ 16 h 3"/>
                <a:gd name="T16" fmla="*/ 12 w 64"/>
                <a:gd name="T17" fmla="*/ 16 h 3"/>
                <a:gd name="T18" fmla="*/ 344 w 64"/>
                <a:gd name="T19" fmla="*/ 16 h 3"/>
                <a:gd name="T20" fmla="*/ 356 w 64"/>
                <a:gd name="T21" fmla="*/ 12 h 3"/>
                <a:gd name="T22" fmla="*/ 356 w 64"/>
                <a:gd name="T23" fmla="*/ 5 h 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3">
                  <a:moveTo>
                    <a:pt x="64" y="1"/>
                  </a:moveTo>
                  <a:cubicBezTo>
                    <a:pt x="64" y="0"/>
                    <a:pt x="63" y="0"/>
                    <a:pt x="62" y="0"/>
                  </a:cubicBezTo>
                  <a:cubicBezTo>
                    <a:pt x="4" y="0"/>
                    <a:pt x="4" y="0"/>
                    <a:pt x="4" y="0"/>
                  </a:cubicBezTo>
                  <a:cubicBezTo>
                    <a:pt x="3" y="0"/>
                    <a:pt x="3" y="0"/>
                    <a:pt x="3" y="0"/>
                  </a:cubicBezTo>
                  <a:cubicBezTo>
                    <a:pt x="2" y="0"/>
                    <a:pt x="2" y="0"/>
                    <a:pt x="2" y="0"/>
                  </a:cubicBezTo>
                  <a:cubicBezTo>
                    <a:pt x="1" y="0"/>
                    <a:pt x="0" y="0"/>
                    <a:pt x="0" y="1"/>
                  </a:cubicBezTo>
                  <a:cubicBezTo>
                    <a:pt x="0" y="2"/>
                    <a:pt x="0" y="2"/>
                    <a:pt x="0" y="2"/>
                  </a:cubicBezTo>
                  <a:cubicBezTo>
                    <a:pt x="0" y="2"/>
                    <a:pt x="0" y="3"/>
                    <a:pt x="1" y="3"/>
                  </a:cubicBezTo>
                  <a:cubicBezTo>
                    <a:pt x="1" y="3"/>
                    <a:pt x="1" y="3"/>
                    <a:pt x="2" y="3"/>
                  </a:cubicBezTo>
                  <a:cubicBezTo>
                    <a:pt x="62" y="3"/>
                    <a:pt x="62" y="3"/>
                    <a:pt x="62" y="3"/>
                  </a:cubicBezTo>
                  <a:cubicBezTo>
                    <a:pt x="63" y="3"/>
                    <a:pt x="64" y="3"/>
                    <a:pt x="64" y="2"/>
                  </a:cubicBezTo>
                  <a:lnTo>
                    <a:pt x="64"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71" name="Freeform 54"/>
            <p:cNvSpPr/>
            <p:nvPr/>
          </p:nvSpPr>
          <p:spPr bwMode="auto">
            <a:xfrm>
              <a:off x="23" y="182"/>
              <a:ext cx="151" cy="7"/>
            </a:xfrm>
            <a:custGeom>
              <a:avLst/>
              <a:gdLst>
                <a:gd name="T0" fmla="*/ 344 w 64"/>
                <a:gd name="T1" fmla="*/ 0 h 3"/>
                <a:gd name="T2" fmla="*/ 134 w 64"/>
                <a:gd name="T3" fmla="*/ 0 h 3"/>
                <a:gd name="T4" fmla="*/ 123 w 64"/>
                <a:gd name="T5" fmla="*/ 0 h 3"/>
                <a:gd name="T6" fmla="*/ 12 w 64"/>
                <a:gd name="T7" fmla="*/ 0 h 3"/>
                <a:gd name="T8" fmla="*/ 0 w 64"/>
                <a:gd name="T9" fmla="*/ 5 h 3"/>
                <a:gd name="T10" fmla="*/ 0 w 64"/>
                <a:gd name="T11" fmla="*/ 5 h 3"/>
                <a:gd name="T12" fmla="*/ 12 w 64"/>
                <a:gd name="T13" fmla="*/ 16 h 3"/>
                <a:gd name="T14" fmla="*/ 106 w 64"/>
                <a:gd name="T15" fmla="*/ 16 h 3"/>
                <a:gd name="T16" fmla="*/ 111 w 64"/>
                <a:gd name="T17" fmla="*/ 16 h 3"/>
                <a:gd name="T18" fmla="*/ 344 w 64"/>
                <a:gd name="T19" fmla="*/ 16 h 3"/>
                <a:gd name="T20" fmla="*/ 356 w 64"/>
                <a:gd name="T21" fmla="*/ 5 h 3"/>
                <a:gd name="T22" fmla="*/ 356 w 64"/>
                <a:gd name="T23" fmla="*/ 5 h 3"/>
                <a:gd name="T24" fmla="*/ 344 w 64"/>
                <a:gd name="T25" fmla="*/ 0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4" h="3">
                  <a:moveTo>
                    <a:pt x="62" y="0"/>
                  </a:moveTo>
                  <a:cubicBezTo>
                    <a:pt x="24" y="0"/>
                    <a:pt x="24" y="0"/>
                    <a:pt x="24" y="0"/>
                  </a:cubicBezTo>
                  <a:cubicBezTo>
                    <a:pt x="22" y="0"/>
                    <a:pt x="22" y="0"/>
                    <a:pt x="22" y="0"/>
                  </a:cubicBezTo>
                  <a:cubicBezTo>
                    <a:pt x="2" y="0"/>
                    <a:pt x="2" y="0"/>
                    <a:pt x="2" y="0"/>
                  </a:cubicBezTo>
                  <a:cubicBezTo>
                    <a:pt x="1" y="0"/>
                    <a:pt x="0" y="0"/>
                    <a:pt x="0" y="1"/>
                  </a:cubicBezTo>
                  <a:cubicBezTo>
                    <a:pt x="0" y="1"/>
                    <a:pt x="0" y="1"/>
                    <a:pt x="0" y="1"/>
                  </a:cubicBezTo>
                  <a:cubicBezTo>
                    <a:pt x="0" y="2"/>
                    <a:pt x="1" y="3"/>
                    <a:pt x="2" y="3"/>
                  </a:cubicBezTo>
                  <a:cubicBezTo>
                    <a:pt x="19" y="3"/>
                    <a:pt x="19" y="3"/>
                    <a:pt x="19" y="3"/>
                  </a:cubicBezTo>
                  <a:cubicBezTo>
                    <a:pt x="20" y="3"/>
                    <a:pt x="20" y="3"/>
                    <a:pt x="20" y="3"/>
                  </a:cubicBezTo>
                  <a:cubicBezTo>
                    <a:pt x="62" y="3"/>
                    <a:pt x="62" y="3"/>
                    <a:pt x="62" y="3"/>
                  </a:cubicBezTo>
                  <a:cubicBezTo>
                    <a:pt x="63" y="3"/>
                    <a:pt x="64" y="2"/>
                    <a:pt x="64" y="1"/>
                  </a:cubicBezTo>
                  <a:cubicBezTo>
                    <a:pt x="64" y="1"/>
                    <a:pt x="64" y="1"/>
                    <a:pt x="64" y="1"/>
                  </a:cubicBezTo>
                  <a:cubicBezTo>
                    <a:pt x="64" y="0"/>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72" name="Freeform 55"/>
            <p:cNvSpPr/>
            <p:nvPr/>
          </p:nvSpPr>
          <p:spPr bwMode="auto">
            <a:xfrm>
              <a:off x="23" y="165"/>
              <a:ext cx="151" cy="10"/>
            </a:xfrm>
            <a:custGeom>
              <a:avLst/>
              <a:gdLst>
                <a:gd name="T0" fmla="*/ 356 w 64"/>
                <a:gd name="T1" fmla="*/ 13 h 4"/>
                <a:gd name="T2" fmla="*/ 344 w 64"/>
                <a:gd name="T3" fmla="*/ 0 h 4"/>
                <a:gd name="T4" fmla="*/ 168 w 64"/>
                <a:gd name="T5" fmla="*/ 0 h 4"/>
                <a:gd name="T6" fmla="*/ 156 w 64"/>
                <a:gd name="T7" fmla="*/ 0 h 4"/>
                <a:gd name="T8" fmla="*/ 12 w 64"/>
                <a:gd name="T9" fmla="*/ 0 h 4"/>
                <a:gd name="T10" fmla="*/ 0 w 64"/>
                <a:gd name="T11" fmla="*/ 13 h 4"/>
                <a:gd name="T12" fmla="*/ 0 w 64"/>
                <a:gd name="T13" fmla="*/ 13 h 4"/>
                <a:gd name="T14" fmla="*/ 12 w 64"/>
                <a:gd name="T15" fmla="*/ 25 h 4"/>
                <a:gd name="T16" fmla="*/ 134 w 64"/>
                <a:gd name="T17" fmla="*/ 25 h 4"/>
                <a:gd name="T18" fmla="*/ 144 w 64"/>
                <a:gd name="T19" fmla="*/ 25 h 4"/>
                <a:gd name="T20" fmla="*/ 344 w 64"/>
                <a:gd name="T21" fmla="*/ 25 h 4"/>
                <a:gd name="T22" fmla="*/ 356 w 64"/>
                <a:gd name="T23" fmla="*/ 13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4">
                  <a:moveTo>
                    <a:pt x="64" y="2"/>
                  </a:moveTo>
                  <a:cubicBezTo>
                    <a:pt x="64" y="1"/>
                    <a:pt x="63" y="0"/>
                    <a:pt x="62" y="0"/>
                  </a:cubicBezTo>
                  <a:cubicBezTo>
                    <a:pt x="30" y="0"/>
                    <a:pt x="30" y="0"/>
                    <a:pt x="30" y="0"/>
                  </a:cubicBezTo>
                  <a:cubicBezTo>
                    <a:pt x="28" y="0"/>
                    <a:pt x="28" y="0"/>
                    <a:pt x="28" y="0"/>
                  </a:cubicBezTo>
                  <a:cubicBezTo>
                    <a:pt x="2" y="0"/>
                    <a:pt x="2" y="0"/>
                    <a:pt x="2" y="0"/>
                  </a:cubicBezTo>
                  <a:cubicBezTo>
                    <a:pt x="1" y="0"/>
                    <a:pt x="0" y="1"/>
                    <a:pt x="0" y="2"/>
                  </a:cubicBezTo>
                  <a:cubicBezTo>
                    <a:pt x="0" y="2"/>
                    <a:pt x="0" y="2"/>
                    <a:pt x="0" y="2"/>
                  </a:cubicBezTo>
                  <a:cubicBezTo>
                    <a:pt x="0" y="3"/>
                    <a:pt x="1" y="4"/>
                    <a:pt x="2" y="4"/>
                  </a:cubicBezTo>
                  <a:cubicBezTo>
                    <a:pt x="24" y="4"/>
                    <a:pt x="24" y="4"/>
                    <a:pt x="24" y="4"/>
                  </a:cubicBezTo>
                  <a:cubicBezTo>
                    <a:pt x="26" y="4"/>
                    <a:pt x="26" y="4"/>
                    <a:pt x="26" y="4"/>
                  </a:cubicBezTo>
                  <a:cubicBezTo>
                    <a:pt x="62" y="4"/>
                    <a:pt x="62" y="4"/>
                    <a:pt x="62" y="4"/>
                  </a:cubicBezTo>
                  <a:cubicBezTo>
                    <a:pt x="63" y="4"/>
                    <a:pt x="64" y="3"/>
                    <a:pt x="6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9273" name="Freeform 56"/>
            <p:cNvSpPr/>
            <p:nvPr/>
          </p:nvSpPr>
          <p:spPr bwMode="auto">
            <a:xfrm>
              <a:off x="23" y="241"/>
              <a:ext cx="151" cy="7"/>
            </a:xfrm>
            <a:custGeom>
              <a:avLst/>
              <a:gdLst>
                <a:gd name="T0" fmla="*/ 344 w 64"/>
                <a:gd name="T1" fmla="*/ 0 h 3"/>
                <a:gd name="T2" fmla="*/ 12 w 64"/>
                <a:gd name="T3" fmla="*/ 0 h 3"/>
                <a:gd name="T4" fmla="*/ 0 w 64"/>
                <a:gd name="T5" fmla="*/ 5 h 3"/>
                <a:gd name="T6" fmla="*/ 0 w 64"/>
                <a:gd name="T7" fmla="*/ 12 h 3"/>
                <a:gd name="T8" fmla="*/ 12 w 64"/>
                <a:gd name="T9" fmla="*/ 16 h 3"/>
                <a:gd name="T10" fmla="*/ 344 w 64"/>
                <a:gd name="T11" fmla="*/ 16 h 3"/>
                <a:gd name="T12" fmla="*/ 356 w 64"/>
                <a:gd name="T13" fmla="*/ 12 h 3"/>
                <a:gd name="T14" fmla="*/ 356 w 64"/>
                <a:gd name="T15" fmla="*/ 5 h 3"/>
                <a:gd name="T16" fmla="*/ 344 w 6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3">
                  <a:moveTo>
                    <a:pt x="62" y="0"/>
                  </a:moveTo>
                  <a:cubicBezTo>
                    <a:pt x="2" y="0"/>
                    <a:pt x="2" y="0"/>
                    <a:pt x="2" y="0"/>
                  </a:cubicBezTo>
                  <a:cubicBezTo>
                    <a:pt x="1" y="0"/>
                    <a:pt x="0" y="1"/>
                    <a:pt x="0" y="1"/>
                  </a:cubicBezTo>
                  <a:cubicBezTo>
                    <a:pt x="0" y="2"/>
                    <a:pt x="0" y="2"/>
                    <a:pt x="0" y="2"/>
                  </a:cubicBezTo>
                  <a:cubicBezTo>
                    <a:pt x="0" y="3"/>
                    <a:pt x="1" y="3"/>
                    <a:pt x="2" y="3"/>
                  </a:cubicBezTo>
                  <a:cubicBezTo>
                    <a:pt x="62" y="3"/>
                    <a:pt x="62" y="3"/>
                    <a:pt x="62" y="3"/>
                  </a:cubicBezTo>
                  <a:cubicBezTo>
                    <a:pt x="63" y="3"/>
                    <a:pt x="64" y="3"/>
                    <a:pt x="64" y="2"/>
                  </a:cubicBezTo>
                  <a:cubicBezTo>
                    <a:pt x="64" y="1"/>
                    <a:pt x="64" y="1"/>
                    <a:pt x="64" y="1"/>
                  </a:cubicBezTo>
                  <a:cubicBezTo>
                    <a:pt x="64" y="1"/>
                    <a:pt x="63"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95288" y="1346200"/>
            <a:ext cx="835183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0243" name="Oval 3"/>
          <p:cNvSpPr>
            <a:spLocks noChangeArrowheads="1"/>
          </p:cNvSpPr>
          <p:nvPr/>
        </p:nvSpPr>
        <p:spPr bwMode="auto">
          <a:xfrm>
            <a:off x="1173163" y="2376488"/>
            <a:ext cx="1968500" cy="1966912"/>
          </a:xfrm>
          <a:prstGeom prst="ellipse">
            <a:avLst/>
          </a:pr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4" name="Oval 4"/>
          <p:cNvSpPr>
            <a:spLocks noChangeArrowheads="1"/>
          </p:cNvSpPr>
          <p:nvPr/>
        </p:nvSpPr>
        <p:spPr bwMode="auto">
          <a:xfrm>
            <a:off x="1944688" y="2552700"/>
            <a:ext cx="238125" cy="23812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5" name="Oval 5"/>
          <p:cNvSpPr>
            <a:spLocks noChangeArrowheads="1"/>
          </p:cNvSpPr>
          <p:nvPr/>
        </p:nvSpPr>
        <p:spPr bwMode="auto">
          <a:xfrm>
            <a:off x="2295525" y="2257425"/>
            <a:ext cx="238125" cy="238125"/>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6" name="Oval 6"/>
          <p:cNvSpPr>
            <a:spLocks noChangeArrowheads="1"/>
          </p:cNvSpPr>
          <p:nvPr/>
        </p:nvSpPr>
        <p:spPr bwMode="auto">
          <a:xfrm>
            <a:off x="1644650" y="2581275"/>
            <a:ext cx="142875" cy="142875"/>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7" name="Oval 7"/>
          <p:cNvSpPr>
            <a:spLocks noChangeArrowheads="1"/>
          </p:cNvSpPr>
          <p:nvPr/>
        </p:nvSpPr>
        <p:spPr bwMode="auto">
          <a:xfrm>
            <a:off x="2990850" y="2892425"/>
            <a:ext cx="238125" cy="23812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8" name="Oval 8"/>
          <p:cNvSpPr>
            <a:spLocks noChangeArrowheads="1"/>
          </p:cNvSpPr>
          <p:nvPr/>
        </p:nvSpPr>
        <p:spPr bwMode="auto">
          <a:xfrm>
            <a:off x="3273425" y="3162300"/>
            <a:ext cx="165100" cy="166688"/>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49" name="Oval 9"/>
          <p:cNvSpPr>
            <a:spLocks noChangeArrowheads="1"/>
          </p:cNvSpPr>
          <p:nvPr/>
        </p:nvSpPr>
        <p:spPr bwMode="auto">
          <a:xfrm>
            <a:off x="3500438" y="3714750"/>
            <a:ext cx="163512" cy="161925"/>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0" name="Oval 10"/>
          <p:cNvSpPr>
            <a:spLocks noChangeArrowheads="1"/>
          </p:cNvSpPr>
          <p:nvPr/>
        </p:nvSpPr>
        <p:spPr bwMode="auto">
          <a:xfrm>
            <a:off x="2760663" y="3779838"/>
            <a:ext cx="434975" cy="431800"/>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1" name="Oval 11"/>
          <p:cNvSpPr>
            <a:spLocks noChangeArrowheads="1"/>
          </p:cNvSpPr>
          <p:nvPr/>
        </p:nvSpPr>
        <p:spPr bwMode="auto">
          <a:xfrm>
            <a:off x="1620838" y="4157663"/>
            <a:ext cx="147637" cy="1460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2" name="Oval 12"/>
          <p:cNvSpPr>
            <a:spLocks noChangeArrowheads="1"/>
          </p:cNvSpPr>
          <p:nvPr/>
        </p:nvSpPr>
        <p:spPr bwMode="auto">
          <a:xfrm>
            <a:off x="2041525" y="4083050"/>
            <a:ext cx="153988" cy="152400"/>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3" name="Oval 13"/>
          <p:cNvSpPr>
            <a:spLocks noChangeArrowheads="1"/>
          </p:cNvSpPr>
          <p:nvPr/>
        </p:nvSpPr>
        <p:spPr bwMode="auto">
          <a:xfrm>
            <a:off x="2514600" y="4373563"/>
            <a:ext cx="212725" cy="2143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4" name="Oval 14"/>
          <p:cNvSpPr>
            <a:spLocks noChangeArrowheads="1"/>
          </p:cNvSpPr>
          <p:nvPr/>
        </p:nvSpPr>
        <p:spPr bwMode="auto">
          <a:xfrm>
            <a:off x="628650" y="3763963"/>
            <a:ext cx="403225" cy="404812"/>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5" name="Oval 15"/>
          <p:cNvSpPr>
            <a:spLocks noChangeArrowheads="1"/>
          </p:cNvSpPr>
          <p:nvPr/>
        </p:nvSpPr>
        <p:spPr bwMode="auto">
          <a:xfrm>
            <a:off x="468313" y="4233863"/>
            <a:ext cx="176212" cy="176212"/>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6" name="Oval 16"/>
          <p:cNvSpPr>
            <a:spLocks noChangeArrowheads="1"/>
          </p:cNvSpPr>
          <p:nvPr/>
        </p:nvSpPr>
        <p:spPr bwMode="auto">
          <a:xfrm>
            <a:off x="546100" y="2747963"/>
            <a:ext cx="801688" cy="80010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7" name="Oval 17"/>
          <p:cNvSpPr>
            <a:spLocks noChangeArrowheads="1"/>
          </p:cNvSpPr>
          <p:nvPr/>
        </p:nvSpPr>
        <p:spPr bwMode="auto">
          <a:xfrm>
            <a:off x="3389313" y="2338388"/>
            <a:ext cx="809625" cy="809625"/>
          </a:xfrm>
          <a:prstGeom prst="ellipse">
            <a:avLst/>
          </a:pr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58" name="Freeform 18"/>
          <p:cNvSpPr>
            <a:spLocks noEditPoints="1"/>
          </p:cNvSpPr>
          <p:nvPr/>
        </p:nvSpPr>
        <p:spPr bwMode="auto">
          <a:xfrm>
            <a:off x="806450" y="2895600"/>
            <a:ext cx="293688" cy="471488"/>
          </a:xfrm>
          <a:custGeom>
            <a:avLst/>
            <a:gdLst>
              <a:gd name="T0" fmla="*/ 570115264 w 123"/>
              <a:gd name="T1" fmla="*/ 1060357462 h 198"/>
              <a:gd name="T2" fmla="*/ 547310271 w 123"/>
              <a:gd name="T3" fmla="*/ 884575782 h 198"/>
              <a:gd name="T4" fmla="*/ 632828396 w 123"/>
              <a:gd name="T5" fmla="*/ 442289082 h 198"/>
              <a:gd name="T6" fmla="*/ 421884006 w 123"/>
              <a:gd name="T7" fmla="*/ 272177164 h 198"/>
              <a:gd name="T8" fmla="*/ 336368268 w 123"/>
              <a:gd name="T9" fmla="*/ 215474779 h 198"/>
              <a:gd name="T10" fmla="*/ 319265121 w 123"/>
              <a:gd name="T11" fmla="*/ 113407152 h 198"/>
              <a:gd name="T12" fmla="*/ 296460128 w 123"/>
              <a:gd name="T13" fmla="*/ 90725721 h 198"/>
              <a:gd name="T14" fmla="*/ 285056438 w 123"/>
              <a:gd name="T15" fmla="*/ 56704766 h 198"/>
              <a:gd name="T16" fmla="*/ 267953291 w 123"/>
              <a:gd name="T17" fmla="*/ 39693098 h 198"/>
              <a:gd name="T18" fmla="*/ 250850143 w 123"/>
              <a:gd name="T19" fmla="*/ 0 h 198"/>
              <a:gd name="T20" fmla="*/ 205240158 w 123"/>
              <a:gd name="T21" fmla="*/ 11341906 h 198"/>
              <a:gd name="T22" fmla="*/ 188137010 w 123"/>
              <a:gd name="T23" fmla="*/ 56704766 h 198"/>
              <a:gd name="T24" fmla="*/ 171033863 w 123"/>
              <a:gd name="T25" fmla="*/ 68044291 h 198"/>
              <a:gd name="T26" fmla="*/ 153930715 w 123"/>
              <a:gd name="T27" fmla="*/ 113407152 h 198"/>
              <a:gd name="T28" fmla="*/ 131125723 w 123"/>
              <a:gd name="T29" fmla="*/ 130418820 h 198"/>
              <a:gd name="T30" fmla="*/ 148228870 w 123"/>
              <a:gd name="T31" fmla="*/ 550024090 h 198"/>
              <a:gd name="T32" fmla="*/ 171033863 w 123"/>
              <a:gd name="T33" fmla="*/ 561365995 h 198"/>
              <a:gd name="T34" fmla="*/ 210942003 w 123"/>
              <a:gd name="T35" fmla="*/ 663433622 h 198"/>
              <a:gd name="T36" fmla="*/ 296460128 w 123"/>
              <a:gd name="T37" fmla="*/ 623740524 h 198"/>
              <a:gd name="T38" fmla="*/ 307861431 w 123"/>
              <a:gd name="T39" fmla="*/ 550024090 h 198"/>
              <a:gd name="T40" fmla="*/ 336368268 w 123"/>
              <a:gd name="T41" fmla="*/ 538684565 h 198"/>
              <a:gd name="T42" fmla="*/ 353471416 w 123"/>
              <a:gd name="T43" fmla="*/ 447958844 h 198"/>
              <a:gd name="T44" fmla="*/ 433287696 w 123"/>
              <a:gd name="T45" fmla="*/ 442289082 h 198"/>
              <a:gd name="T46" fmla="*/ 336368268 w 123"/>
              <a:gd name="T47" fmla="*/ 793850061 h 198"/>
              <a:gd name="T48" fmla="*/ 57011288 w 123"/>
              <a:gd name="T49" fmla="*/ 793850061 h 198"/>
              <a:gd name="T50" fmla="*/ 45609985 w 123"/>
              <a:gd name="T51" fmla="*/ 833543159 h 198"/>
              <a:gd name="T52" fmla="*/ 85518125 w 123"/>
              <a:gd name="T53" fmla="*/ 844885065 h 198"/>
              <a:gd name="T54" fmla="*/ 176735708 w 123"/>
              <a:gd name="T55" fmla="*/ 901587450 h 198"/>
              <a:gd name="T56" fmla="*/ 307861431 w 123"/>
              <a:gd name="T57" fmla="*/ 958292216 h 198"/>
              <a:gd name="T58" fmla="*/ 290758283 w 123"/>
              <a:gd name="T59" fmla="*/ 1060357462 h 198"/>
              <a:gd name="T60" fmla="*/ 11401302 w 123"/>
              <a:gd name="T61" fmla="*/ 1060357462 h 198"/>
              <a:gd name="T62" fmla="*/ 0 w 123"/>
              <a:gd name="T63" fmla="*/ 1077369130 h 198"/>
              <a:gd name="T64" fmla="*/ 17103148 w 123"/>
              <a:gd name="T65" fmla="*/ 1122731991 h 198"/>
              <a:gd name="T66" fmla="*/ 649931544 w 123"/>
              <a:gd name="T67" fmla="*/ 1105720323 h 198"/>
              <a:gd name="T68" fmla="*/ 632828396 w 123"/>
              <a:gd name="T69" fmla="*/ 1060357462 h 198"/>
              <a:gd name="T70" fmla="*/ 290758283 w 123"/>
              <a:gd name="T71" fmla="*/ 340221455 h 198"/>
              <a:gd name="T72" fmla="*/ 381975866 w 123"/>
              <a:gd name="T73" fmla="*/ 340221455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3" h="198">
                <a:moveTo>
                  <a:pt x="111" y="187"/>
                </a:moveTo>
                <a:cubicBezTo>
                  <a:pt x="100" y="187"/>
                  <a:pt x="100" y="187"/>
                  <a:pt x="100" y="187"/>
                </a:cubicBezTo>
                <a:cubicBezTo>
                  <a:pt x="98" y="187"/>
                  <a:pt x="96" y="186"/>
                  <a:pt x="96" y="184"/>
                </a:cubicBezTo>
                <a:cubicBezTo>
                  <a:pt x="96" y="156"/>
                  <a:pt x="96" y="156"/>
                  <a:pt x="96" y="156"/>
                </a:cubicBezTo>
                <a:cubicBezTo>
                  <a:pt x="96" y="154"/>
                  <a:pt x="97" y="152"/>
                  <a:pt x="99" y="150"/>
                </a:cubicBezTo>
                <a:cubicBezTo>
                  <a:pt x="120" y="131"/>
                  <a:pt x="123" y="101"/>
                  <a:pt x="111" y="78"/>
                </a:cubicBezTo>
                <a:cubicBezTo>
                  <a:pt x="105" y="65"/>
                  <a:pt x="93" y="55"/>
                  <a:pt x="78" y="50"/>
                </a:cubicBezTo>
                <a:cubicBezTo>
                  <a:pt x="76" y="50"/>
                  <a:pt x="75" y="49"/>
                  <a:pt x="74" y="48"/>
                </a:cubicBezTo>
                <a:cubicBezTo>
                  <a:pt x="71" y="44"/>
                  <a:pt x="67" y="42"/>
                  <a:pt x="62" y="41"/>
                </a:cubicBezTo>
                <a:cubicBezTo>
                  <a:pt x="60" y="41"/>
                  <a:pt x="59" y="39"/>
                  <a:pt x="59" y="38"/>
                </a:cubicBezTo>
                <a:cubicBezTo>
                  <a:pt x="59" y="23"/>
                  <a:pt x="59" y="23"/>
                  <a:pt x="59" y="23"/>
                </a:cubicBezTo>
                <a:cubicBezTo>
                  <a:pt x="59" y="21"/>
                  <a:pt x="58" y="20"/>
                  <a:pt x="56" y="20"/>
                </a:cubicBezTo>
                <a:cubicBezTo>
                  <a:pt x="55" y="20"/>
                  <a:pt x="55" y="20"/>
                  <a:pt x="55" y="20"/>
                </a:cubicBezTo>
                <a:cubicBezTo>
                  <a:pt x="54" y="20"/>
                  <a:pt x="52" y="18"/>
                  <a:pt x="52" y="16"/>
                </a:cubicBezTo>
                <a:cubicBezTo>
                  <a:pt x="52" y="12"/>
                  <a:pt x="52" y="12"/>
                  <a:pt x="52" y="12"/>
                </a:cubicBezTo>
                <a:cubicBezTo>
                  <a:pt x="52" y="11"/>
                  <a:pt x="51" y="10"/>
                  <a:pt x="50" y="10"/>
                </a:cubicBezTo>
                <a:cubicBezTo>
                  <a:pt x="49" y="10"/>
                  <a:pt x="49" y="10"/>
                  <a:pt x="49" y="10"/>
                </a:cubicBezTo>
                <a:cubicBezTo>
                  <a:pt x="48" y="10"/>
                  <a:pt x="47" y="9"/>
                  <a:pt x="47" y="7"/>
                </a:cubicBezTo>
                <a:cubicBezTo>
                  <a:pt x="47" y="2"/>
                  <a:pt x="47" y="2"/>
                  <a:pt x="47" y="2"/>
                </a:cubicBezTo>
                <a:cubicBezTo>
                  <a:pt x="47" y="1"/>
                  <a:pt x="46" y="0"/>
                  <a:pt x="44" y="0"/>
                </a:cubicBezTo>
                <a:cubicBezTo>
                  <a:pt x="38" y="0"/>
                  <a:pt x="38" y="0"/>
                  <a:pt x="38" y="0"/>
                </a:cubicBezTo>
                <a:cubicBezTo>
                  <a:pt x="37" y="0"/>
                  <a:pt x="36" y="1"/>
                  <a:pt x="36" y="2"/>
                </a:cubicBezTo>
                <a:cubicBezTo>
                  <a:pt x="36" y="7"/>
                  <a:pt x="36" y="7"/>
                  <a:pt x="36" y="7"/>
                </a:cubicBezTo>
                <a:cubicBezTo>
                  <a:pt x="36" y="9"/>
                  <a:pt x="35" y="10"/>
                  <a:pt x="33" y="10"/>
                </a:cubicBezTo>
                <a:cubicBezTo>
                  <a:pt x="33" y="10"/>
                  <a:pt x="33" y="10"/>
                  <a:pt x="33" y="10"/>
                </a:cubicBezTo>
                <a:cubicBezTo>
                  <a:pt x="31" y="10"/>
                  <a:pt x="30" y="11"/>
                  <a:pt x="30" y="12"/>
                </a:cubicBezTo>
                <a:cubicBezTo>
                  <a:pt x="30" y="16"/>
                  <a:pt x="30" y="16"/>
                  <a:pt x="30" y="16"/>
                </a:cubicBezTo>
                <a:cubicBezTo>
                  <a:pt x="30" y="18"/>
                  <a:pt x="29" y="20"/>
                  <a:pt x="27" y="20"/>
                </a:cubicBezTo>
                <a:cubicBezTo>
                  <a:pt x="27" y="20"/>
                  <a:pt x="27" y="20"/>
                  <a:pt x="27" y="20"/>
                </a:cubicBezTo>
                <a:cubicBezTo>
                  <a:pt x="25" y="20"/>
                  <a:pt x="23" y="21"/>
                  <a:pt x="23" y="23"/>
                </a:cubicBezTo>
                <a:cubicBezTo>
                  <a:pt x="23" y="95"/>
                  <a:pt x="23" y="95"/>
                  <a:pt x="23" y="95"/>
                </a:cubicBezTo>
                <a:cubicBezTo>
                  <a:pt x="23" y="96"/>
                  <a:pt x="24" y="97"/>
                  <a:pt x="26" y="97"/>
                </a:cubicBezTo>
                <a:cubicBezTo>
                  <a:pt x="28" y="97"/>
                  <a:pt x="28" y="97"/>
                  <a:pt x="28" y="97"/>
                </a:cubicBezTo>
                <a:cubicBezTo>
                  <a:pt x="29" y="97"/>
                  <a:pt x="30" y="98"/>
                  <a:pt x="30" y="99"/>
                </a:cubicBezTo>
                <a:cubicBezTo>
                  <a:pt x="30" y="110"/>
                  <a:pt x="30" y="110"/>
                  <a:pt x="30" y="110"/>
                </a:cubicBezTo>
                <a:cubicBezTo>
                  <a:pt x="30" y="114"/>
                  <a:pt x="33" y="117"/>
                  <a:pt x="37" y="117"/>
                </a:cubicBezTo>
                <a:cubicBezTo>
                  <a:pt x="45" y="117"/>
                  <a:pt x="45" y="117"/>
                  <a:pt x="45" y="117"/>
                </a:cubicBezTo>
                <a:cubicBezTo>
                  <a:pt x="49" y="117"/>
                  <a:pt x="52" y="114"/>
                  <a:pt x="52" y="110"/>
                </a:cubicBezTo>
                <a:cubicBezTo>
                  <a:pt x="52" y="99"/>
                  <a:pt x="52" y="99"/>
                  <a:pt x="52" y="99"/>
                </a:cubicBezTo>
                <a:cubicBezTo>
                  <a:pt x="52" y="98"/>
                  <a:pt x="53" y="97"/>
                  <a:pt x="54" y="97"/>
                </a:cubicBezTo>
                <a:cubicBezTo>
                  <a:pt x="57" y="97"/>
                  <a:pt x="57" y="97"/>
                  <a:pt x="57" y="97"/>
                </a:cubicBezTo>
                <a:cubicBezTo>
                  <a:pt x="58" y="97"/>
                  <a:pt x="59" y="96"/>
                  <a:pt x="59" y="95"/>
                </a:cubicBezTo>
                <a:cubicBezTo>
                  <a:pt x="59" y="83"/>
                  <a:pt x="59" y="83"/>
                  <a:pt x="59" y="83"/>
                </a:cubicBezTo>
                <a:cubicBezTo>
                  <a:pt x="59" y="81"/>
                  <a:pt x="60" y="80"/>
                  <a:pt x="62" y="79"/>
                </a:cubicBezTo>
                <a:cubicBezTo>
                  <a:pt x="64" y="79"/>
                  <a:pt x="66" y="78"/>
                  <a:pt x="68" y="77"/>
                </a:cubicBezTo>
                <a:cubicBezTo>
                  <a:pt x="71" y="76"/>
                  <a:pt x="73" y="76"/>
                  <a:pt x="76" y="78"/>
                </a:cubicBezTo>
                <a:cubicBezTo>
                  <a:pt x="84" y="82"/>
                  <a:pt x="89" y="90"/>
                  <a:pt x="91" y="98"/>
                </a:cubicBezTo>
                <a:cubicBezTo>
                  <a:pt x="96" y="117"/>
                  <a:pt x="84" y="140"/>
                  <a:pt x="59" y="140"/>
                </a:cubicBezTo>
                <a:cubicBezTo>
                  <a:pt x="50" y="140"/>
                  <a:pt x="50" y="140"/>
                  <a:pt x="50" y="140"/>
                </a:cubicBezTo>
                <a:cubicBezTo>
                  <a:pt x="10" y="140"/>
                  <a:pt x="10" y="140"/>
                  <a:pt x="10" y="140"/>
                </a:cubicBezTo>
                <a:cubicBezTo>
                  <a:pt x="9" y="140"/>
                  <a:pt x="8" y="141"/>
                  <a:pt x="8" y="142"/>
                </a:cubicBezTo>
                <a:cubicBezTo>
                  <a:pt x="8" y="147"/>
                  <a:pt x="8" y="147"/>
                  <a:pt x="8" y="147"/>
                </a:cubicBezTo>
                <a:cubicBezTo>
                  <a:pt x="8" y="148"/>
                  <a:pt x="9" y="149"/>
                  <a:pt x="10" y="149"/>
                </a:cubicBezTo>
                <a:cubicBezTo>
                  <a:pt x="15" y="149"/>
                  <a:pt x="15" y="149"/>
                  <a:pt x="15" y="149"/>
                </a:cubicBezTo>
                <a:cubicBezTo>
                  <a:pt x="17" y="149"/>
                  <a:pt x="18" y="150"/>
                  <a:pt x="20" y="151"/>
                </a:cubicBezTo>
                <a:cubicBezTo>
                  <a:pt x="23" y="154"/>
                  <a:pt x="27" y="156"/>
                  <a:pt x="31" y="159"/>
                </a:cubicBezTo>
                <a:cubicBezTo>
                  <a:pt x="37" y="162"/>
                  <a:pt x="44" y="164"/>
                  <a:pt x="51" y="165"/>
                </a:cubicBezTo>
                <a:cubicBezTo>
                  <a:pt x="53" y="166"/>
                  <a:pt x="54" y="167"/>
                  <a:pt x="54" y="169"/>
                </a:cubicBezTo>
                <a:cubicBezTo>
                  <a:pt x="54" y="184"/>
                  <a:pt x="54" y="184"/>
                  <a:pt x="54" y="184"/>
                </a:cubicBezTo>
                <a:cubicBezTo>
                  <a:pt x="54" y="186"/>
                  <a:pt x="53" y="187"/>
                  <a:pt x="51" y="187"/>
                </a:cubicBezTo>
                <a:cubicBezTo>
                  <a:pt x="3" y="187"/>
                  <a:pt x="3" y="187"/>
                  <a:pt x="3" y="187"/>
                </a:cubicBezTo>
                <a:cubicBezTo>
                  <a:pt x="3" y="187"/>
                  <a:pt x="2" y="187"/>
                  <a:pt x="2" y="187"/>
                </a:cubicBezTo>
                <a:cubicBezTo>
                  <a:pt x="1" y="187"/>
                  <a:pt x="0" y="188"/>
                  <a:pt x="0" y="190"/>
                </a:cubicBezTo>
                <a:cubicBezTo>
                  <a:pt x="0" y="190"/>
                  <a:pt x="0" y="190"/>
                  <a:pt x="0" y="190"/>
                </a:cubicBezTo>
                <a:cubicBezTo>
                  <a:pt x="0" y="195"/>
                  <a:pt x="0" y="195"/>
                  <a:pt x="0" y="195"/>
                </a:cubicBezTo>
                <a:cubicBezTo>
                  <a:pt x="0" y="197"/>
                  <a:pt x="1" y="198"/>
                  <a:pt x="3" y="198"/>
                </a:cubicBezTo>
                <a:cubicBezTo>
                  <a:pt x="111" y="198"/>
                  <a:pt x="111" y="198"/>
                  <a:pt x="111" y="198"/>
                </a:cubicBezTo>
                <a:cubicBezTo>
                  <a:pt x="112" y="198"/>
                  <a:pt x="114" y="197"/>
                  <a:pt x="114" y="195"/>
                </a:cubicBezTo>
                <a:cubicBezTo>
                  <a:pt x="114" y="190"/>
                  <a:pt x="114" y="190"/>
                  <a:pt x="114" y="190"/>
                </a:cubicBezTo>
                <a:cubicBezTo>
                  <a:pt x="114" y="189"/>
                  <a:pt x="112" y="187"/>
                  <a:pt x="111" y="187"/>
                </a:cubicBezTo>
                <a:close/>
                <a:moveTo>
                  <a:pt x="59" y="68"/>
                </a:moveTo>
                <a:cubicBezTo>
                  <a:pt x="55" y="68"/>
                  <a:pt x="51" y="65"/>
                  <a:pt x="51" y="60"/>
                </a:cubicBezTo>
                <a:cubicBezTo>
                  <a:pt x="51" y="56"/>
                  <a:pt x="55" y="52"/>
                  <a:pt x="59" y="52"/>
                </a:cubicBezTo>
                <a:cubicBezTo>
                  <a:pt x="64" y="52"/>
                  <a:pt x="67" y="56"/>
                  <a:pt x="67" y="60"/>
                </a:cubicBezTo>
                <a:cubicBezTo>
                  <a:pt x="67" y="65"/>
                  <a:pt x="64" y="68"/>
                  <a:pt x="59" y="6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59" name="Freeform 19"/>
          <p:cNvSpPr>
            <a:spLocks noEditPoints="1"/>
          </p:cNvSpPr>
          <p:nvPr/>
        </p:nvSpPr>
        <p:spPr bwMode="auto">
          <a:xfrm>
            <a:off x="3654425" y="2576513"/>
            <a:ext cx="282575" cy="333375"/>
          </a:xfrm>
          <a:custGeom>
            <a:avLst/>
            <a:gdLst>
              <a:gd name="T0" fmla="*/ 439812553 w 119"/>
              <a:gd name="T1" fmla="*/ 51032569 h 140"/>
              <a:gd name="T2" fmla="*/ 484922446 w 119"/>
              <a:gd name="T3" fmla="*/ 5669756 h 140"/>
              <a:gd name="T4" fmla="*/ 315762128 w 119"/>
              <a:gd name="T5" fmla="*/ 720135244 h 140"/>
              <a:gd name="T6" fmla="*/ 501838953 w 119"/>
              <a:gd name="T7" fmla="*/ 748486406 h 140"/>
              <a:gd name="T8" fmla="*/ 501838953 w 119"/>
              <a:gd name="T9" fmla="*/ 793849219 h 140"/>
              <a:gd name="T10" fmla="*/ 78940532 w 119"/>
              <a:gd name="T11" fmla="*/ 759828300 h 140"/>
              <a:gd name="T12" fmla="*/ 276291862 w 119"/>
              <a:gd name="T13" fmla="*/ 731474756 h 140"/>
              <a:gd name="T14" fmla="*/ 135327305 w 119"/>
              <a:gd name="T15" fmla="*/ 669102675 h 140"/>
              <a:gd name="T16" fmla="*/ 146604184 w 119"/>
              <a:gd name="T17" fmla="*/ 584046806 h 140"/>
              <a:gd name="T18" fmla="*/ 473645566 w 119"/>
              <a:gd name="T19" fmla="*/ 90725625 h 140"/>
              <a:gd name="T20" fmla="*/ 197351330 w 119"/>
              <a:gd name="T21" fmla="*/ 606728213 h 140"/>
              <a:gd name="T22" fmla="*/ 174797571 w 119"/>
              <a:gd name="T23" fmla="*/ 635079375 h 140"/>
              <a:gd name="T24" fmla="*/ 625887003 w 119"/>
              <a:gd name="T25" fmla="*/ 328881581 h 140"/>
              <a:gd name="T26" fmla="*/ 473645566 w 119"/>
              <a:gd name="T27" fmla="*/ 62374463 h 140"/>
              <a:gd name="T28" fmla="*/ 456729059 w 119"/>
              <a:gd name="T29" fmla="*/ 345890850 h 140"/>
              <a:gd name="T30" fmla="*/ 518753085 w 119"/>
              <a:gd name="T31" fmla="*/ 317539688 h 140"/>
              <a:gd name="T32" fmla="*/ 546946471 w 119"/>
              <a:gd name="T33" fmla="*/ 277846631 h 140"/>
              <a:gd name="T34" fmla="*/ 552586098 w 119"/>
              <a:gd name="T35" fmla="*/ 334551338 h 140"/>
              <a:gd name="T36" fmla="*/ 546946471 w 119"/>
              <a:gd name="T37" fmla="*/ 357232744 h 140"/>
              <a:gd name="T38" fmla="*/ 546946471 w 119"/>
              <a:gd name="T39" fmla="*/ 368572256 h 140"/>
              <a:gd name="T40" fmla="*/ 518753085 w 119"/>
              <a:gd name="T41" fmla="*/ 351562988 h 140"/>
              <a:gd name="T42" fmla="*/ 530032339 w 119"/>
              <a:gd name="T43" fmla="*/ 385583906 h 140"/>
              <a:gd name="T44" fmla="*/ 293208368 w 119"/>
              <a:gd name="T45" fmla="*/ 584046806 h 140"/>
              <a:gd name="T46" fmla="*/ 372148900 w 119"/>
              <a:gd name="T47" fmla="*/ 85055869 h 140"/>
              <a:gd name="T48" fmla="*/ 270654609 w 119"/>
              <a:gd name="T49" fmla="*/ 141758194 h 140"/>
              <a:gd name="T50" fmla="*/ 214267837 w 119"/>
              <a:gd name="T51" fmla="*/ 192793144 h 140"/>
              <a:gd name="T52" fmla="*/ 186074450 w 119"/>
              <a:gd name="T53" fmla="*/ 243825713 h 140"/>
              <a:gd name="T54" fmla="*/ 174797571 w 119"/>
              <a:gd name="T55" fmla="*/ 266507119 h 140"/>
              <a:gd name="T56" fmla="*/ 208628209 w 119"/>
              <a:gd name="T57" fmla="*/ 266507119 h 140"/>
              <a:gd name="T58" fmla="*/ 265014982 w 119"/>
              <a:gd name="T59" fmla="*/ 243825713 h 140"/>
              <a:gd name="T60" fmla="*/ 293208368 w 119"/>
              <a:gd name="T61" fmla="*/ 277846631 h 140"/>
              <a:gd name="T62" fmla="*/ 236821596 w 119"/>
              <a:gd name="T63" fmla="*/ 266507119 h 140"/>
              <a:gd name="T64" fmla="*/ 180437198 w 119"/>
              <a:gd name="T65" fmla="*/ 300528038 h 140"/>
              <a:gd name="T66" fmla="*/ 186074450 w 119"/>
              <a:gd name="T67" fmla="*/ 402595556 h 140"/>
              <a:gd name="T68" fmla="*/ 253738103 w 119"/>
              <a:gd name="T69" fmla="*/ 402595556 h 140"/>
              <a:gd name="T70" fmla="*/ 343955514 w 119"/>
              <a:gd name="T71" fmla="*/ 470639775 h 140"/>
              <a:gd name="T72" fmla="*/ 355234768 w 119"/>
              <a:gd name="T73" fmla="*/ 351562988 h 140"/>
              <a:gd name="T74" fmla="*/ 315762128 w 119"/>
              <a:gd name="T75" fmla="*/ 300528038 h 140"/>
              <a:gd name="T76" fmla="*/ 383425780 w 119"/>
              <a:gd name="T77" fmla="*/ 300528038 h 140"/>
              <a:gd name="T78" fmla="*/ 360872021 w 119"/>
              <a:gd name="T79" fmla="*/ 277846631 h 140"/>
              <a:gd name="T80" fmla="*/ 445452180 w 119"/>
              <a:gd name="T81" fmla="*/ 345890850 h 140"/>
              <a:gd name="T82" fmla="*/ 360872021 w 119"/>
              <a:gd name="T83" fmla="*/ 464970019 h 140"/>
              <a:gd name="T84" fmla="*/ 377788528 w 119"/>
              <a:gd name="T85" fmla="*/ 453628125 h 1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19" h="140">
                <a:moveTo>
                  <a:pt x="52" y="5"/>
                </a:moveTo>
                <a:cubicBezTo>
                  <a:pt x="60" y="5"/>
                  <a:pt x="68" y="7"/>
                  <a:pt x="75" y="10"/>
                </a:cubicBezTo>
                <a:cubicBezTo>
                  <a:pt x="76" y="11"/>
                  <a:pt x="78" y="10"/>
                  <a:pt x="78" y="9"/>
                </a:cubicBezTo>
                <a:cubicBezTo>
                  <a:pt x="80" y="6"/>
                  <a:pt x="80" y="6"/>
                  <a:pt x="80" y="6"/>
                </a:cubicBezTo>
                <a:cubicBezTo>
                  <a:pt x="82" y="2"/>
                  <a:pt x="82" y="2"/>
                  <a:pt x="82" y="2"/>
                </a:cubicBezTo>
                <a:cubicBezTo>
                  <a:pt x="83" y="1"/>
                  <a:pt x="84" y="0"/>
                  <a:pt x="86" y="1"/>
                </a:cubicBezTo>
                <a:cubicBezTo>
                  <a:pt x="105" y="12"/>
                  <a:pt x="119" y="34"/>
                  <a:pt x="119" y="58"/>
                </a:cubicBezTo>
                <a:cubicBezTo>
                  <a:pt x="119" y="92"/>
                  <a:pt x="92" y="121"/>
                  <a:pt x="59" y="124"/>
                </a:cubicBezTo>
                <a:cubicBezTo>
                  <a:pt x="57" y="124"/>
                  <a:pt x="56" y="125"/>
                  <a:pt x="56" y="127"/>
                </a:cubicBezTo>
                <a:cubicBezTo>
                  <a:pt x="56" y="129"/>
                  <a:pt x="56" y="129"/>
                  <a:pt x="56" y="129"/>
                </a:cubicBezTo>
                <a:cubicBezTo>
                  <a:pt x="56" y="131"/>
                  <a:pt x="57" y="132"/>
                  <a:pt x="59" y="132"/>
                </a:cubicBezTo>
                <a:cubicBezTo>
                  <a:pt x="89" y="132"/>
                  <a:pt x="89" y="132"/>
                  <a:pt x="89" y="132"/>
                </a:cubicBezTo>
                <a:cubicBezTo>
                  <a:pt x="90" y="132"/>
                  <a:pt x="91" y="133"/>
                  <a:pt x="91" y="134"/>
                </a:cubicBezTo>
                <a:cubicBezTo>
                  <a:pt x="91" y="137"/>
                  <a:pt x="91" y="137"/>
                  <a:pt x="91" y="137"/>
                </a:cubicBezTo>
                <a:cubicBezTo>
                  <a:pt x="91" y="139"/>
                  <a:pt x="90" y="140"/>
                  <a:pt x="89" y="140"/>
                </a:cubicBezTo>
                <a:cubicBezTo>
                  <a:pt x="16" y="140"/>
                  <a:pt x="16" y="140"/>
                  <a:pt x="16" y="140"/>
                </a:cubicBezTo>
                <a:cubicBezTo>
                  <a:pt x="15" y="140"/>
                  <a:pt x="14" y="139"/>
                  <a:pt x="14" y="137"/>
                </a:cubicBezTo>
                <a:cubicBezTo>
                  <a:pt x="14" y="134"/>
                  <a:pt x="14" y="134"/>
                  <a:pt x="14" y="134"/>
                </a:cubicBezTo>
                <a:cubicBezTo>
                  <a:pt x="14" y="133"/>
                  <a:pt x="15" y="132"/>
                  <a:pt x="16" y="132"/>
                </a:cubicBezTo>
                <a:cubicBezTo>
                  <a:pt x="46" y="132"/>
                  <a:pt x="46" y="132"/>
                  <a:pt x="46" y="132"/>
                </a:cubicBezTo>
                <a:cubicBezTo>
                  <a:pt x="48" y="132"/>
                  <a:pt x="49" y="131"/>
                  <a:pt x="49" y="129"/>
                </a:cubicBezTo>
                <a:cubicBezTo>
                  <a:pt x="49" y="127"/>
                  <a:pt x="49" y="127"/>
                  <a:pt x="49" y="127"/>
                </a:cubicBezTo>
                <a:cubicBezTo>
                  <a:pt x="49" y="125"/>
                  <a:pt x="48" y="124"/>
                  <a:pt x="46" y="124"/>
                </a:cubicBezTo>
                <a:cubicBezTo>
                  <a:pt x="39" y="123"/>
                  <a:pt x="31" y="121"/>
                  <a:pt x="24" y="118"/>
                </a:cubicBezTo>
                <a:cubicBezTo>
                  <a:pt x="23" y="117"/>
                  <a:pt x="22" y="115"/>
                  <a:pt x="23" y="114"/>
                </a:cubicBezTo>
                <a:cubicBezTo>
                  <a:pt x="27" y="107"/>
                  <a:pt x="27" y="107"/>
                  <a:pt x="27" y="107"/>
                </a:cubicBezTo>
                <a:cubicBezTo>
                  <a:pt x="27" y="105"/>
                  <a:pt x="27" y="104"/>
                  <a:pt x="26" y="103"/>
                </a:cubicBezTo>
                <a:cubicBezTo>
                  <a:pt x="10" y="94"/>
                  <a:pt x="0" y="77"/>
                  <a:pt x="0" y="58"/>
                </a:cubicBezTo>
                <a:cubicBezTo>
                  <a:pt x="0" y="29"/>
                  <a:pt x="24" y="5"/>
                  <a:pt x="52" y="5"/>
                </a:cubicBezTo>
                <a:close/>
                <a:moveTo>
                  <a:pt x="84" y="16"/>
                </a:moveTo>
                <a:cubicBezTo>
                  <a:pt x="97" y="25"/>
                  <a:pt x="105" y="41"/>
                  <a:pt x="105" y="58"/>
                </a:cubicBezTo>
                <a:cubicBezTo>
                  <a:pt x="105" y="87"/>
                  <a:pt x="81" y="110"/>
                  <a:pt x="52" y="110"/>
                </a:cubicBezTo>
                <a:cubicBezTo>
                  <a:pt x="46" y="110"/>
                  <a:pt x="41" y="109"/>
                  <a:pt x="35" y="107"/>
                </a:cubicBezTo>
                <a:cubicBezTo>
                  <a:pt x="34" y="107"/>
                  <a:pt x="33" y="108"/>
                  <a:pt x="33" y="109"/>
                </a:cubicBezTo>
                <a:cubicBezTo>
                  <a:pt x="32" y="111"/>
                  <a:pt x="32" y="111"/>
                  <a:pt x="32" y="111"/>
                </a:cubicBezTo>
                <a:cubicBezTo>
                  <a:pt x="31" y="111"/>
                  <a:pt x="31" y="112"/>
                  <a:pt x="31" y="112"/>
                </a:cubicBezTo>
                <a:cubicBezTo>
                  <a:pt x="32" y="113"/>
                  <a:pt x="32" y="113"/>
                  <a:pt x="33" y="114"/>
                </a:cubicBezTo>
                <a:cubicBezTo>
                  <a:pt x="39" y="116"/>
                  <a:pt x="46" y="117"/>
                  <a:pt x="52" y="117"/>
                </a:cubicBezTo>
                <a:cubicBezTo>
                  <a:pt x="85" y="117"/>
                  <a:pt x="111" y="91"/>
                  <a:pt x="111" y="58"/>
                </a:cubicBezTo>
                <a:cubicBezTo>
                  <a:pt x="111" y="38"/>
                  <a:pt x="102" y="21"/>
                  <a:pt x="87" y="10"/>
                </a:cubicBezTo>
                <a:cubicBezTo>
                  <a:pt x="87" y="10"/>
                  <a:pt x="86" y="10"/>
                  <a:pt x="85" y="10"/>
                </a:cubicBezTo>
                <a:cubicBezTo>
                  <a:pt x="85" y="10"/>
                  <a:pt x="84" y="10"/>
                  <a:pt x="84" y="11"/>
                </a:cubicBezTo>
                <a:cubicBezTo>
                  <a:pt x="83" y="13"/>
                  <a:pt x="83" y="13"/>
                  <a:pt x="83" y="13"/>
                </a:cubicBezTo>
                <a:cubicBezTo>
                  <a:pt x="82" y="14"/>
                  <a:pt x="83" y="15"/>
                  <a:pt x="84" y="16"/>
                </a:cubicBezTo>
                <a:close/>
                <a:moveTo>
                  <a:pt x="81" y="61"/>
                </a:moveTo>
                <a:cubicBezTo>
                  <a:pt x="81" y="57"/>
                  <a:pt x="82" y="54"/>
                  <a:pt x="83" y="51"/>
                </a:cubicBezTo>
                <a:cubicBezTo>
                  <a:pt x="83" y="49"/>
                  <a:pt x="84" y="49"/>
                  <a:pt x="85" y="51"/>
                </a:cubicBezTo>
                <a:cubicBezTo>
                  <a:pt x="87" y="53"/>
                  <a:pt x="90" y="54"/>
                  <a:pt x="92" y="56"/>
                </a:cubicBezTo>
                <a:cubicBezTo>
                  <a:pt x="94" y="58"/>
                  <a:pt x="94" y="58"/>
                  <a:pt x="94" y="55"/>
                </a:cubicBezTo>
                <a:cubicBezTo>
                  <a:pt x="94" y="53"/>
                  <a:pt x="95" y="51"/>
                  <a:pt x="95" y="49"/>
                </a:cubicBezTo>
                <a:cubicBezTo>
                  <a:pt x="96" y="48"/>
                  <a:pt x="97" y="48"/>
                  <a:pt x="97" y="49"/>
                </a:cubicBezTo>
                <a:cubicBezTo>
                  <a:pt x="97" y="52"/>
                  <a:pt x="98" y="55"/>
                  <a:pt x="98" y="58"/>
                </a:cubicBezTo>
                <a:cubicBezTo>
                  <a:pt x="98" y="58"/>
                  <a:pt x="98" y="58"/>
                  <a:pt x="98" y="58"/>
                </a:cubicBezTo>
                <a:cubicBezTo>
                  <a:pt x="98" y="58"/>
                  <a:pt x="98" y="58"/>
                  <a:pt x="98" y="59"/>
                </a:cubicBezTo>
                <a:cubicBezTo>
                  <a:pt x="96" y="61"/>
                  <a:pt x="96" y="61"/>
                  <a:pt x="96" y="61"/>
                </a:cubicBezTo>
                <a:cubicBezTo>
                  <a:pt x="96" y="62"/>
                  <a:pt x="96" y="62"/>
                  <a:pt x="97" y="63"/>
                </a:cubicBezTo>
                <a:cubicBezTo>
                  <a:pt x="97" y="63"/>
                  <a:pt x="97" y="63"/>
                  <a:pt x="97" y="63"/>
                </a:cubicBezTo>
                <a:cubicBezTo>
                  <a:pt x="97" y="63"/>
                  <a:pt x="98" y="63"/>
                  <a:pt x="97" y="63"/>
                </a:cubicBezTo>
                <a:cubicBezTo>
                  <a:pt x="97" y="64"/>
                  <a:pt x="97" y="64"/>
                  <a:pt x="97" y="65"/>
                </a:cubicBezTo>
                <a:cubicBezTo>
                  <a:pt x="97" y="65"/>
                  <a:pt x="97" y="65"/>
                  <a:pt x="97" y="65"/>
                </a:cubicBezTo>
                <a:cubicBezTo>
                  <a:pt x="96" y="65"/>
                  <a:pt x="96" y="65"/>
                  <a:pt x="96" y="65"/>
                </a:cubicBezTo>
                <a:cubicBezTo>
                  <a:pt x="94" y="65"/>
                  <a:pt x="94" y="65"/>
                  <a:pt x="93" y="64"/>
                </a:cubicBezTo>
                <a:cubicBezTo>
                  <a:pt x="93" y="63"/>
                  <a:pt x="93" y="63"/>
                  <a:pt x="92" y="62"/>
                </a:cubicBezTo>
                <a:cubicBezTo>
                  <a:pt x="89" y="56"/>
                  <a:pt x="89" y="55"/>
                  <a:pt x="91" y="63"/>
                </a:cubicBezTo>
                <a:cubicBezTo>
                  <a:pt x="92" y="64"/>
                  <a:pt x="92" y="66"/>
                  <a:pt x="92" y="66"/>
                </a:cubicBezTo>
                <a:cubicBezTo>
                  <a:pt x="93" y="68"/>
                  <a:pt x="93" y="68"/>
                  <a:pt x="94" y="68"/>
                </a:cubicBezTo>
                <a:cubicBezTo>
                  <a:pt x="95" y="68"/>
                  <a:pt x="95" y="68"/>
                  <a:pt x="96" y="68"/>
                </a:cubicBezTo>
                <a:cubicBezTo>
                  <a:pt x="96" y="68"/>
                  <a:pt x="97" y="68"/>
                  <a:pt x="96" y="69"/>
                </a:cubicBezTo>
                <a:cubicBezTo>
                  <a:pt x="92" y="89"/>
                  <a:pt x="74" y="103"/>
                  <a:pt x="52" y="103"/>
                </a:cubicBezTo>
                <a:cubicBezTo>
                  <a:pt x="27" y="103"/>
                  <a:pt x="7" y="83"/>
                  <a:pt x="7" y="58"/>
                </a:cubicBezTo>
                <a:cubicBezTo>
                  <a:pt x="7" y="33"/>
                  <a:pt x="27" y="13"/>
                  <a:pt x="52" y="13"/>
                </a:cubicBezTo>
                <a:cubicBezTo>
                  <a:pt x="57" y="13"/>
                  <a:pt x="62" y="13"/>
                  <a:pt x="66" y="15"/>
                </a:cubicBezTo>
                <a:cubicBezTo>
                  <a:pt x="67" y="15"/>
                  <a:pt x="67" y="16"/>
                  <a:pt x="66" y="16"/>
                </a:cubicBezTo>
                <a:cubicBezTo>
                  <a:pt x="62" y="19"/>
                  <a:pt x="57" y="21"/>
                  <a:pt x="52" y="24"/>
                </a:cubicBezTo>
                <a:cubicBezTo>
                  <a:pt x="50" y="25"/>
                  <a:pt x="50" y="25"/>
                  <a:pt x="48" y="25"/>
                </a:cubicBezTo>
                <a:cubicBezTo>
                  <a:pt x="46" y="25"/>
                  <a:pt x="43" y="26"/>
                  <a:pt x="41" y="26"/>
                </a:cubicBezTo>
                <a:cubicBezTo>
                  <a:pt x="39" y="26"/>
                  <a:pt x="39" y="26"/>
                  <a:pt x="39" y="27"/>
                </a:cubicBezTo>
                <a:cubicBezTo>
                  <a:pt x="39" y="30"/>
                  <a:pt x="38" y="32"/>
                  <a:pt x="38" y="34"/>
                </a:cubicBezTo>
                <a:cubicBezTo>
                  <a:pt x="38" y="35"/>
                  <a:pt x="38" y="36"/>
                  <a:pt x="37" y="37"/>
                </a:cubicBezTo>
                <a:cubicBezTo>
                  <a:pt x="36" y="38"/>
                  <a:pt x="36" y="40"/>
                  <a:pt x="35" y="42"/>
                </a:cubicBezTo>
                <a:cubicBezTo>
                  <a:pt x="34" y="43"/>
                  <a:pt x="34" y="43"/>
                  <a:pt x="33" y="43"/>
                </a:cubicBezTo>
                <a:cubicBezTo>
                  <a:pt x="33" y="43"/>
                  <a:pt x="33" y="44"/>
                  <a:pt x="32" y="44"/>
                </a:cubicBezTo>
                <a:cubicBezTo>
                  <a:pt x="31" y="44"/>
                  <a:pt x="31" y="44"/>
                  <a:pt x="31" y="45"/>
                </a:cubicBezTo>
                <a:cubicBezTo>
                  <a:pt x="31" y="46"/>
                  <a:pt x="31" y="47"/>
                  <a:pt x="31" y="47"/>
                </a:cubicBezTo>
                <a:cubicBezTo>
                  <a:pt x="32" y="48"/>
                  <a:pt x="32" y="48"/>
                  <a:pt x="33" y="48"/>
                </a:cubicBezTo>
                <a:cubicBezTo>
                  <a:pt x="33" y="48"/>
                  <a:pt x="34" y="48"/>
                  <a:pt x="34" y="48"/>
                </a:cubicBezTo>
                <a:cubicBezTo>
                  <a:pt x="36" y="48"/>
                  <a:pt x="36" y="48"/>
                  <a:pt x="37" y="47"/>
                </a:cubicBezTo>
                <a:cubicBezTo>
                  <a:pt x="38" y="46"/>
                  <a:pt x="39" y="44"/>
                  <a:pt x="40" y="43"/>
                </a:cubicBezTo>
                <a:cubicBezTo>
                  <a:pt x="40" y="42"/>
                  <a:pt x="40" y="42"/>
                  <a:pt x="42" y="42"/>
                </a:cubicBezTo>
                <a:cubicBezTo>
                  <a:pt x="43" y="43"/>
                  <a:pt x="45" y="43"/>
                  <a:pt x="47" y="43"/>
                </a:cubicBezTo>
                <a:cubicBezTo>
                  <a:pt x="48" y="44"/>
                  <a:pt x="48" y="44"/>
                  <a:pt x="49" y="44"/>
                </a:cubicBezTo>
                <a:cubicBezTo>
                  <a:pt x="50" y="46"/>
                  <a:pt x="51" y="47"/>
                  <a:pt x="52" y="48"/>
                </a:cubicBezTo>
                <a:cubicBezTo>
                  <a:pt x="53" y="49"/>
                  <a:pt x="53" y="49"/>
                  <a:pt x="52" y="49"/>
                </a:cubicBezTo>
                <a:cubicBezTo>
                  <a:pt x="50" y="49"/>
                  <a:pt x="49" y="49"/>
                  <a:pt x="47" y="50"/>
                </a:cubicBezTo>
                <a:cubicBezTo>
                  <a:pt x="46" y="50"/>
                  <a:pt x="46" y="50"/>
                  <a:pt x="45" y="49"/>
                </a:cubicBezTo>
                <a:cubicBezTo>
                  <a:pt x="44" y="49"/>
                  <a:pt x="43" y="48"/>
                  <a:pt x="42" y="47"/>
                </a:cubicBezTo>
                <a:cubicBezTo>
                  <a:pt x="42" y="47"/>
                  <a:pt x="41" y="47"/>
                  <a:pt x="40" y="47"/>
                </a:cubicBezTo>
                <a:cubicBezTo>
                  <a:pt x="38" y="48"/>
                  <a:pt x="36" y="49"/>
                  <a:pt x="34" y="50"/>
                </a:cubicBezTo>
                <a:cubicBezTo>
                  <a:pt x="33" y="51"/>
                  <a:pt x="32" y="51"/>
                  <a:pt x="32" y="53"/>
                </a:cubicBezTo>
                <a:cubicBezTo>
                  <a:pt x="31" y="56"/>
                  <a:pt x="30" y="59"/>
                  <a:pt x="29" y="62"/>
                </a:cubicBezTo>
                <a:cubicBezTo>
                  <a:pt x="29" y="64"/>
                  <a:pt x="29" y="64"/>
                  <a:pt x="30" y="65"/>
                </a:cubicBezTo>
                <a:cubicBezTo>
                  <a:pt x="31" y="67"/>
                  <a:pt x="32" y="69"/>
                  <a:pt x="33" y="71"/>
                </a:cubicBezTo>
                <a:cubicBezTo>
                  <a:pt x="34" y="72"/>
                  <a:pt x="34" y="72"/>
                  <a:pt x="36" y="71"/>
                </a:cubicBezTo>
                <a:cubicBezTo>
                  <a:pt x="38" y="71"/>
                  <a:pt x="40" y="70"/>
                  <a:pt x="43" y="70"/>
                </a:cubicBezTo>
                <a:cubicBezTo>
                  <a:pt x="44" y="70"/>
                  <a:pt x="44" y="70"/>
                  <a:pt x="45" y="71"/>
                </a:cubicBezTo>
                <a:cubicBezTo>
                  <a:pt x="48" y="79"/>
                  <a:pt x="50" y="87"/>
                  <a:pt x="53" y="95"/>
                </a:cubicBezTo>
                <a:cubicBezTo>
                  <a:pt x="54" y="97"/>
                  <a:pt x="54" y="97"/>
                  <a:pt x="55" y="95"/>
                </a:cubicBezTo>
                <a:cubicBezTo>
                  <a:pt x="57" y="91"/>
                  <a:pt x="59" y="87"/>
                  <a:pt x="61" y="83"/>
                </a:cubicBezTo>
                <a:cubicBezTo>
                  <a:pt x="63" y="82"/>
                  <a:pt x="63" y="81"/>
                  <a:pt x="63" y="79"/>
                </a:cubicBezTo>
                <a:cubicBezTo>
                  <a:pt x="64" y="74"/>
                  <a:pt x="64" y="69"/>
                  <a:pt x="65" y="65"/>
                </a:cubicBezTo>
                <a:cubicBezTo>
                  <a:pt x="65" y="62"/>
                  <a:pt x="65" y="62"/>
                  <a:pt x="63" y="62"/>
                </a:cubicBezTo>
                <a:cubicBezTo>
                  <a:pt x="61" y="63"/>
                  <a:pt x="61" y="63"/>
                  <a:pt x="60" y="61"/>
                </a:cubicBezTo>
                <a:cubicBezTo>
                  <a:pt x="59" y="58"/>
                  <a:pt x="57" y="56"/>
                  <a:pt x="56" y="54"/>
                </a:cubicBezTo>
                <a:cubicBezTo>
                  <a:pt x="55" y="51"/>
                  <a:pt x="55" y="51"/>
                  <a:pt x="56" y="53"/>
                </a:cubicBezTo>
                <a:cubicBezTo>
                  <a:pt x="58" y="55"/>
                  <a:pt x="59" y="56"/>
                  <a:pt x="61" y="58"/>
                </a:cubicBezTo>
                <a:cubicBezTo>
                  <a:pt x="62" y="60"/>
                  <a:pt x="62" y="60"/>
                  <a:pt x="64" y="58"/>
                </a:cubicBezTo>
                <a:cubicBezTo>
                  <a:pt x="65" y="57"/>
                  <a:pt x="66" y="55"/>
                  <a:pt x="68" y="53"/>
                </a:cubicBezTo>
                <a:cubicBezTo>
                  <a:pt x="69" y="52"/>
                  <a:pt x="69" y="51"/>
                  <a:pt x="67" y="51"/>
                </a:cubicBezTo>
                <a:cubicBezTo>
                  <a:pt x="66" y="50"/>
                  <a:pt x="65" y="50"/>
                  <a:pt x="64" y="49"/>
                </a:cubicBezTo>
                <a:cubicBezTo>
                  <a:pt x="62" y="49"/>
                  <a:pt x="62" y="48"/>
                  <a:pt x="64" y="49"/>
                </a:cubicBezTo>
                <a:cubicBezTo>
                  <a:pt x="66" y="49"/>
                  <a:pt x="68" y="49"/>
                  <a:pt x="70" y="50"/>
                </a:cubicBezTo>
                <a:cubicBezTo>
                  <a:pt x="73" y="50"/>
                  <a:pt x="73" y="50"/>
                  <a:pt x="74" y="52"/>
                </a:cubicBezTo>
                <a:cubicBezTo>
                  <a:pt x="76" y="55"/>
                  <a:pt x="77" y="58"/>
                  <a:pt x="79" y="61"/>
                </a:cubicBezTo>
                <a:cubicBezTo>
                  <a:pt x="80" y="63"/>
                  <a:pt x="80" y="63"/>
                  <a:pt x="81" y="61"/>
                </a:cubicBezTo>
                <a:close/>
                <a:moveTo>
                  <a:pt x="65" y="79"/>
                </a:moveTo>
                <a:cubicBezTo>
                  <a:pt x="65" y="80"/>
                  <a:pt x="64" y="81"/>
                  <a:pt x="64" y="82"/>
                </a:cubicBezTo>
                <a:cubicBezTo>
                  <a:pt x="63" y="83"/>
                  <a:pt x="63" y="84"/>
                  <a:pt x="63" y="86"/>
                </a:cubicBezTo>
                <a:cubicBezTo>
                  <a:pt x="64" y="90"/>
                  <a:pt x="64" y="90"/>
                  <a:pt x="65" y="86"/>
                </a:cubicBezTo>
                <a:cubicBezTo>
                  <a:pt x="65" y="84"/>
                  <a:pt x="66" y="82"/>
                  <a:pt x="67" y="80"/>
                </a:cubicBezTo>
                <a:cubicBezTo>
                  <a:pt x="68" y="76"/>
                  <a:pt x="67" y="76"/>
                  <a:pt x="65" y="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60" name="Rectangle 20"/>
          <p:cNvSpPr>
            <a:spLocks noChangeArrowheads="1"/>
          </p:cNvSpPr>
          <p:nvPr/>
        </p:nvSpPr>
        <p:spPr bwMode="auto">
          <a:xfrm>
            <a:off x="4924425" y="2951163"/>
            <a:ext cx="3511550" cy="1238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1" name="Rectangle 21"/>
          <p:cNvSpPr>
            <a:spLocks noChangeArrowheads="1"/>
          </p:cNvSpPr>
          <p:nvPr/>
        </p:nvSpPr>
        <p:spPr bwMode="auto">
          <a:xfrm>
            <a:off x="4922838" y="2951163"/>
            <a:ext cx="2401887" cy="123825"/>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2" name="Freeform 22"/>
          <p:cNvSpPr/>
          <p:nvPr/>
        </p:nvSpPr>
        <p:spPr bwMode="auto">
          <a:xfrm>
            <a:off x="7180263" y="2606675"/>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63" name="Rectangle 23"/>
          <p:cNvSpPr>
            <a:spLocks noChangeArrowheads="1"/>
          </p:cNvSpPr>
          <p:nvPr/>
        </p:nvSpPr>
        <p:spPr bwMode="auto">
          <a:xfrm>
            <a:off x="4924425" y="3503613"/>
            <a:ext cx="3511550" cy="1238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4" name="Rectangle 24"/>
          <p:cNvSpPr>
            <a:spLocks noChangeArrowheads="1"/>
          </p:cNvSpPr>
          <p:nvPr/>
        </p:nvSpPr>
        <p:spPr bwMode="auto">
          <a:xfrm>
            <a:off x="4924425" y="3503613"/>
            <a:ext cx="2951163" cy="123825"/>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5" name="Rectangle 25"/>
          <p:cNvSpPr>
            <a:spLocks noChangeArrowheads="1"/>
          </p:cNvSpPr>
          <p:nvPr/>
        </p:nvSpPr>
        <p:spPr bwMode="auto">
          <a:xfrm>
            <a:off x="4924425" y="4038600"/>
            <a:ext cx="3511550" cy="123825"/>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6" name="Rectangle 26"/>
          <p:cNvSpPr>
            <a:spLocks noChangeArrowheads="1"/>
          </p:cNvSpPr>
          <p:nvPr/>
        </p:nvSpPr>
        <p:spPr bwMode="auto">
          <a:xfrm>
            <a:off x="4924425" y="4038600"/>
            <a:ext cx="2089150" cy="123825"/>
          </a:xfrm>
          <a:prstGeom prst="rect">
            <a:avLst/>
          </a:prstGeom>
          <a:solidFill>
            <a:srgbClr val="0096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0267" name="Rectangle 27"/>
          <p:cNvSpPr>
            <a:spLocks noChangeArrowheads="1"/>
          </p:cNvSpPr>
          <p:nvPr/>
        </p:nvSpPr>
        <p:spPr bwMode="auto">
          <a:xfrm>
            <a:off x="7221538" y="2695575"/>
            <a:ext cx="211137"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FFFFFF"/>
                </a:solidFill>
                <a:latin typeface="微软雅黑" panose="020B0503020204020204" pitchFamily="34" charset="-122"/>
                <a:ea typeface="微软雅黑" panose="020B0503020204020204" pitchFamily="34" charset="-122"/>
              </a:rPr>
              <a:t>75%</a:t>
            </a:r>
            <a:endParaRPr lang="zh-CN" altLang="zh-CN" sz="800"/>
          </a:p>
        </p:txBody>
      </p:sp>
      <p:sp>
        <p:nvSpPr>
          <p:cNvPr id="10268" name="Freeform 28"/>
          <p:cNvSpPr/>
          <p:nvPr/>
        </p:nvSpPr>
        <p:spPr bwMode="auto">
          <a:xfrm>
            <a:off x="7731125" y="3160713"/>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69" name="Rectangle 29"/>
          <p:cNvSpPr>
            <a:spLocks noChangeArrowheads="1"/>
          </p:cNvSpPr>
          <p:nvPr/>
        </p:nvSpPr>
        <p:spPr bwMode="auto">
          <a:xfrm>
            <a:off x="7772400" y="3249613"/>
            <a:ext cx="21113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FFFFFF"/>
                </a:solidFill>
                <a:latin typeface="微软雅黑" panose="020B0503020204020204" pitchFamily="34" charset="-122"/>
                <a:ea typeface="微软雅黑" panose="020B0503020204020204" pitchFamily="34" charset="-122"/>
              </a:rPr>
              <a:t>85%</a:t>
            </a:r>
            <a:endParaRPr lang="zh-CN" altLang="zh-CN" sz="800"/>
          </a:p>
        </p:txBody>
      </p:sp>
      <p:sp>
        <p:nvSpPr>
          <p:cNvPr id="10270" name="Freeform 30"/>
          <p:cNvSpPr/>
          <p:nvPr/>
        </p:nvSpPr>
        <p:spPr bwMode="auto">
          <a:xfrm>
            <a:off x="6869113" y="3694113"/>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71" name="Rectangle 31"/>
          <p:cNvSpPr>
            <a:spLocks noChangeArrowheads="1"/>
          </p:cNvSpPr>
          <p:nvPr/>
        </p:nvSpPr>
        <p:spPr bwMode="auto">
          <a:xfrm>
            <a:off x="6910388" y="37830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rgbClr val="FFFFFF"/>
                </a:solidFill>
                <a:latin typeface="微软雅黑" panose="020B0503020204020204" pitchFamily="34" charset="-122"/>
                <a:ea typeface="微软雅黑" panose="020B0503020204020204" pitchFamily="34" charset="-122"/>
              </a:rPr>
              <a:t>65%</a:t>
            </a:r>
            <a:endParaRPr lang="zh-CN" altLang="zh-CN" sz="800"/>
          </a:p>
        </p:txBody>
      </p:sp>
      <p:sp>
        <p:nvSpPr>
          <p:cNvPr id="10272" name="Rectangle 32"/>
          <p:cNvSpPr>
            <a:spLocks noChangeArrowheads="1"/>
          </p:cNvSpPr>
          <p:nvPr/>
        </p:nvSpPr>
        <p:spPr bwMode="auto">
          <a:xfrm>
            <a:off x="4832350" y="2754313"/>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10273" name="Rectangle 33"/>
          <p:cNvSpPr>
            <a:spLocks noChangeArrowheads="1"/>
          </p:cNvSpPr>
          <p:nvPr/>
        </p:nvSpPr>
        <p:spPr bwMode="auto">
          <a:xfrm>
            <a:off x="4832350" y="3309938"/>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10274" name="Rectangle 34"/>
          <p:cNvSpPr>
            <a:spLocks noChangeArrowheads="1"/>
          </p:cNvSpPr>
          <p:nvPr/>
        </p:nvSpPr>
        <p:spPr bwMode="auto">
          <a:xfrm>
            <a:off x="4832350" y="3851275"/>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10275" name="Line 35"/>
          <p:cNvSpPr>
            <a:spLocks noChangeShapeType="1"/>
          </p:cNvSpPr>
          <p:nvPr/>
        </p:nvSpPr>
        <p:spPr bwMode="auto">
          <a:xfrm>
            <a:off x="4567238" y="2343150"/>
            <a:ext cx="0" cy="2087563"/>
          </a:xfrm>
          <a:prstGeom prst="line">
            <a:avLst/>
          </a:prstGeom>
          <a:noFill/>
          <a:ln w="6350">
            <a:solidFill>
              <a:srgbClr val="95C1AD"/>
            </a:solidFill>
            <a:prstDash val="dash"/>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276" name="Rectangle 36"/>
          <p:cNvSpPr>
            <a:spLocks noChangeArrowheads="1"/>
          </p:cNvSpPr>
          <p:nvPr/>
        </p:nvSpPr>
        <p:spPr bwMode="auto">
          <a:xfrm>
            <a:off x="1452563" y="2859088"/>
            <a:ext cx="1438275" cy="91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1000" b="1">
                <a:solidFill>
                  <a:schemeClr val="bg1"/>
                </a:solidFill>
              </a:rPr>
              <a:t>单击此处添加标题</a:t>
            </a:r>
          </a:p>
          <a:p>
            <a:pPr algn="ct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2"/>
          <p:cNvSpPr>
            <a:spLocks noChangeShapeType="1"/>
          </p:cNvSpPr>
          <p:nvPr/>
        </p:nvSpPr>
        <p:spPr bwMode="auto">
          <a:xfrm flipV="1">
            <a:off x="1852613" y="1679575"/>
            <a:ext cx="0" cy="1006475"/>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7" name="Line 3"/>
          <p:cNvSpPr>
            <a:spLocks noChangeShapeType="1"/>
          </p:cNvSpPr>
          <p:nvPr/>
        </p:nvSpPr>
        <p:spPr bwMode="auto">
          <a:xfrm flipV="1">
            <a:off x="3251200" y="1939925"/>
            <a:ext cx="0" cy="1266825"/>
          </a:xfrm>
          <a:prstGeom prst="line">
            <a:avLst/>
          </a:prstGeom>
          <a:noFill/>
          <a:ln w="6350">
            <a:solidFill>
              <a:srgbClr val="E34326"/>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8" name="Line 4"/>
          <p:cNvSpPr>
            <a:spLocks noChangeShapeType="1"/>
          </p:cNvSpPr>
          <p:nvPr/>
        </p:nvSpPr>
        <p:spPr bwMode="auto">
          <a:xfrm flipV="1">
            <a:off x="4659313" y="3206750"/>
            <a:ext cx="0" cy="1271588"/>
          </a:xfrm>
          <a:prstGeom prst="line">
            <a:avLst/>
          </a:prstGeom>
          <a:noFill/>
          <a:ln w="6350">
            <a:solidFill>
              <a:srgbClr val="009658"/>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9" name="Line 5"/>
          <p:cNvSpPr>
            <a:spLocks noChangeShapeType="1"/>
          </p:cNvSpPr>
          <p:nvPr/>
        </p:nvSpPr>
        <p:spPr bwMode="auto">
          <a:xfrm flipV="1">
            <a:off x="6040438" y="2535238"/>
            <a:ext cx="0" cy="1266825"/>
          </a:xfrm>
          <a:prstGeom prst="line">
            <a:avLst/>
          </a:prstGeom>
          <a:noFill/>
          <a:ln w="6350">
            <a:solidFill>
              <a:srgbClr val="95C1AD"/>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70" name="Line 6"/>
          <p:cNvSpPr>
            <a:spLocks noChangeShapeType="1"/>
          </p:cNvSpPr>
          <p:nvPr/>
        </p:nvSpPr>
        <p:spPr bwMode="auto">
          <a:xfrm flipV="1">
            <a:off x="7440613" y="1870075"/>
            <a:ext cx="0" cy="2879725"/>
          </a:xfrm>
          <a:prstGeom prst="line">
            <a:avLst/>
          </a:prstGeom>
          <a:noFill/>
          <a:ln w="6350">
            <a:solidFill>
              <a:srgbClr val="E34326"/>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71" name="Freeform 7"/>
          <p:cNvSpPr/>
          <p:nvPr/>
        </p:nvSpPr>
        <p:spPr bwMode="auto">
          <a:xfrm>
            <a:off x="2182813" y="3203575"/>
            <a:ext cx="736600" cy="661988"/>
          </a:xfrm>
          <a:custGeom>
            <a:avLst/>
            <a:gdLst>
              <a:gd name="T0" fmla="*/ 1167613208 w 209"/>
              <a:gd name="T1" fmla="*/ 0 h 188"/>
              <a:gd name="T2" fmla="*/ 0 w 209"/>
              <a:gd name="T3" fmla="*/ 0 h 188"/>
              <a:gd name="T4" fmla="*/ 0 w 209"/>
              <a:gd name="T5" fmla="*/ 1165500298 h 188"/>
              <a:gd name="T6" fmla="*/ 1167613208 w 209"/>
              <a:gd name="T7" fmla="*/ 2147483646 h 188"/>
              <a:gd name="T8" fmla="*/ 2147483646 w 209"/>
              <a:gd name="T9" fmla="*/ 2147483646 h 188"/>
              <a:gd name="T10" fmla="*/ 2147483646 w 209"/>
              <a:gd name="T11" fmla="*/ 0 h 188"/>
              <a:gd name="T12" fmla="*/ 1167613208 w 209"/>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94" y="0"/>
                </a:moveTo>
                <a:cubicBezTo>
                  <a:pt x="0" y="0"/>
                  <a:pt x="0" y="0"/>
                  <a:pt x="0" y="0"/>
                </a:cubicBezTo>
                <a:cubicBezTo>
                  <a:pt x="0" y="94"/>
                  <a:pt x="0" y="94"/>
                  <a:pt x="0" y="94"/>
                </a:cubicBezTo>
                <a:cubicBezTo>
                  <a:pt x="0" y="146"/>
                  <a:pt x="43" y="188"/>
                  <a:pt x="94" y="188"/>
                </a:cubicBezTo>
                <a:cubicBezTo>
                  <a:pt x="209" y="188"/>
                  <a:pt x="209" y="188"/>
                  <a:pt x="209" y="188"/>
                </a:cubicBezTo>
                <a:cubicBezTo>
                  <a:pt x="209" y="0"/>
                  <a:pt x="209" y="0"/>
                  <a:pt x="209" y="0"/>
                </a:cubicBezTo>
                <a:lnTo>
                  <a:pt x="94" y="0"/>
                </a:ln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2" name="Freeform 8"/>
          <p:cNvSpPr/>
          <p:nvPr/>
        </p:nvSpPr>
        <p:spPr bwMode="auto">
          <a:xfrm>
            <a:off x="3578225" y="3203575"/>
            <a:ext cx="736600" cy="661988"/>
          </a:xfrm>
          <a:custGeom>
            <a:avLst/>
            <a:gdLst>
              <a:gd name="T0" fmla="*/ 1428461242 w 209"/>
              <a:gd name="T1" fmla="*/ 0 h 188"/>
              <a:gd name="T2" fmla="*/ 2147483646 w 209"/>
              <a:gd name="T3" fmla="*/ 0 h 188"/>
              <a:gd name="T4" fmla="*/ 2147483646 w 209"/>
              <a:gd name="T5" fmla="*/ 1165500298 h 188"/>
              <a:gd name="T6" fmla="*/ 1428461242 w 209"/>
              <a:gd name="T7" fmla="*/ 2147483646 h 188"/>
              <a:gd name="T8" fmla="*/ 0 w 209"/>
              <a:gd name="T9" fmla="*/ 2147483646 h 188"/>
              <a:gd name="T10" fmla="*/ 0 w 209"/>
              <a:gd name="T11" fmla="*/ 0 h 188"/>
              <a:gd name="T12" fmla="*/ 1428461242 w 209"/>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115" y="0"/>
                </a:moveTo>
                <a:cubicBezTo>
                  <a:pt x="209" y="0"/>
                  <a:pt x="209" y="0"/>
                  <a:pt x="209" y="0"/>
                </a:cubicBezTo>
                <a:cubicBezTo>
                  <a:pt x="209" y="94"/>
                  <a:pt x="209" y="94"/>
                  <a:pt x="209" y="94"/>
                </a:cubicBezTo>
                <a:cubicBezTo>
                  <a:pt x="209" y="146"/>
                  <a:pt x="167" y="188"/>
                  <a:pt x="115" y="188"/>
                </a:cubicBezTo>
                <a:cubicBezTo>
                  <a:pt x="0" y="188"/>
                  <a:pt x="0" y="188"/>
                  <a:pt x="0" y="188"/>
                </a:cubicBezTo>
                <a:cubicBezTo>
                  <a:pt x="0" y="0"/>
                  <a:pt x="0" y="0"/>
                  <a:pt x="0" y="0"/>
                </a:cubicBezTo>
                <a:lnTo>
                  <a:pt x="115" y="0"/>
                </a:ln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3" name="Freeform 9"/>
          <p:cNvSpPr/>
          <p:nvPr/>
        </p:nvSpPr>
        <p:spPr bwMode="auto">
          <a:xfrm>
            <a:off x="2919413" y="3203575"/>
            <a:ext cx="774700" cy="661988"/>
          </a:xfrm>
          <a:custGeom>
            <a:avLst/>
            <a:gdLst>
              <a:gd name="T0" fmla="*/ 985470543 w 520"/>
              <a:gd name="T1" fmla="*/ 397912936 h 444"/>
              <a:gd name="T2" fmla="*/ 985470543 w 520"/>
              <a:gd name="T3" fmla="*/ 0 h 444"/>
              <a:gd name="T4" fmla="*/ 0 w 520"/>
              <a:gd name="T5" fmla="*/ 0 h 444"/>
              <a:gd name="T6" fmla="*/ 0 w 520"/>
              <a:gd name="T7" fmla="*/ 987000253 h 444"/>
              <a:gd name="T8" fmla="*/ 985470543 w 520"/>
              <a:gd name="T9" fmla="*/ 987000253 h 444"/>
              <a:gd name="T10" fmla="*/ 985470543 w 520"/>
              <a:gd name="T11" fmla="*/ 593533372 h 444"/>
              <a:gd name="T12" fmla="*/ 1154154019 w 520"/>
              <a:gd name="T13" fmla="*/ 493500126 h 444"/>
              <a:gd name="T14" fmla="*/ 985470543 w 520"/>
              <a:gd name="T15" fmla="*/ 397912936 h 4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4">
                <a:moveTo>
                  <a:pt x="444" y="179"/>
                </a:moveTo>
                <a:lnTo>
                  <a:pt x="444" y="0"/>
                </a:lnTo>
                <a:lnTo>
                  <a:pt x="0" y="0"/>
                </a:lnTo>
                <a:lnTo>
                  <a:pt x="0" y="444"/>
                </a:lnTo>
                <a:lnTo>
                  <a:pt x="444" y="444"/>
                </a:lnTo>
                <a:lnTo>
                  <a:pt x="444" y="267"/>
                </a:lnTo>
                <a:lnTo>
                  <a:pt x="520" y="222"/>
                </a:lnTo>
                <a:lnTo>
                  <a:pt x="444" y="179"/>
                </a:lnTo>
                <a:close/>
              </a:path>
            </a:pathLst>
          </a:custGeom>
          <a:solidFill>
            <a:srgbClr val="E8644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4" name="Freeform 10"/>
          <p:cNvSpPr/>
          <p:nvPr/>
        </p:nvSpPr>
        <p:spPr bwMode="auto">
          <a:xfrm>
            <a:off x="4976813" y="2544445"/>
            <a:ext cx="731837" cy="661988"/>
          </a:xfrm>
          <a:custGeom>
            <a:avLst/>
            <a:gdLst>
              <a:gd name="T0" fmla="*/ 1423637590 w 208"/>
              <a:gd name="T1" fmla="*/ 0 h 188"/>
              <a:gd name="T2" fmla="*/ 2147483646 w 208"/>
              <a:gd name="T3" fmla="*/ 0 h 188"/>
              <a:gd name="T4" fmla="*/ 2147483646 w 208"/>
              <a:gd name="T5" fmla="*/ 1165500298 h 188"/>
              <a:gd name="T6" fmla="*/ 1423637590 w 208"/>
              <a:gd name="T7" fmla="*/ 2147483646 h 188"/>
              <a:gd name="T8" fmla="*/ 0 w 208"/>
              <a:gd name="T9" fmla="*/ 2147483646 h 188"/>
              <a:gd name="T10" fmla="*/ 0 w 208"/>
              <a:gd name="T11" fmla="*/ 0 h 188"/>
              <a:gd name="T12" fmla="*/ 1423637590 w 208"/>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 h="188">
                <a:moveTo>
                  <a:pt x="115" y="0"/>
                </a:moveTo>
                <a:cubicBezTo>
                  <a:pt x="208" y="0"/>
                  <a:pt x="208" y="0"/>
                  <a:pt x="208" y="0"/>
                </a:cubicBezTo>
                <a:cubicBezTo>
                  <a:pt x="208" y="94"/>
                  <a:pt x="208" y="94"/>
                  <a:pt x="208" y="94"/>
                </a:cubicBezTo>
                <a:cubicBezTo>
                  <a:pt x="208" y="146"/>
                  <a:pt x="166" y="188"/>
                  <a:pt x="115" y="188"/>
                </a:cubicBezTo>
                <a:cubicBezTo>
                  <a:pt x="0" y="188"/>
                  <a:pt x="0" y="188"/>
                  <a:pt x="0" y="188"/>
                </a:cubicBezTo>
                <a:cubicBezTo>
                  <a:pt x="0" y="0"/>
                  <a:pt x="0" y="0"/>
                  <a:pt x="0" y="0"/>
                </a:cubicBezTo>
                <a:lnTo>
                  <a:pt x="115" y="0"/>
                </a:ln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5" name="Freeform 11"/>
          <p:cNvSpPr/>
          <p:nvPr/>
        </p:nvSpPr>
        <p:spPr bwMode="auto">
          <a:xfrm>
            <a:off x="3578225" y="2536825"/>
            <a:ext cx="736600" cy="666750"/>
          </a:xfrm>
          <a:custGeom>
            <a:avLst/>
            <a:gdLst>
              <a:gd name="T0" fmla="*/ 1167613208 w 209"/>
              <a:gd name="T1" fmla="*/ 2147483646 h 189"/>
              <a:gd name="T2" fmla="*/ 0 w 209"/>
              <a:gd name="T3" fmla="*/ 2147483646 h 189"/>
              <a:gd name="T4" fmla="*/ 0 w 209"/>
              <a:gd name="T5" fmla="*/ 1182295917 h 189"/>
              <a:gd name="T6" fmla="*/ 1167613208 w 209"/>
              <a:gd name="T7" fmla="*/ 0 h 189"/>
              <a:gd name="T8" fmla="*/ 2147483646 w 209"/>
              <a:gd name="T9" fmla="*/ 0 h 189"/>
              <a:gd name="T10" fmla="*/ 2147483646 w 209"/>
              <a:gd name="T11" fmla="*/ 2147483646 h 189"/>
              <a:gd name="T12" fmla="*/ 1167613208 w 209"/>
              <a:gd name="T13" fmla="*/ 2147483646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94" y="189"/>
                </a:moveTo>
                <a:cubicBezTo>
                  <a:pt x="0" y="189"/>
                  <a:pt x="0" y="189"/>
                  <a:pt x="0" y="189"/>
                </a:cubicBezTo>
                <a:cubicBezTo>
                  <a:pt x="0" y="95"/>
                  <a:pt x="0" y="95"/>
                  <a:pt x="0" y="95"/>
                </a:cubicBezTo>
                <a:cubicBezTo>
                  <a:pt x="0" y="42"/>
                  <a:pt x="42" y="0"/>
                  <a:pt x="94" y="0"/>
                </a:cubicBezTo>
                <a:cubicBezTo>
                  <a:pt x="209" y="0"/>
                  <a:pt x="209" y="0"/>
                  <a:pt x="209" y="0"/>
                </a:cubicBezTo>
                <a:cubicBezTo>
                  <a:pt x="209" y="189"/>
                  <a:pt x="209" y="189"/>
                  <a:pt x="209" y="189"/>
                </a:cubicBezTo>
                <a:lnTo>
                  <a:pt x="94" y="189"/>
                </a:ln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6" name="Freeform 12"/>
          <p:cNvSpPr/>
          <p:nvPr/>
        </p:nvSpPr>
        <p:spPr bwMode="auto">
          <a:xfrm>
            <a:off x="4314825" y="2536825"/>
            <a:ext cx="774700" cy="666750"/>
          </a:xfrm>
          <a:custGeom>
            <a:avLst/>
            <a:gdLst>
              <a:gd name="T0" fmla="*/ 985470543 w 520"/>
              <a:gd name="T1" fmla="*/ 400482567 h 447"/>
              <a:gd name="T2" fmla="*/ 985470543 w 520"/>
              <a:gd name="T3" fmla="*/ 0 h 447"/>
              <a:gd name="T4" fmla="*/ 0 w 520"/>
              <a:gd name="T5" fmla="*/ 0 h 447"/>
              <a:gd name="T6" fmla="*/ 0 w 520"/>
              <a:gd name="T7" fmla="*/ 994531460 h 447"/>
              <a:gd name="T8" fmla="*/ 985470543 w 520"/>
              <a:gd name="T9" fmla="*/ 994531460 h 447"/>
              <a:gd name="T10" fmla="*/ 985470543 w 520"/>
              <a:gd name="T11" fmla="*/ 594048893 h 447"/>
              <a:gd name="T12" fmla="*/ 1154154019 w 520"/>
              <a:gd name="T13" fmla="*/ 500602463 h 447"/>
              <a:gd name="T14" fmla="*/ 985470543 w 520"/>
              <a:gd name="T15" fmla="*/ 400482567 h 4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7">
                <a:moveTo>
                  <a:pt x="444" y="180"/>
                </a:moveTo>
                <a:lnTo>
                  <a:pt x="444" y="0"/>
                </a:lnTo>
                <a:lnTo>
                  <a:pt x="0" y="0"/>
                </a:lnTo>
                <a:lnTo>
                  <a:pt x="0" y="447"/>
                </a:lnTo>
                <a:lnTo>
                  <a:pt x="444" y="447"/>
                </a:lnTo>
                <a:lnTo>
                  <a:pt x="444" y="267"/>
                </a:lnTo>
                <a:lnTo>
                  <a:pt x="520" y="225"/>
                </a:lnTo>
                <a:lnTo>
                  <a:pt x="444" y="180"/>
                </a:lnTo>
                <a:close/>
              </a:path>
            </a:pathLst>
          </a:custGeom>
          <a:solidFill>
            <a:srgbClr val="00B06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7" name="Freeform 13"/>
          <p:cNvSpPr/>
          <p:nvPr/>
        </p:nvSpPr>
        <p:spPr bwMode="auto">
          <a:xfrm>
            <a:off x="6364288" y="1870075"/>
            <a:ext cx="736600" cy="665163"/>
          </a:xfrm>
          <a:custGeom>
            <a:avLst/>
            <a:gdLst>
              <a:gd name="T0" fmla="*/ 1428461242 w 209"/>
              <a:gd name="T1" fmla="*/ 0 h 189"/>
              <a:gd name="T2" fmla="*/ 2147483646 w 209"/>
              <a:gd name="T3" fmla="*/ 0 h 189"/>
              <a:gd name="T4" fmla="*/ 2147483646 w 209"/>
              <a:gd name="T5" fmla="*/ 1176673347 h 189"/>
              <a:gd name="T6" fmla="*/ 1428461242 w 209"/>
              <a:gd name="T7" fmla="*/ 2147483646 h 189"/>
              <a:gd name="T8" fmla="*/ 0 w 209"/>
              <a:gd name="T9" fmla="*/ 2147483646 h 189"/>
              <a:gd name="T10" fmla="*/ 0 w 209"/>
              <a:gd name="T11" fmla="*/ 0 h 189"/>
              <a:gd name="T12" fmla="*/ 1428461242 w 209"/>
              <a:gd name="T13" fmla="*/ 0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115" y="0"/>
                </a:moveTo>
                <a:cubicBezTo>
                  <a:pt x="209" y="0"/>
                  <a:pt x="209" y="0"/>
                  <a:pt x="209" y="0"/>
                </a:cubicBezTo>
                <a:cubicBezTo>
                  <a:pt x="209" y="95"/>
                  <a:pt x="209" y="95"/>
                  <a:pt x="209" y="95"/>
                </a:cubicBezTo>
                <a:cubicBezTo>
                  <a:pt x="209" y="147"/>
                  <a:pt x="167" y="189"/>
                  <a:pt x="115" y="189"/>
                </a:cubicBezTo>
                <a:cubicBezTo>
                  <a:pt x="0" y="189"/>
                  <a:pt x="0" y="189"/>
                  <a:pt x="0" y="189"/>
                </a:cubicBezTo>
                <a:cubicBezTo>
                  <a:pt x="0" y="0"/>
                  <a:pt x="0" y="0"/>
                  <a:pt x="0" y="0"/>
                </a:cubicBezTo>
                <a:lnTo>
                  <a:pt x="115" y="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8" name="Freeform 14"/>
          <p:cNvSpPr/>
          <p:nvPr/>
        </p:nvSpPr>
        <p:spPr bwMode="auto">
          <a:xfrm>
            <a:off x="4976813" y="1870075"/>
            <a:ext cx="731837" cy="666750"/>
          </a:xfrm>
          <a:custGeom>
            <a:avLst/>
            <a:gdLst>
              <a:gd name="T0" fmla="*/ 1163670088 w 208"/>
              <a:gd name="T1" fmla="*/ 2147483646 h 190"/>
              <a:gd name="T2" fmla="*/ 0 w 208"/>
              <a:gd name="T3" fmla="*/ 2147483646 h 190"/>
              <a:gd name="T4" fmla="*/ 0 w 208"/>
              <a:gd name="T5" fmla="*/ 1169883059 h 190"/>
              <a:gd name="T6" fmla="*/ 1163670088 w 208"/>
              <a:gd name="T7" fmla="*/ 0 h 190"/>
              <a:gd name="T8" fmla="*/ 2147483646 w 208"/>
              <a:gd name="T9" fmla="*/ 0 h 190"/>
              <a:gd name="T10" fmla="*/ 2147483646 w 208"/>
              <a:gd name="T11" fmla="*/ 2147483646 h 190"/>
              <a:gd name="T12" fmla="*/ 1163670088 w 208"/>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 h="190">
                <a:moveTo>
                  <a:pt x="94" y="190"/>
                </a:moveTo>
                <a:cubicBezTo>
                  <a:pt x="0" y="190"/>
                  <a:pt x="0" y="190"/>
                  <a:pt x="0" y="190"/>
                </a:cubicBezTo>
                <a:cubicBezTo>
                  <a:pt x="0" y="95"/>
                  <a:pt x="0" y="95"/>
                  <a:pt x="0" y="95"/>
                </a:cubicBezTo>
                <a:cubicBezTo>
                  <a:pt x="0" y="43"/>
                  <a:pt x="42" y="0"/>
                  <a:pt x="94" y="0"/>
                </a:cubicBezTo>
                <a:cubicBezTo>
                  <a:pt x="208" y="0"/>
                  <a:pt x="208" y="0"/>
                  <a:pt x="208" y="0"/>
                </a:cubicBezTo>
                <a:cubicBezTo>
                  <a:pt x="208" y="190"/>
                  <a:pt x="208" y="190"/>
                  <a:pt x="208" y="190"/>
                </a:cubicBezTo>
                <a:lnTo>
                  <a:pt x="94" y="190"/>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9" name="Freeform 15"/>
          <p:cNvSpPr/>
          <p:nvPr/>
        </p:nvSpPr>
        <p:spPr bwMode="auto">
          <a:xfrm>
            <a:off x="5705475" y="1870075"/>
            <a:ext cx="774700" cy="666750"/>
          </a:xfrm>
          <a:custGeom>
            <a:avLst/>
            <a:gdLst>
              <a:gd name="T0" fmla="*/ 985470543 w 520"/>
              <a:gd name="T1" fmla="*/ 396481102 h 448"/>
              <a:gd name="T2" fmla="*/ 985470543 w 520"/>
              <a:gd name="T3" fmla="*/ 0 h 448"/>
              <a:gd name="T4" fmla="*/ 0 w 520"/>
              <a:gd name="T5" fmla="*/ 0 h 448"/>
              <a:gd name="T6" fmla="*/ 0 w 520"/>
              <a:gd name="T7" fmla="*/ 992311523 h 448"/>
              <a:gd name="T8" fmla="*/ 985470543 w 520"/>
              <a:gd name="T9" fmla="*/ 992311523 h 448"/>
              <a:gd name="T10" fmla="*/ 985470543 w 520"/>
              <a:gd name="T11" fmla="*/ 595830422 h 448"/>
              <a:gd name="T12" fmla="*/ 1154154019 w 520"/>
              <a:gd name="T13" fmla="*/ 496155762 h 448"/>
              <a:gd name="T14" fmla="*/ 985470543 w 520"/>
              <a:gd name="T15" fmla="*/ 396481102 h 4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8">
                <a:moveTo>
                  <a:pt x="444" y="179"/>
                </a:moveTo>
                <a:lnTo>
                  <a:pt x="444" y="0"/>
                </a:lnTo>
                <a:lnTo>
                  <a:pt x="0" y="0"/>
                </a:lnTo>
                <a:lnTo>
                  <a:pt x="0" y="448"/>
                </a:lnTo>
                <a:lnTo>
                  <a:pt x="444" y="448"/>
                </a:lnTo>
                <a:lnTo>
                  <a:pt x="444" y="269"/>
                </a:lnTo>
                <a:lnTo>
                  <a:pt x="520" y="224"/>
                </a:lnTo>
                <a:lnTo>
                  <a:pt x="444" y="179"/>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80" name="Freeform 16"/>
          <p:cNvSpPr/>
          <p:nvPr/>
        </p:nvSpPr>
        <p:spPr bwMode="auto">
          <a:xfrm>
            <a:off x="6364288" y="1203325"/>
            <a:ext cx="736600" cy="666750"/>
          </a:xfrm>
          <a:custGeom>
            <a:avLst/>
            <a:gdLst>
              <a:gd name="T0" fmla="*/ 1167613208 w 209"/>
              <a:gd name="T1" fmla="*/ 2147483646 h 189"/>
              <a:gd name="T2" fmla="*/ 0 w 209"/>
              <a:gd name="T3" fmla="*/ 2147483646 h 189"/>
              <a:gd name="T4" fmla="*/ 0 w 209"/>
              <a:gd name="T5" fmla="*/ 1182295917 h 189"/>
              <a:gd name="T6" fmla="*/ 1167613208 w 209"/>
              <a:gd name="T7" fmla="*/ 0 h 189"/>
              <a:gd name="T8" fmla="*/ 2147483646 w 209"/>
              <a:gd name="T9" fmla="*/ 0 h 189"/>
              <a:gd name="T10" fmla="*/ 2147483646 w 209"/>
              <a:gd name="T11" fmla="*/ 2147483646 h 189"/>
              <a:gd name="T12" fmla="*/ 1167613208 w 209"/>
              <a:gd name="T13" fmla="*/ 2147483646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94" y="189"/>
                </a:moveTo>
                <a:cubicBezTo>
                  <a:pt x="0" y="189"/>
                  <a:pt x="0" y="189"/>
                  <a:pt x="0" y="189"/>
                </a:cubicBezTo>
                <a:cubicBezTo>
                  <a:pt x="0" y="95"/>
                  <a:pt x="0" y="95"/>
                  <a:pt x="0" y="95"/>
                </a:cubicBezTo>
                <a:cubicBezTo>
                  <a:pt x="0" y="42"/>
                  <a:pt x="42" y="0"/>
                  <a:pt x="94" y="0"/>
                </a:cubicBezTo>
                <a:cubicBezTo>
                  <a:pt x="209" y="0"/>
                  <a:pt x="209" y="0"/>
                  <a:pt x="209" y="0"/>
                </a:cubicBezTo>
                <a:cubicBezTo>
                  <a:pt x="209" y="189"/>
                  <a:pt x="209" y="189"/>
                  <a:pt x="209" y="189"/>
                </a:cubicBezTo>
                <a:lnTo>
                  <a:pt x="94" y="189"/>
                </a:lnTo>
                <a:close/>
              </a:path>
            </a:pathLst>
          </a:custGeom>
          <a:solidFill>
            <a:srgbClr val="0074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81" name="Freeform 17"/>
          <p:cNvSpPr/>
          <p:nvPr/>
        </p:nvSpPr>
        <p:spPr bwMode="auto">
          <a:xfrm>
            <a:off x="2182813" y="2541588"/>
            <a:ext cx="736600" cy="661987"/>
          </a:xfrm>
          <a:custGeom>
            <a:avLst/>
            <a:gdLst>
              <a:gd name="T0" fmla="*/ 1428461242 w 209"/>
              <a:gd name="T1" fmla="*/ 2147483646 h 188"/>
              <a:gd name="T2" fmla="*/ 2147483646 w 209"/>
              <a:gd name="T3" fmla="*/ 2147483646 h 188"/>
              <a:gd name="T4" fmla="*/ 2147483646 w 209"/>
              <a:gd name="T5" fmla="*/ 1165498538 h 188"/>
              <a:gd name="T6" fmla="*/ 1428461242 w 209"/>
              <a:gd name="T7" fmla="*/ 0 h 188"/>
              <a:gd name="T8" fmla="*/ 0 w 209"/>
              <a:gd name="T9" fmla="*/ 0 h 188"/>
              <a:gd name="T10" fmla="*/ 0 w 209"/>
              <a:gd name="T11" fmla="*/ 2147483646 h 188"/>
              <a:gd name="T12" fmla="*/ 1428461242 w 209"/>
              <a:gd name="T13" fmla="*/ 2147483646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115" y="188"/>
                </a:moveTo>
                <a:cubicBezTo>
                  <a:pt x="209" y="188"/>
                  <a:pt x="209" y="188"/>
                  <a:pt x="209" y="188"/>
                </a:cubicBezTo>
                <a:cubicBezTo>
                  <a:pt x="209" y="94"/>
                  <a:pt x="209" y="94"/>
                  <a:pt x="209" y="94"/>
                </a:cubicBezTo>
                <a:cubicBezTo>
                  <a:pt x="209" y="42"/>
                  <a:pt x="167" y="0"/>
                  <a:pt x="115" y="0"/>
                </a:cubicBezTo>
                <a:cubicBezTo>
                  <a:pt x="0" y="0"/>
                  <a:pt x="0" y="0"/>
                  <a:pt x="0" y="0"/>
                </a:cubicBezTo>
                <a:cubicBezTo>
                  <a:pt x="0" y="188"/>
                  <a:pt x="0" y="188"/>
                  <a:pt x="0" y="188"/>
                </a:cubicBezTo>
                <a:lnTo>
                  <a:pt x="115" y="188"/>
                </a:lnTo>
                <a:close/>
              </a:path>
            </a:pathLst>
          </a:custGeom>
          <a:solidFill>
            <a:srgbClr val="95C1A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82" name="Rectangle 18"/>
          <p:cNvSpPr>
            <a:spLocks noChangeArrowheads="1"/>
          </p:cNvSpPr>
          <p:nvPr/>
        </p:nvSpPr>
        <p:spPr bwMode="auto">
          <a:xfrm>
            <a:off x="0" y="2541588"/>
            <a:ext cx="1528763" cy="661987"/>
          </a:xfrm>
          <a:prstGeom prst="rect">
            <a:avLst/>
          </a:prstGeom>
          <a:solidFill>
            <a:srgbClr val="95C1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1283" name="Freeform 19"/>
          <p:cNvSpPr/>
          <p:nvPr/>
        </p:nvSpPr>
        <p:spPr bwMode="auto">
          <a:xfrm>
            <a:off x="1528763" y="2541588"/>
            <a:ext cx="773112" cy="661987"/>
          </a:xfrm>
          <a:custGeom>
            <a:avLst/>
            <a:gdLst>
              <a:gd name="T0" fmla="*/ 978563162 w 519"/>
              <a:gd name="T1" fmla="*/ 393464796 h 444"/>
              <a:gd name="T2" fmla="*/ 978563162 w 519"/>
              <a:gd name="T3" fmla="*/ 0 h 444"/>
              <a:gd name="T4" fmla="*/ 0 w 519"/>
              <a:gd name="T5" fmla="*/ 0 h 444"/>
              <a:gd name="T6" fmla="*/ 0 w 519"/>
              <a:gd name="T7" fmla="*/ 986997271 h 444"/>
              <a:gd name="T8" fmla="*/ 978563162 w 519"/>
              <a:gd name="T9" fmla="*/ 986997271 h 444"/>
              <a:gd name="T10" fmla="*/ 978563162 w 519"/>
              <a:gd name="T11" fmla="*/ 593532475 h 444"/>
              <a:gd name="T12" fmla="*/ 1151641936 w 519"/>
              <a:gd name="T13" fmla="*/ 493499381 h 444"/>
              <a:gd name="T14" fmla="*/ 978563162 w 519"/>
              <a:gd name="T15" fmla="*/ 393464796 h 4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19" h="444">
                <a:moveTo>
                  <a:pt x="441" y="177"/>
                </a:moveTo>
                <a:lnTo>
                  <a:pt x="441" y="0"/>
                </a:lnTo>
                <a:lnTo>
                  <a:pt x="0" y="0"/>
                </a:lnTo>
                <a:lnTo>
                  <a:pt x="0" y="444"/>
                </a:lnTo>
                <a:lnTo>
                  <a:pt x="441" y="444"/>
                </a:lnTo>
                <a:lnTo>
                  <a:pt x="441" y="267"/>
                </a:lnTo>
                <a:lnTo>
                  <a:pt x="519" y="222"/>
                </a:lnTo>
                <a:lnTo>
                  <a:pt x="441" y="177"/>
                </a:lnTo>
                <a:close/>
              </a:path>
            </a:pathLst>
          </a:custGeom>
          <a:solidFill>
            <a:srgbClr val="AFD1C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1284" name="Group 20"/>
          <p:cNvGrpSpPr/>
          <p:nvPr/>
        </p:nvGrpSpPr>
        <p:grpSpPr bwMode="auto">
          <a:xfrm>
            <a:off x="5919788" y="2001838"/>
            <a:ext cx="231775" cy="231775"/>
            <a:chOff x="0" y="0"/>
            <a:chExt cx="184" cy="184"/>
          </a:xfrm>
        </p:grpSpPr>
        <p:sp>
          <p:nvSpPr>
            <p:cNvPr id="11314" name="Freeform 21"/>
            <p:cNvSpPr>
              <a:spLocks noEditPoints="1"/>
            </p:cNvSpPr>
            <p:nvPr/>
          </p:nvSpPr>
          <p:spPr bwMode="auto">
            <a:xfrm>
              <a:off x="0" y="0"/>
              <a:ext cx="184" cy="140"/>
            </a:xfrm>
            <a:custGeom>
              <a:avLst/>
              <a:gdLst>
                <a:gd name="T0" fmla="*/ 153 w 83"/>
                <a:gd name="T1" fmla="*/ 218 h 63"/>
                <a:gd name="T2" fmla="*/ 153 w 83"/>
                <a:gd name="T3" fmla="*/ 222 h 63"/>
                <a:gd name="T4" fmla="*/ 157 w 83"/>
                <a:gd name="T5" fmla="*/ 222 h 63"/>
                <a:gd name="T6" fmla="*/ 153 w 83"/>
                <a:gd name="T7" fmla="*/ 218 h 63"/>
                <a:gd name="T8" fmla="*/ 399 w 83"/>
                <a:gd name="T9" fmla="*/ 0 h 63"/>
                <a:gd name="T10" fmla="*/ 9 w 83"/>
                <a:gd name="T11" fmla="*/ 0 h 63"/>
                <a:gd name="T12" fmla="*/ 0 w 83"/>
                <a:gd name="T13" fmla="*/ 9 h 63"/>
                <a:gd name="T14" fmla="*/ 0 w 83"/>
                <a:gd name="T15" fmla="*/ 49 h 63"/>
                <a:gd name="T16" fmla="*/ 9 w 83"/>
                <a:gd name="T17" fmla="*/ 60 h 63"/>
                <a:gd name="T18" fmla="*/ 16 w 83"/>
                <a:gd name="T19" fmla="*/ 60 h 63"/>
                <a:gd name="T20" fmla="*/ 29 w 83"/>
                <a:gd name="T21" fmla="*/ 69 h 63"/>
                <a:gd name="T22" fmla="*/ 29 w 83"/>
                <a:gd name="T23" fmla="*/ 296 h 63"/>
                <a:gd name="T24" fmla="*/ 40 w 83"/>
                <a:gd name="T25" fmla="*/ 311 h 63"/>
                <a:gd name="T26" fmla="*/ 368 w 83"/>
                <a:gd name="T27" fmla="*/ 311 h 63"/>
                <a:gd name="T28" fmla="*/ 384 w 83"/>
                <a:gd name="T29" fmla="*/ 296 h 63"/>
                <a:gd name="T30" fmla="*/ 384 w 83"/>
                <a:gd name="T31" fmla="*/ 69 h 63"/>
                <a:gd name="T32" fmla="*/ 392 w 83"/>
                <a:gd name="T33" fmla="*/ 60 h 63"/>
                <a:gd name="T34" fmla="*/ 399 w 83"/>
                <a:gd name="T35" fmla="*/ 60 h 63"/>
                <a:gd name="T36" fmla="*/ 408 w 83"/>
                <a:gd name="T37" fmla="*/ 49 h 63"/>
                <a:gd name="T38" fmla="*/ 408 w 83"/>
                <a:gd name="T39" fmla="*/ 9 h 63"/>
                <a:gd name="T40" fmla="*/ 399 w 83"/>
                <a:gd name="T41" fmla="*/ 0 h 63"/>
                <a:gd name="T42" fmla="*/ 251 w 83"/>
                <a:gd name="T43" fmla="*/ 162 h 63"/>
                <a:gd name="T44" fmla="*/ 211 w 83"/>
                <a:gd name="T45" fmla="*/ 162 h 63"/>
                <a:gd name="T46" fmla="*/ 211 w 83"/>
                <a:gd name="T47" fmla="*/ 124 h 63"/>
                <a:gd name="T48" fmla="*/ 251 w 83"/>
                <a:gd name="T49" fmla="*/ 162 h 63"/>
                <a:gd name="T50" fmla="*/ 226 w 83"/>
                <a:gd name="T51" fmla="*/ 242 h 63"/>
                <a:gd name="T52" fmla="*/ 206 w 83"/>
                <a:gd name="T53" fmla="*/ 242 h 63"/>
                <a:gd name="T54" fmla="*/ 157 w 83"/>
                <a:gd name="T55" fmla="*/ 222 h 63"/>
                <a:gd name="T56" fmla="*/ 153 w 83"/>
                <a:gd name="T57" fmla="*/ 218 h 63"/>
                <a:gd name="T58" fmla="*/ 133 w 83"/>
                <a:gd name="T59" fmla="*/ 173 h 63"/>
                <a:gd name="T60" fmla="*/ 137 w 83"/>
                <a:gd name="T61" fmla="*/ 149 h 63"/>
                <a:gd name="T62" fmla="*/ 197 w 83"/>
                <a:gd name="T63" fmla="*/ 98 h 63"/>
                <a:gd name="T64" fmla="*/ 197 w 83"/>
                <a:gd name="T65" fmla="*/ 178 h 63"/>
                <a:gd name="T66" fmla="*/ 275 w 83"/>
                <a:gd name="T67" fmla="*/ 178 h 63"/>
                <a:gd name="T68" fmla="*/ 226 w 83"/>
                <a:gd name="T69" fmla="*/ 242 h 63"/>
                <a:gd name="T70" fmla="*/ 153 w 83"/>
                <a:gd name="T71" fmla="*/ 218 h 63"/>
                <a:gd name="T72" fmla="*/ 153 w 83"/>
                <a:gd name="T73" fmla="*/ 222 h 63"/>
                <a:gd name="T74" fmla="*/ 157 w 83"/>
                <a:gd name="T75" fmla="*/ 222 h 63"/>
                <a:gd name="T76" fmla="*/ 153 w 83"/>
                <a:gd name="T77" fmla="*/ 218 h 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3" h="63">
                  <a:moveTo>
                    <a:pt x="31" y="44"/>
                  </a:moveTo>
                  <a:cubicBezTo>
                    <a:pt x="31" y="45"/>
                    <a:pt x="31" y="45"/>
                    <a:pt x="31" y="45"/>
                  </a:cubicBezTo>
                  <a:cubicBezTo>
                    <a:pt x="32" y="45"/>
                    <a:pt x="32" y="45"/>
                    <a:pt x="32" y="45"/>
                  </a:cubicBezTo>
                  <a:cubicBezTo>
                    <a:pt x="31" y="45"/>
                    <a:pt x="31" y="45"/>
                    <a:pt x="31" y="44"/>
                  </a:cubicBezTo>
                  <a:close/>
                  <a:moveTo>
                    <a:pt x="81" y="0"/>
                  </a:moveTo>
                  <a:cubicBezTo>
                    <a:pt x="2" y="0"/>
                    <a:pt x="2" y="0"/>
                    <a:pt x="2" y="0"/>
                  </a:cubicBezTo>
                  <a:cubicBezTo>
                    <a:pt x="1" y="0"/>
                    <a:pt x="0" y="1"/>
                    <a:pt x="0" y="2"/>
                  </a:cubicBezTo>
                  <a:cubicBezTo>
                    <a:pt x="0" y="10"/>
                    <a:pt x="0" y="10"/>
                    <a:pt x="0" y="10"/>
                  </a:cubicBezTo>
                  <a:cubicBezTo>
                    <a:pt x="0" y="11"/>
                    <a:pt x="1" y="12"/>
                    <a:pt x="2" y="12"/>
                  </a:cubicBezTo>
                  <a:cubicBezTo>
                    <a:pt x="3" y="12"/>
                    <a:pt x="3" y="12"/>
                    <a:pt x="3" y="12"/>
                  </a:cubicBezTo>
                  <a:cubicBezTo>
                    <a:pt x="5" y="12"/>
                    <a:pt x="6" y="13"/>
                    <a:pt x="6" y="14"/>
                  </a:cubicBezTo>
                  <a:cubicBezTo>
                    <a:pt x="6" y="60"/>
                    <a:pt x="6" y="60"/>
                    <a:pt x="6" y="60"/>
                  </a:cubicBezTo>
                  <a:cubicBezTo>
                    <a:pt x="6" y="61"/>
                    <a:pt x="7" y="63"/>
                    <a:pt x="8" y="63"/>
                  </a:cubicBezTo>
                  <a:cubicBezTo>
                    <a:pt x="75" y="63"/>
                    <a:pt x="75" y="63"/>
                    <a:pt x="75" y="63"/>
                  </a:cubicBezTo>
                  <a:cubicBezTo>
                    <a:pt x="76" y="63"/>
                    <a:pt x="78" y="61"/>
                    <a:pt x="78" y="60"/>
                  </a:cubicBezTo>
                  <a:cubicBezTo>
                    <a:pt x="78" y="14"/>
                    <a:pt x="78" y="14"/>
                    <a:pt x="78" y="14"/>
                  </a:cubicBezTo>
                  <a:cubicBezTo>
                    <a:pt x="78" y="13"/>
                    <a:pt x="79" y="12"/>
                    <a:pt x="80" y="12"/>
                  </a:cubicBezTo>
                  <a:cubicBezTo>
                    <a:pt x="81" y="12"/>
                    <a:pt x="81" y="12"/>
                    <a:pt x="81" y="12"/>
                  </a:cubicBezTo>
                  <a:cubicBezTo>
                    <a:pt x="82" y="12"/>
                    <a:pt x="83" y="11"/>
                    <a:pt x="83" y="10"/>
                  </a:cubicBezTo>
                  <a:cubicBezTo>
                    <a:pt x="83" y="2"/>
                    <a:pt x="83" y="2"/>
                    <a:pt x="83" y="2"/>
                  </a:cubicBezTo>
                  <a:cubicBezTo>
                    <a:pt x="83" y="1"/>
                    <a:pt x="82" y="0"/>
                    <a:pt x="81" y="0"/>
                  </a:cubicBezTo>
                  <a:close/>
                  <a:moveTo>
                    <a:pt x="51" y="33"/>
                  </a:moveTo>
                  <a:cubicBezTo>
                    <a:pt x="43" y="33"/>
                    <a:pt x="43" y="33"/>
                    <a:pt x="43" y="33"/>
                  </a:cubicBezTo>
                  <a:cubicBezTo>
                    <a:pt x="43" y="25"/>
                    <a:pt x="43" y="25"/>
                    <a:pt x="43" y="25"/>
                  </a:cubicBezTo>
                  <a:cubicBezTo>
                    <a:pt x="47" y="26"/>
                    <a:pt x="51" y="29"/>
                    <a:pt x="51" y="33"/>
                  </a:cubicBezTo>
                  <a:close/>
                  <a:moveTo>
                    <a:pt x="46" y="49"/>
                  </a:moveTo>
                  <a:cubicBezTo>
                    <a:pt x="45" y="49"/>
                    <a:pt x="43" y="49"/>
                    <a:pt x="42" y="49"/>
                  </a:cubicBezTo>
                  <a:cubicBezTo>
                    <a:pt x="38" y="49"/>
                    <a:pt x="34" y="48"/>
                    <a:pt x="32" y="45"/>
                  </a:cubicBezTo>
                  <a:cubicBezTo>
                    <a:pt x="31" y="45"/>
                    <a:pt x="31" y="45"/>
                    <a:pt x="31" y="44"/>
                  </a:cubicBezTo>
                  <a:cubicBezTo>
                    <a:pt x="28" y="42"/>
                    <a:pt x="27" y="38"/>
                    <a:pt x="27" y="35"/>
                  </a:cubicBezTo>
                  <a:cubicBezTo>
                    <a:pt x="27" y="33"/>
                    <a:pt x="27" y="32"/>
                    <a:pt x="28" y="30"/>
                  </a:cubicBezTo>
                  <a:cubicBezTo>
                    <a:pt x="29" y="25"/>
                    <a:pt x="34" y="20"/>
                    <a:pt x="40" y="20"/>
                  </a:cubicBezTo>
                  <a:cubicBezTo>
                    <a:pt x="40" y="36"/>
                    <a:pt x="40" y="36"/>
                    <a:pt x="40" y="36"/>
                  </a:cubicBezTo>
                  <a:cubicBezTo>
                    <a:pt x="56" y="36"/>
                    <a:pt x="56" y="36"/>
                    <a:pt x="56" y="36"/>
                  </a:cubicBezTo>
                  <a:cubicBezTo>
                    <a:pt x="56" y="42"/>
                    <a:pt x="52" y="47"/>
                    <a:pt x="46" y="49"/>
                  </a:cubicBezTo>
                  <a:close/>
                  <a:moveTo>
                    <a:pt x="31" y="44"/>
                  </a:moveTo>
                  <a:cubicBezTo>
                    <a:pt x="31" y="45"/>
                    <a:pt x="31" y="45"/>
                    <a:pt x="31" y="45"/>
                  </a:cubicBezTo>
                  <a:cubicBezTo>
                    <a:pt x="32" y="45"/>
                    <a:pt x="32" y="45"/>
                    <a:pt x="32" y="45"/>
                  </a:cubicBezTo>
                  <a:cubicBezTo>
                    <a:pt x="31" y="45"/>
                    <a:pt x="31" y="45"/>
                    <a:pt x="31" y="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15" name="Freeform 22"/>
            <p:cNvSpPr/>
            <p:nvPr/>
          </p:nvSpPr>
          <p:spPr bwMode="auto">
            <a:xfrm>
              <a:off x="44" y="150"/>
              <a:ext cx="96" cy="34"/>
            </a:xfrm>
            <a:custGeom>
              <a:avLst/>
              <a:gdLst>
                <a:gd name="T0" fmla="*/ 141 w 43"/>
                <a:gd name="T1" fmla="*/ 0 h 15"/>
                <a:gd name="T2" fmla="*/ 121 w 43"/>
                <a:gd name="T3" fmla="*/ 0 h 15"/>
                <a:gd name="T4" fmla="*/ 94 w 43"/>
                <a:gd name="T5" fmla="*/ 0 h 15"/>
                <a:gd name="T6" fmla="*/ 45 w 43"/>
                <a:gd name="T7" fmla="*/ 0 h 15"/>
                <a:gd name="T8" fmla="*/ 25 w 43"/>
                <a:gd name="T9" fmla="*/ 11 h 15"/>
                <a:gd name="T10" fmla="*/ 4 w 43"/>
                <a:gd name="T11" fmla="*/ 66 h 15"/>
                <a:gd name="T12" fmla="*/ 9 w 43"/>
                <a:gd name="T13" fmla="*/ 77 h 15"/>
                <a:gd name="T14" fmla="*/ 45 w 43"/>
                <a:gd name="T15" fmla="*/ 77 h 15"/>
                <a:gd name="T16" fmla="*/ 60 w 43"/>
                <a:gd name="T17" fmla="*/ 66 h 15"/>
                <a:gd name="T18" fmla="*/ 69 w 43"/>
                <a:gd name="T19" fmla="*/ 52 h 15"/>
                <a:gd name="T20" fmla="*/ 85 w 43"/>
                <a:gd name="T21" fmla="*/ 36 h 15"/>
                <a:gd name="T22" fmla="*/ 129 w 43"/>
                <a:gd name="T23" fmla="*/ 36 h 15"/>
                <a:gd name="T24" fmla="*/ 145 w 43"/>
                <a:gd name="T25" fmla="*/ 52 h 15"/>
                <a:gd name="T26" fmla="*/ 154 w 43"/>
                <a:gd name="T27" fmla="*/ 66 h 15"/>
                <a:gd name="T28" fmla="*/ 174 w 43"/>
                <a:gd name="T29" fmla="*/ 77 h 15"/>
                <a:gd name="T30" fmla="*/ 205 w 43"/>
                <a:gd name="T31" fmla="*/ 77 h 15"/>
                <a:gd name="T32" fmla="*/ 210 w 43"/>
                <a:gd name="T33" fmla="*/ 66 h 15"/>
                <a:gd name="T34" fmla="*/ 190 w 43"/>
                <a:gd name="T35" fmla="*/ 11 h 15"/>
                <a:gd name="T36" fmla="*/ 170 w 43"/>
                <a:gd name="T37" fmla="*/ 0 h 15"/>
                <a:gd name="T38" fmla="*/ 141 w 43"/>
                <a:gd name="T39" fmla="*/ 0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 h="15">
                  <a:moveTo>
                    <a:pt x="28" y="0"/>
                  </a:moveTo>
                  <a:cubicBezTo>
                    <a:pt x="27" y="0"/>
                    <a:pt x="25" y="0"/>
                    <a:pt x="24" y="0"/>
                  </a:cubicBezTo>
                  <a:cubicBezTo>
                    <a:pt x="23" y="0"/>
                    <a:pt x="21" y="0"/>
                    <a:pt x="19" y="0"/>
                  </a:cubicBezTo>
                  <a:cubicBezTo>
                    <a:pt x="9" y="0"/>
                    <a:pt x="9" y="0"/>
                    <a:pt x="9" y="0"/>
                  </a:cubicBezTo>
                  <a:cubicBezTo>
                    <a:pt x="7" y="0"/>
                    <a:pt x="6" y="1"/>
                    <a:pt x="5" y="2"/>
                  </a:cubicBezTo>
                  <a:cubicBezTo>
                    <a:pt x="1" y="13"/>
                    <a:pt x="1" y="13"/>
                    <a:pt x="1" y="13"/>
                  </a:cubicBezTo>
                  <a:cubicBezTo>
                    <a:pt x="0" y="14"/>
                    <a:pt x="1" y="15"/>
                    <a:pt x="2" y="15"/>
                  </a:cubicBezTo>
                  <a:cubicBezTo>
                    <a:pt x="9" y="15"/>
                    <a:pt x="9" y="15"/>
                    <a:pt x="9" y="15"/>
                  </a:cubicBezTo>
                  <a:cubicBezTo>
                    <a:pt x="10" y="15"/>
                    <a:pt x="12" y="14"/>
                    <a:pt x="12" y="13"/>
                  </a:cubicBezTo>
                  <a:cubicBezTo>
                    <a:pt x="14" y="10"/>
                    <a:pt x="14" y="10"/>
                    <a:pt x="14" y="10"/>
                  </a:cubicBezTo>
                  <a:cubicBezTo>
                    <a:pt x="14" y="8"/>
                    <a:pt x="16" y="7"/>
                    <a:pt x="17" y="7"/>
                  </a:cubicBezTo>
                  <a:cubicBezTo>
                    <a:pt x="26" y="7"/>
                    <a:pt x="26" y="7"/>
                    <a:pt x="26" y="7"/>
                  </a:cubicBezTo>
                  <a:cubicBezTo>
                    <a:pt x="27" y="7"/>
                    <a:pt x="29" y="8"/>
                    <a:pt x="29" y="10"/>
                  </a:cubicBezTo>
                  <a:cubicBezTo>
                    <a:pt x="31" y="13"/>
                    <a:pt x="31" y="13"/>
                    <a:pt x="31" y="13"/>
                  </a:cubicBezTo>
                  <a:cubicBezTo>
                    <a:pt x="32" y="14"/>
                    <a:pt x="33" y="15"/>
                    <a:pt x="35" y="15"/>
                  </a:cubicBezTo>
                  <a:cubicBezTo>
                    <a:pt x="41" y="15"/>
                    <a:pt x="41" y="15"/>
                    <a:pt x="41" y="15"/>
                  </a:cubicBezTo>
                  <a:cubicBezTo>
                    <a:pt x="42" y="15"/>
                    <a:pt x="43" y="14"/>
                    <a:pt x="42" y="13"/>
                  </a:cubicBezTo>
                  <a:cubicBezTo>
                    <a:pt x="38" y="2"/>
                    <a:pt x="38" y="2"/>
                    <a:pt x="38" y="2"/>
                  </a:cubicBezTo>
                  <a:cubicBezTo>
                    <a:pt x="37" y="1"/>
                    <a:pt x="36" y="0"/>
                    <a:pt x="34" y="0"/>
                  </a:cubicBezTo>
                  <a:lnTo>
                    <a:pt x="2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1285" name="Group 23"/>
          <p:cNvGrpSpPr/>
          <p:nvPr/>
        </p:nvGrpSpPr>
        <p:grpSpPr bwMode="auto">
          <a:xfrm>
            <a:off x="1752600" y="2678113"/>
            <a:ext cx="193675" cy="234950"/>
            <a:chOff x="0" y="0"/>
            <a:chExt cx="153" cy="186"/>
          </a:xfrm>
        </p:grpSpPr>
        <p:sp>
          <p:nvSpPr>
            <p:cNvPr id="11312" name="Freeform 24"/>
            <p:cNvSpPr>
              <a:spLocks noEditPoints="1"/>
            </p:cNvSpPr>
            <p:nvPr/>
          </p:nvSpPr>
          <p:spPr bwMode="auto">
            <a:xfrm>
              <a:off x="0" y="33"/>
              <a:ext cx="120" cy="153"/>
            </a:xfrm>
            <a:custGeom>
              <a:avLst/>
              <a:gdLst>
                <a:gd name="T0" fmla="*/ 258 w 54"/>
                <a:gd name="T1" fmla="*/ 0 h 69"/>
                <a:gd name="T2" fmla="*/ 9 w 54"/>
                <a:gd name="T3" fmla="*/ 0 h 69"/>
                <a:gd name="T4" fmla="*/ 0 w 54"/>
                <a:gd name="T5" fmla="*/ 9 h 69"/>
                <a:gd name="T6" fmla="*/ 0 w 54"/>
                <a:gd name="T7" fmla="*/ 330 h 69"/>
                <a:gd name="T8" fmla="*/ 9 w 54"/>
                <a:gd name="T9" fmla="*/ 335 h 69"/>
                <a:gd name="T10" fmla="*/ 129 w 54"/>
                <a:gd name="T11" fmla="*/ 266 h 69"/>
                <a:gd name="T12" fmla="*/ 142 w 54"/>
                <a:gd name="T13" fmla="*/ 266 h 69"/>
                <a:gd name="T14" fmla="*/ 258 w 54"/>
                <a:gd name="T15" fmla="*/ 335 h 69"/>
                <a:gd name="T16" fmla="*/ 267 w 54"/>
                <a:gd name="T17" fmla="*/ 330 h 69"/>
                <a:gd name="T18" fmla="*/ 267 w 54"/>
                <a:gd name="T19" fmla="*/ 9 h 69"/>
                <a:gd name="T20" fmla="*/ 258 w 54"/>
                <a:gd name="T21" fmla="*/ 0 h 69"/>
                <a:gd name="T22" fmla="*/ 193 w 54"/>
                <a:gd name="T23" fmla="*/ 142 h 69"/>
                <a:gd name="T24" fmla="*/ 182 w 54"/>
                <a:gd name="T25" fmla="*/ 153 h 69"/>
                <a:gd name="T26" fmla="*/ 149 w 54"/>
                <a:gd name="T27" fmla="*/ 153 h 69"/>
                <a:gd name="T28" fmla="*/ 149 w 54"/>
                <a:gd name="T29" fmla="*/ 186 h 69"/>
                <a:gd name="T30" fmla="*/ 138 w 54"/>
                <a:gd name="T31" fmla="*/ 197 h 69"/>
                <a:gd name="T32" fmla="*/ 129 w 54"/>
                <a:gd name="T33" fmla="*/ 197 h 69"/>
                <a:gd name="T34" fmla="*/ 118 w 54"/>
                <a:gd name="T35" fmla="*/ 186 h 69"/>
                <a:gd name="T36" fmla="*/ 118 w 54"/>
                <a:gd name="T37" fmla="*/ 153 h 69"/>
                <a:gd name="T38" fmla="*/ 84 w 54"/>
                <a:gd name="T39" fmla="*/ 153 h 69"/>
                <a:gd name="T40" fmla="*/ 80 w 54"/>
                <a:gd name="T41" fmla="*/ 142 h 69"/>
                <a:gd name="T42" fmla="*/ 80 w 54"/>
                <a:gd name="T43" fmla="*/ 133 h 69"/>
                <a:gd name="T44" fmla="*/ 84 w 54"/>
                <a:gd name="T45" fmla="*/ 122 h 69"/>
                <a:gd name="T46" fmla="*/ 118 w 54"/>
                <a:gd name="T47" fmla="*/ 122 h 69"/>
                <a:gd name="T48" fmla="*/ 118 w 54"/>
                <a:gd name="T49" fmla="*/ 93 h 69"/>
                <a:gd name="T50" fmla="*/ 129 w 54"/>
                <a:gd name="T51" fmla="*/ 84 h 69"/>
                <a:gd name="T52" fmla="*/ 138 w 54"/>
                <a:gd name="T53" fmla="*/ 84 h 69"/>
                <a:gd name="T54" fmla="*/ 149 w 54"/>
                <a:gd name="T55" fmla="*/ 93 h 69"/>
                <a:gd name="T56" fmla="*/ 149 w 54"/>
                <a:gd name="T57" fmla="*/ 122 h 69"/>
                <a:gd name="T58" fmla="*/ 182 w 54"/>
                <a:gd name="T59" fmla="*/ 122 h 69"/>
                <a:gd name="T60" fmla="*/ 193 w 54"/>
                <a:gd name="T61" fmla="*/ 133 h 69"/>
                <a:gd name="T62" fmla="*/ 193 w 54"/>
                <a:gd name="T63" fmla="*/ 142 h 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 h="69">
                  <a:moveTo>
                    <a:pt x="52" y="0"/>
                  </a:moveTo>
                  <a:cubicBezTo>
                    <a:pt x="2" y="0"/>
                    <a:pt x="2" y="0"/>
                    <a:pt x="2" y="0"/>
                  </a:cubicBezTo>
                  <a:cubicBezTo>
                    <a:pt x="1" y="0"/>
                    <a:pt x="0" y="1"/>
                    <a:pt x="0" y="2"/>
                  </a:cubicBezTo>
                  <a:cubicBezTo>
                    <a:pt x="0" y="67"/>
                    <a:pt x="0" y="67"/>
                    <a:pt x="0" y="67"/>
                  </a:cubicBezTo>
                  <a:cubicBezTo>
                    <a:pt x="0" y="68"/>
                    <a:pt x="1" y="69"/>
                    <a:pt x="2" y="68"/>
                  </a:cubicBezTo>
                  <a:cubicBezTo>
                    <a:pt x="26" y="54"/>
                    <a:pt x="26" y="54"/>
                    <a:pt x="26" y="54"/>
                  </a:cubicBezTo>
                  <a:cubicBezTo>
                    <a:pt x="26" y="53"/>
                    <a:pt x="28" y="53"/>
                    <a:pt x="29" y="54"/>
                  </a:cubicBezTo>
                  <a:cubicBezTo>
                    <a:pt x="52" y="68"/>
                    <a:pt x="52" y="68"/>
                    <a:pt x="52" y="68"/>
                  </a:cubicBezTo>
                  <a:cubicBezTo>
                    <a:pt x="53" y="69"/>
                    <a:pt x="54" y="68"/>
                    <a:pt x="54" y="67"/>
                  </a:cubicBezTo>
                  <a:cubicBezTo>
                    <a:pt x="54" y="2"/>
                    <a:pt x="54" y="2"/>
                    <a:pt x="54" y="2"/>
                  </a:cubicBezTo>
                  <a:cubicBezTo>
                    <a:pt x="54" y="1"/>
                    <a:pt x="53" y="0"/>
                    <a:pt x="52" y="0"/>
                  </a:cubicBezTo>
                  <a:close/>
                  <a:moveTo>
                    <a:pt x="39" y="29"/>
                  </a:moveTo>
                  <a:cubicBezTo>
                    <a:pt x="39" y="30"/>
                    <a:pt x="38" y="31"/>
                    <a:pt x="37" y="31"/>
                  </a:cubicBezTo>
                  <a:cubicBezTo>
                    <a:pt x="30" y="31"/>
                    <a:pt x="30" y="31"/>
                    <a:pt x="30" y="31"/>
                  </a:cubicBezTo>
                  <a:cubicBezTo>
                    <a:pt x="30" y="38"/>
                    <a:pt x="30" y="38"/>
                    <a:pt x="30" y="38"/>
                  </a:cubicBezTo>
                  <a:cubicBezTo>
                    <a:pt x="30" y="39"/>
                    <a:pt x="29" y="40"/>
                    <a:pt x="28" y="40"/>
                  </a:cubicBezTo>
                  <a:cubicBezTo>
                    <a:pt x="26" y="40"/>
                    <a:pt x="26" y="40"/>
                    <a:pt x="26" y="40"/>
                  </a:cubicBezTo>
                  <a:cubicBezTo>
                    <a:pt x="25" y="40"/>
                    <a:pt x="24" y="39"/>
                    <a:pt x="24" y="38"/>
                  </a:cubicBezTo>
                  <a:cubicBezTo>
                    <a:pt x="24" y="31"/>
                    <a:pt x="24" y="31"/>
                    <a:pt x="24" y="31"/>
                  </a:cubicBezTo>
                  <a:cubicBezTo>
                    <a:pt x="17" y="31"/>
                    <a:pt x="17" y="31"/>
                    <a:pt x="17" y="31"/>
                  </a:cubicBezTo>
                  <a:cubicBezTo>
                    <a:pt x="16" y="31"/>
                    <a:pt x="16" y="30"/>
                    <a:pt x="16" y="29"/>
                  </a:cubicBezTo>
                  <a:cubicBezTo>
                    <a:pt x="16" y="27"/>
                    <a:pt x="16" y="27"/>
                    <a:pt x="16" y="27"/>
                  </a:cubicBezTo>
                  <a:cubicBezTo>
                    <a:pt x="16" y="26"/>
                    <a:pt x="16" y="25"/>
                    <a:pt x="17" y="25"/>
                  </a:cubicBezTo>
                  <a:cubicBezTo>
                    <a:pt x="24" y="25"/>
                    <a:pt x="24" y="25"/>
                    <a:pt x="24" y="25"/>
                  </a:cubicBezTo>
                  <a:cubicBezTo>
                    <a:pt x="24" y="19"/>
                    <a:pt x="24" y="19"/>
                    <a:pt x="24" y="19"/>
                  </a:cubicBezTo>
                  <a:cubicBezTo>
                    <a:pt x="24" y="17"/>
                    <a:pt x="25" y="17"/>
                    <a:pt x="26" y="17"/>
                  </a:cubicBezTo>
                  <a:cubicBezTo>
                    <a:pt x="28" y="17"/>
                    <a:pt x="28" y="17"/>
                    <a:pt x="28" y="17"/>
                  </a:cubicBezTo>
                  <a:cubicBezTo>
                    <a:pt x="29" y="17"/>
                    <a:pt x="30" y="17"/>
                    <a:pt x="30" y="19"/>
                  </a:cubicBezTo>
                  <a:cubicBezTo>
                    <a:pt x="30" y="25"/>
                    <a:pt x="30" y="25"/>
                    <a:pt x="30" y="25"/>
                  </a:cubicBezTo>
                  <a:cubicBezTo>
                    <a:pt x="37" y="25"/>
                    <a:pt x="37" y="25"/>
                    <a:pt x="37" y="25"/>
                  </a:cubicBezTo>
                  <a:cubicBezTo>
                    <a:pt x="38" y="25"/>
                    <a:pt x="39" y="26"/>
                    <a:pt x="39" y="27"/>
                  </a:cubicBezTo>
                  <a:lnTo>
                    <a:pt x="39" y="2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13" name="Freeform 25"/>
            <p:cNvSpPr/>
            <p:nvPr/>
          </p:nvSpPr>
          <p:spPr bwMode="auto">
            <a:xfrm>
              <a:off x="35" y="0"/>
              <a:ext cx="118" cy="153"/>
            </a:xfrm>
            <a:custGeom>
              <a:avLst/>
              <a:gdLst>
                <a:gd name="T0" fmla="*/ 254 w 53"/>
                <a:gd name="T1" fmla="*/ 0 h 69"/>
                <a:gd name="T2" fmla="*/ 263 w 53"/>
                <a:gd name="T3" fmla="*/ 9 h 69"/>
                <a:gd name="T4" fmla="*/ 263 w 53"/>
                <a:gd name="T5" fmla="*/ 335 h 69"/>
                <a:gd name="T6" fmla="*/ 254 w 53"/>
                <a:gd name="T7" fmla="*/ 339 h 69"/>
                <a:gd name="T8" fmla="*/ 223 w 53"/>
                <a:gd name="T9" fmla="*/ 315 h 69"/>
                <a:gd name="T10" fmla="*/ 218 w 53"/>
                <a:gd name="T11" fmla="*/ 299 h 69"/>
                <a:gd name="T12" fmla="*/ 218 w 53"/>
                <a:gd name="T13" fmla="*/ 53 h 69"/>
                <a:gd name="T14" fmla="*/ 209 w 53"/>
                <a:gd name="T15" fmla="*/ 44 h 69"/>
                <a:gd name="T16" fmla="*/ 9 w 53"/>
                <a:gd name="T17" fmla="*/ 44 h 69"/>
                <a:gd name="T18" fmla="*/ 0 w 53"/>
                <a:gd name="T19" fmla="*/ 40 h 69"/>
                <a:gd name="T20" fmla="*/ 0 w 53"/>
                <a:gd name="T21" fmla="*/ 9 h 69"/>
                <a:gd name="T22" fmla="*/ 9 w 53"/>
                <a:gd name="T23" fmla="*/ 0 h 69"/>
                <a:gd name="T24" fmla="*/ 254 w 53"/>
                <a:gd name="T25" fmla="*/ 0 h 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 h="69">
                  <a:moveTo>
                    <a:pt x="51" y="0"/>
                  </a:moveTo>
                  <a:cubicBezTo>
                    <a:pt x="52" y="0"/>
                    <a:pt x="53" y="1"/>
                    <a:pt x="53" y="2"/>
                  </a:cubicBezTo>
                  <a:cubicBezTo>
                    <a:pt x="53" y="68"/>
                    <a:pt x="53" y="68"/>
                    <a:pt x="53" y="68"/>
                  </a:cubicBezTo>
                  <a:cubicBezTo>
                    <a:pt x="53" y="69"/>
                    <a:pt x="52" y="69"/>
                    <a:pt x="51" y="69"/>
                  </a:cubicBezTo>
                  <a:cubicBezTo>
                    <a:pt x="45" y="64"/>
                    <a:pt x="45" y="64"/>
                    <a:pt x="45" y="64"/>
                  </a:cubicBezTo>
                  <a:cubicBezTo>
                    <a:pt x="44" y="64"/>
                    <a:pt x="44" y="62"/>
                    <a:pt x="44" y="61"/>
                  </a:cubicBezTo>
                  <a:cubicBezTo>
                    <a:pt x="44" y="11"/>
                    <a:pt x="44" y="11"/>
                    <a:pt x="44" y="11"/>
                  </a:cubicBezTo>
                  <a:cubicBezTo>
                    <a:pt x="44" y="10"/>
                    <a:pt x="43" y="9"/>
                    <a:pt x="42" y="9"/>
                  </a:cubicBezTo>
                  <a:cubicBezTo>
                    <a:pt x="2" y="9"/>
                    <a:pt x="2" y="9"/>
                    <a:pt x="2" y="9"/>
                  </a:cubicBezTo>
                  <a:cubicBezTo>
                    <a:pt x="0" y="9"/>
                    <a:pt x="0" y="9"/>
                    <a:pt x="0" y="8"/>
                  </a:cubicBezTo>
                  <a:cubicBezTo>
                    <a:pt x="0" y="2"/>
                    <a:pt x="0" y="2"/>
                    <a:pt x="0" y="2"/>
                  </a:cubicBezTo>
                  <a:cubicBezTo>
                    <a:pt x="0" y="1"/>
                    <a:pt x="0" y="0"/>
                    <a:pt x="2" y="0"/>
                  </a:cubicBezTo>
                  <a:lnTo>
                    <a:pt x="5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1286" name="Group 26"/>
          <p:cNvGrpSpPr/>
          <p:nvPr/>
        </p:nvGrpSpPr>
        <p:grpSpPr bwMode="auto">
          <a:xfrm>
            <a:off x="4573588" y="2673350"/>
            <a:ext cx="152400" cy="231775"/>
            <a:chOff x="0" y="0"/>
            <a:chExt cx="122" cy="184"/>
          </a:xfrm>
        </p:grpSpPr>
        <p:sp>
          <p:nvSpPr>
            <p:cNvPr id="11310" name="Freeform 27"/>
            <p:cNvSpPr>
              <a:spLocks noEditPoints="1"/>
            </p:cNvSpPr>
            <p:nvPr/>
          </p:nvSpPr>
          <p:spPr bwMode="auto">
            <a:xfrm>
              <a:off x="0" y="67"/>
              <a:ext cx="122" cy="117"/>
            </a:xfrm>
            <a:custGeom>
              <a:avLst/>
              <a:gdLst>
                <a:gd name="T0" fmla="*/ 262 w 55"/>
                <a:gd name="T1" fmla="*/ 0 h 53"/>
                <a:gd name="T2" fmla="*/ 16 w 55"/>
                <a:gd name="T3" fmla="*/ 0 h 53"/>
                <a:gd name="T4" fmla="*/ 9 w 55"/>
                <a:gd name="T5" fmla="*/ 4 h 53"/>
                <a:gd name="T6" fmla="*/ 4 w 55"/>
                <a:gd name="T7" fmla="*/ 15 h 53"/>
                <a:gd name="T8" fmla="*/ 4 w 55"/>
                <a:gd name="T9" fmla="*/ 49 h 53"/>
                <a:gd name="T10" fmla="*/ 0 w 55"/>
                <a:gd name="T11" fmla="*/ 243 h 53"/>
                <a:gd name="T12" fmla="*/ 16 w 55"/>
                <a:gd name="T13" fmla="*/ 258 h 53"/>
                <a:gd name="T14" fmla="*/ 255 w 55"/>
                <a:gd name="T15" fmla="*/ 258 h 53"/>
                <a:gd name="T16" fmla="*/ 271 w 55"/>
                <a:gd name="T17" fmla="*/ 243 h 53"/>
                <a:gd name="T18" fmla="*/ 271 w 55"/>
                <a:gd name="T19" fmla="*/ 15 h 53"/>
                <a:gd name="T20" fmla="*/ 262 w 55"/>
                <a:gd name="T21" fmla="*/ 0 h 53"/>
                <a:gd name="T22" fmla="*/ 60 w 55"/>
                <a:gd name="T23" fmla="*/ 57 h 53"/>
                <a:gd name="T24" fmla="*/ 89 w 55"/>
                <a:gd name="T25" fmla="*/ 57 h 53"/>
                <a:gd name="T26" fmla="*/ 89 w 55"/>
                <a:gd name="T27" fmla="*/ 201 h 53"/>
                <a:gd name="T28" fmla="*/ 60 w 55"/>
                <a:gd name="T29" fmla="*/ 201 h 53"/>
                <a:gd name="T30" fmla="*/ 60 w 55"/>
                <a:gd name="T31" fmla="*/ 57 h 53"/>
                <a:gd name="T32" fmla="*/ 122 w 55"/>
                <a:gd name="T33" fmla="*/ 57 h 53"/>
                <a:gd name="T34" fmla="*/ 153 w 55"/>
                <a:gd name="T35" fmla="*/ 57 h 53"/>
                <a:gd name="T36" fmla="*/ 153 w 55"/>
                <a:gd name="T37" fmla="*/ 201 h 53"/>
                <a:gd name="T38" fmla="*/ 122 w 55"/>
                <a:gd name="T39" fmla="*/ 201 h 53"/>
                <a:gd name="T40" fmla="*/ 122 w 55"/>
                <a:gd name="T41" fmla="*/ 57 h 53"/>
                <a:gd name="T42" fmla="*/ 211 w 55"/>
                <a:gd name="T43" fmla="*/ 201 h 53"/>
                <a:gd name="T44" fmla="*/ 186 w 55"/>
                <a:gd name="T45" fmla="*/ 201 h 53"/>
                <a:gd name="T46" fmla="*/ 186 w 55"/>
                <a:gd name="T47" fmla="*/ 57 h 53"/>
                <a:gd name="T48" fmla="*/ 211 w 55"/>
                <a:gd name="T49" fmla="*/ 57 h 53"/>
                <a:gd name="T50" fmla="*/ 211 w 55"/>
                <a:gd name="T51" fmla="*/ 201 h 5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5" h="53">
                  <a:moveTo>
                    <a:pt x="53" y="0"/>
                  </a:moveTo>
                  <a:cubicBezTo>
                    <a:pt x="3" y="0"/>
                    <a:pt x="3" y="0"/>
                    <a:pt x="3" y="0"/>
                  </a:cubicBezTo>
                  <a:cubicBezTo>
                    <a:pt x="3" y="0"/>
                    <a:pt x="3" y="0"/>
                    <a:pt x="2" y="1"/>
                  </a:cubicBezTo>
                  <a:cubicBezTo>
                    <a:pt x="1" y="1"/>
                    <a:pt x="1" y="2"/>
                    <a:pt x="1" y="3"/>
                  </a:cubicBezTo>
                  <a:cubicBezTo>
                    <a:pt x="1" y="10"/>
                    <a:pt x="1" y="10"/>
                    <a:pt x="1" y="10"/>
                  </a:cubicBezTo>
                  <a:cubicBezTo>
                    <a:pt x="0" y="50"/>
                    <a:pt x="0" y="50"/>
                    <a:pt x="0" y="50"/>
                  </a:cubicBezTo>
                  <a:cubicBezTo>
                    <a:pt x="0" y="52"/>
                    <a:pt x="2" y="53"/>
                    <a:pt x="3" y="53"/>
                  </a:cubicBezTo>
                  <a:cubicBezTo>
                    <a:pt x="52" y="53"/>
                    <a:pt x="52" y="53"/>
                    <a:pt x="52" y="53"/>
                  </a:cubicBezTo>
                  <a:cubicBezTo>
                    <a:pt x="54" y="53"/>
                    <a:pt x="55" y="52"/>
                    <a:pt x="55" y="50"/>
                  </a:cubicBezTo>
                  <a:cubicBezTo>
                    <a:pt x="55" y="3"/>
                    <a:pt x="55" y="3"/>
                    <a:pt x="55" y="3"/>
                  </a:cubicBezTo>
                  <a:cubicBezTo>
                    <a:pt x="55" y="2"/>
                    <a:pt x="54" y="0"/>
                    <a:pt x="53" y="0"/>
                  </a:cubicBezTo>
                  <a:close/>
                  <a:moveTo>
                    <a:pt x="12" y="12"/>
                  </a:moveTo>
                  <a:cubicBezTo>
                    <a:pt x="18" y="12"/>
                    <a:pt x="18" y="12"/>
                    <a:pt x="18" y="12"/>
                  </a:cubicBezTo>
                  <a:cubicBezTo>
                    <a:pt x="18" y="41"/>
                    <a:pt x="18" y="41"/>
                    <a:pt x="18" y="41"/>
                  </a:cubicBezTo>
                  <a:cubicBezTo>
                    <a:pt x="12" y="41"/>
                    <a:pt x="12" y="41"/>
                    <a:pt x="12" y="41"/>
                  </a:cubicBezTo>
                  <a:lnTo>
                    <a:pt x="12" y="12"/>
                  </a:lnTo>
                  <a:close/>
                  <a:moveTo>
                    <a:pt x="25" y="12"/>
                  </a:moveTo>
                  <a:cubicBezTo>
                    <a:pt x="31" y="12"/>
                    <a:pt x="31" y="12"/>
                    <a:pt x="31" y="12"/>
                  </a:cubicBezTo>
                  <a:cubicBezTo>
                    <a:pt x="31" y="41"/>
                    <a:pt x="31" y="41"/>
                    <a:pt x="31" y="41"/>
                  </a:cubicBezTo>
                  <a:cubicBezTo>
                    <a:pt x="25" y="41"/>
                    <a:pt x="25" y="41"/>
                    <a:pt x="25" y="41"/>
                  </a:cubicBezTo>
                  <a:lnTo>
                    <a:pt x="25" y="12"/>
                  </a:lnTo>
                  <a:close/>
                  <a:moveTo>
                    <a:pt x="43" y="41"/>
                  </a:moveTo>
                  <a:cubicBezTo>
                    <a:pt x="38" y="41"/>
                    <a:pt x="38" y="41"/>
                    <a:pt x="38" y="41"/>
                  </a:cubicBezTo>
                  <a:cubicBezTo>
                    <a:pt x="38" y="12"/>
                    <a:pt x="38" y="12"/>
                    <a:pt x="38" y="12"/>
                  </a:cubicBezTo>
                  <a:cubicBezTo>
                    <a:pt x="43" y="12"/>
                    <a:pt x="43" y="12"/>
                    <a:pt x="43" y="12"/>
                  </a:cubicBezTo>
                  <a:lnTo>
                    <a:pt x="43" y="4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11" name="Freeform 28"/>
            <p:cNvSpPr/>
            <p:nvPr/>
          </p:nvSpPr>
          <p:spPr bwMode="auto">
            <a:xfrm>
              <a:off x="3" y="0"/>
              <a:ext cx="119" cy="47"/>
            </a:xfrm>
            <a:custGeom>
              <a:avLst/>
              <a:gdLst>
                <a:gd name="T0" fmla="*/ 253 w 54"/>
                <a:gd name="T1" fmla="*/ 105 h 21"/>
                <a:gd name="T2" fmla="*/ 262 w 54"/>
                <a:gd name="T3" fmla="*/ 90 h 21"/>
                <a:gd name="T4" fmla="*/ 262 w 54"/>
                <a:gd name="T5" fmla="*/ 56 h 21"/>
                <a:gd name="T6" fmla="*/ 253 w 54"/>
                <a:gd name="T7" fmla="*/ 45 h 21"/>
                <a:gd name="T8" fmla="*/ 194 w 54"/>
                <a:gd name="T9" fmla="*/ 45 h 21"/>
                <a:gd name="T10" fmla="*/ 181 w 54"/>
                <a:gd name="T11" fmla="*/ 29 h 21"/>
                <a:gd name="T12" fmla="*/ 181 w 54"/>
                <a:gd name="T13" fmla="*/ 9 h 21"/>
                <a:gd name="T14" fmla="*/ 165 w 54"/>
                <a:gd name="T15" fmla="*/ 0 h 21"/>
                <a:gd name="T16" fmla="*/ 97 w 54"/>
                <a:gd name="T17" fmla="*/ 0 h 21"/>
                <a:gd name="T18" fmla="*/ 82 w 54"/>
                <a:gd name="T19" fmla="*/ 9 h 21"/>
                <a:gd name="T20" fmla="*/ 82 w 54"/>
                <a:gd name="T21" fmla="*/ 29 h 21"/>
                <a:gd name="T22" fmla="*/ 68 w 54"/>
                <a:gd name="T23" fmla="*/ 45 h 21"/>
                <a:gd name="T24" fmla="*/ 9 w 54"/>
                <a:gd name="T25" fmla="*/ 45 h 21"/>
                <a:gd name="T26" fmla="*/ 0 w 54"/>
                <a:gd name="T27" fmla="*/ 56 h 21"/>
                <a:gd name="T28" fmla="*/ 0 w 54"/>
                <a:gd name="T29" fmla="*/ 90 h 21"/>
                <a:gd name="T30" fmla="*/ 9 w 54"/>
                <a:gd name="T31" fmla="*/ 105 h 21"/>
                <a:gd name="T32" fmla="*/ 253 w 54"/>
                <a:gd name="T33" fmla="*/ 105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21">
                  <a:moveTo>
                    <a:pt x="52" y="21"/>
                  </a:moveTo>
                  <a:cubicBezTo>
                    <a:pt x="53" y="21"/>
                    <a:pt x="54" y="20"/>
                    <a:pt x="54" y="18"/>
                  </a:cubicBezTo>
                  <a:cubicBezTo>
                    <a:pt x="54" y="11"/>
                    <a:pt x="54" y="11"/>
                    <a:pt x="54" y="11"/>
                  </a:cubicBezTo>
                  <a:cubicBezTo>
                    <a:pt x="54" y="10"/>
                    <a:pt x="53" y="9"/>
                    <a:pt x="52" y="9"/>
                  </a:cubicBezTo>
                  <a:cubicBezTo>
                    <a:pt x="40" y="9"/>
                    <a:pt x="40" y="9"/>
                    <a:pt x="40" y="9"/>
                  </a:cubicBezTo>
                  <a:cubicBezTo>
                    <a:pt x="38" y="9"/>
                    <a:pt x="37" y="8"/>
                    <a:pt x="37" y="6"/>
                  </a:cubicBezTo>
                  <a:cubicBezTo>
                    <a:pt x="37" y="2"/>
                    <a:pt x="37" y="2"/>
                    <a:pt x="37" y="2"/>
                  </a:cubicBezTo>
                  <a:cubicBezTo>
                    <a:pt x="37" y="1"/>
                    <a:pt x="36" y="0"/>
                    <a:pt x="34" y="0"/>
                  </a:cubicBezTo>
                  <a:cubicBezTo>
                    <a:pt x="20" y="0"/>
                    <a:pt x="20" y="0"/>
                    <a:pt x="20" y="0"/>
                  </a:cubicBezTo>
                  <a:cubicBezTo>
                    <a:pt x="18" y="0"/>
                    <a:pt x="17" y="1"/>
                    <a:pt x="17" y="2"/>
                  </a:cubicBezTo>
                  <a:cubicBezTo>
                    <a:pt x="17" y="6"/>
                    <a:pt x="17" y="6"/>
                    <a:pt x="17" y="6"/>
                  </a:cubicBezTo>
                  <a:cubicBezTo>
                    <a:pt x="17" y="8"/>
                    <a:pt x="16" y="9"/>
                    <a:pt x="14" y="9"/>
                  </a:cubicBezTo>
                  <a:cubicBezTo>
                    <a:pt x="2" y="9"/>
                    <a:pt x="2" y="9"/>
                    <a:pt x="2" y="9"/>
                  </a:cubicBezTo>
                  <a:cubicBezTo>
                    <a:pt x="1" y="9"/>
                    <a:pt x="0" y="10"/>
                    <a:pt x="0" y="11"/>
                  </a:cubicBezTo>
                  <a:cubicBezTo>
                    <a:pt x="0" y="18"/>
                    <a:pt x="0" y="18"/>
                    <a:pt x="0" y="18"/>
                  </a:cubicBezTo>
                  <a:cubicBezTo>
                    <a:pt x="0" y="20"/>
                    <a:pt x="1" y="21"/>
                    <a:pt x="2" y="21"/>
                  </a:cubicBezTo>
                  <a:lnTo>
                    <a:pt x="52" y="2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1287" name="Group 29"/>
          <p:cNvGrpSpPr/>
          <p:nvPr/>
        </p:nvGrpSpPr>
        <p:grpSpPr bwMode="auto">
          <a:xfrm>
            <a:off x="3133725" y="3351213"/>
            <a:ext cx="234950" cy="190500"/>
            <a:chOff x="0" y="0"/>
            <a:chExt cx="186" cy="150"/>
          </a:xfrm>
        </p:grpSpPr>
        <p:sp>
          <p:nvSpPr>
            <p:cNvPr id="11308" name="Freeform 30"/>
            <p:cNvSpPr/>
            <p:nvPr/>
          </p:nvSpPr>
          <p:spPr bwMode="auto">
            <a:xfrm>
              <a:off x="117" y="52"/>
              <a:ext cx="69" cy="98"/>
            </a:xfrm>
            <a:custGeom>
              <a:avLst/>
              <a:gdLst>
                <a:gd name="T0" fmla="*/ 154 w 31"/>
                <a:gd name="T1" fmla="*/ 105 h 44"/>
                <a:gd name="T2" fmla="*/ 36 w 31"/>
                <a:gd name="T3" fmla="*/ 218 h 44"/>
                <a:gd name="T4" fmla="*/ 0 w 31"/>
                <a:gd name="T5" fmla="*/ 214 h 44"/>
                <a:gd name="T6" fmla="*/ 100 w 31"/>
                <a:gd name="T7" fmla="*/ 60 h 44"/>
                <a:gd name="T8" fmla="*/ 85 w 31"/>
                <a:gd name="T9" fmla="*/ 0 h 44"/>
                <a:gd name="T10" fmla="*/ 154 w 31"/>
                <a:gd name="T11" fmla="*/ 105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44">
                  <a:moveTo>
                    <a:pt x="31" y="21"/>
                  </a:moveTo>
                  <a:cubicBezTo>
                    <a:pt x="31" y="34"/>
                    <a:pt x="20" y="44"/>
                    <a:pt x="7" y="44"/>
                  </a:cubicBezTo>
                  <a:cubicBezTo>
                    <a:pt x="5" y="44"/>
                    <a:pt x="2" y="44"/>
                    <a:pt x="0" y="43"/>
                  </a:cubicBezTo>
                  <a:cubicBezTo>
                    <a:pt x="12" y="38"/>
                    <a:pt x="20" y="26"/>
                    <a:pt x="20" y="12"/>
                  </a:cubicBezTo>
                  <a:cubicBezTo>
                    <a:pt x="20" y="8"/>
                    <a:pt x="19" y="3"/>
                    <a:pt x="17" y="0"/>
                  </a:cubicBezTo>
                  <a:cubicBezTo>
                    <a:pt x="25" y="3"/>
                    <a:pt x="31" y="11"/>
                    <a:pt x="31"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09" name="Freeform 31"/>
            <p:cNvSpPr>
              <a:spLocks noEditPoints="1"/>
            </p:cNvSpPr>
            <p:nvPr/>
          </p:nvSpPr>
          <p:spPr bwMode="auto">
            <a:xfrm>
              <a:off x="0" y="0"/>
              <a:ext cx="153" cy="150"/>
            </a:xfrm>
            <a:custGeom>
              <a:avLst/>
              <a:gdLst>
                <a:gd name="T0" fmla="*/ 330 w 69"/>
                <a:gd name="T1" fmla="*/ 108 h 68"/>
                <a:gd name="T2" fmla="*/ 255 w 69"/>
                <a:gd name="T3" fmla="*/ 20 h 68"/>
                <a:gd name="T4" fmla="*/ 255 w 69"/>
                <a:gd name="T5" fmla="*/ 20 h 68"/>
                <a:gd name="T6" fmla="*/ 173 w 69"/>
                <a:gd name="T7" fmla="*/ 0 h 68"/>
                <a:gd name="T8" fmla="*/ 29 w 69"/>
                <a:gd name="T9" fmla="*/ 73 h 68"/>
                <a:gd name="T10" fmla="*/ 0 w 69"/>
                <a:gd name="T11" fmla="*/ 165 h 68"/>
                <a:gd name="T12" fmla="*/ 35 w 69"/>
                <a:gd name="T13" fmla="*/ 267 h 68"/>
                <a:gd name="T14" fmla="*/ 69 w 69"/>
                <a:gd name="T15" fmla="*/ 298 h 68"/>
                <a:gd name="T16" fmla="*/ 104 w 69"/>
                <a:gd name="T17" fmla="*/ 322 h 68"/>
                <a:gd name="T18" fmla="*/ 104 w 69"/>
                <a:gd name="T19" fmla="*/ 322 h 68"/>
                <a:gd name="T20" fmla="*/ 173 w 69"/>
                <a:gd name="T21" fmla="*/ 331 h 68"/>
                <a:gd name="T22" fmla="*/ 242 w 69"/>
                <a:gd name="T23" fmla="*/ 315 h 68"/>
                <a:gd name="T24" fmla="*/ 266 w 69"/>
                <a:gd name="T25" fmla="*/ 302 h 68"/>
                <a:gd name="T26" fmla="*/ 310 w 69"/>
                <a:gd name="T27" fmla="*/ 258 h 68"/>
                <a:gd name="T28" fmla="*/ 339 w 69"/>
                <a:gd name="T29" fmla="*/ 185 h 68"/>
                <a:gd name="T30" fmla="*/ 339 w 69"/>
                <a:gd name="T31" fmla="*/ 185 h 68"/>
                <a:gd name="T32" fmla="*/ 339 w 69"/>
                <a:gd name="T33" fmla="*/ 165 h 68"/>
                <a:gd name="T34" fmla="*/ 330 w 69"/>
                <a:gd name="T35" fmla="*/ 108 h 68"/>
                <a:gd name="T36" fmla="*/ 231 w 69"/>
                <a:gd name="T37" fmla="*/ 73 h 68"/>
                <a:gd name="T38" fmla="*/ 262 w 69"/>
                <a:gd name="T39" fmla="*/ 101 h 68"/>
                <a:gd name="T40" fmla="*/ 262 w 69"/>
                <a:gd name="T41" fmla="*/ 108 h 68"/>
                <a:gd name="T42" fmla="*/ 231 w 69"/>
                <a:gd name="T43" fmla="*/ 132 h 68"/>
                <a:gd name="T44" fmla="*/ 202 w 69"/>
                <a:gd name="T45" fmla="*/ 101 h 68"/>
                <a:gd name="T46" fmla="*/ 226 w 69"/>
                <a:gd name="T47" fmla="*/ 73 h 68"/>
                <a:gd name="T48" fmla="*/ 231 w 69"/>
                <a:gd name="T49" fmla="*/ 73 h 68"/>
                <a:gd name="T50" fmla="*/ 109 w 69"/>
                <a:gd name="T51" fmla="*/ 258 h 68"/>
                <a:gd name="T52" fmla="*/ 78 w 69"/>
                <a:gd name="T53" fmla="*/ 229 h 68"/>
                <a:gd name="T54" fmla="*/ 109 w 69"/>
                <a:gd name="T55" fmla="*/ 199 h 68"/>
                <a:gd name="T56" fmla="*/ 137 w 69"/>
                <a:gd name="T57" fmla="*/ 229 h 68"/>
                <a:gd name="T58" fmla="*/ 109 w 69"/>
                <a:gd name="T59" fmla="*/ 258 h 68"/>
                <a:gd name="T60" fmla="*/ 109 w 69"/>
                <a:gd name="T61" fmla="*/ 132 h 68"/>
                <a:gd name="T62" fmla="*/ 78 w 69"/>
                <a:gd name="T63" fmla="*/ 101 h 68"/>
                <a:gd name="T64" fmla="*/ 109 w 69"/>
                <a:gd name="T65" fmla="*/ 73 h 68"/>
                <a:gd name="T66" fmla="*/ 137 w 69"/>
                <a:gd name="T67" fmla="*/ 101 h 68"/>
                <a:gd name="T68" fmla="*/ 109 w 69"/>
                <a:gd name="T69" fmla="*/ 132 h 68"/>
                <a:gd name="T70" fmla="*/ 153 w 69"/>
                <a:gd name="T71" fmla="*/ 165 h 68"/>
                <a:gd name="T72" fmla="*/ 162 w 69"/>
                <a:gd name="T73" fmla="*/ 150 h 68"/>
                <a:gd name="T74" fmla="*/ 173 w 69"/>
                <a:gd name="T75" fmla="*/ 146 h 68"/>
                <a:gd name="T76" fmla="*/ 191 w 69"/>
                <a:gd name="T77" fmla="*/ 165 h 68"/>
                <a:gd name="T78" fmla="*/ 186 w 69"/>
                <a:gd name="T79" fmla="*/ 174 h 68"/>
                <a:gd name="T80" fmla="*/ 173 w 69"/>
                <a:gd name="T81" fmla="*/ 185 h 68"/>
                <a:gd name="T82" fmla="*/ 153 w 69"/>
                <a:gd name="T83" fmla="*/ 165 h 68"/>
                <a:gd name="T84" fmla="*/ 231 w 69"/>
                <a:gd name="T85" fmla="*/ 258 h 68"/>
                <a:gd name="T86" fmla="*/ 202 w 69"/>
                <a:gd name="T87" fmla="*/ 229 h 68"/>
                <a:gd name="T88" fmla="*/ 231 w 69"/>
                <a:gd name="T89" fmla="*/ 199 h 68"/>
                <a:gd name="T90" fmla="*/ 262 w 69"/>
                <a:gd name="T91" fmla="*/ 229 h 68"/>
                <a:gd name="T92" fmla="*/ 231 w 69"/>
                <a:gd name="T93" fmla="*/ 258 h 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9" h="68">
                  <a:moveTo>
                    <a:pt x="67" y="22"/>
                  </a:moveTo>
                  <a:cubicBezTo>
                    <a:pt x="64" y="15"/>
                    <a:pt x="59" y="8"/>
                    <a:pt x="52" y="4"/>
                  </a:cubicBezTo>
                  <a:cubicBezTo>
                    <a:pt x="52" y="4"/>
                    <a:pt x="52" y="4"/>
                    <a:pt x="52" y="4"/>
                  </a:cubicBezTo>
                  <a:cubicBezTo>
                    <a:pt x="47" y="1"/>
                    <a:pt x="41" y="0"/>
                    <a:pt x="35" y="0"/>
                  </a:cubicBezTo>
                  <a:cubicBezTo>
                    <a:pt x="23" y="0"/>
                    <a:pt x="13" y="6"/>
                    <a:pt x="6" y="15"/>
                  </a:cubicBezTo>
                  <a:cubicBezTo>
                    <a:pt x="3" y="20"/>
                    <a:pt x="0" y="27"/>
                    <a:pt x="0" y="34"/>
                  </a:cubicBezTo>
                  <a:cubicBezTo>
                    <a:pt x="0" y="42"/>
                    <a:pt x="3" y="49"/>
                    <a:pt x="7" y="55"/>
                  </a:cubicBezTo>
                  <a:cubicBezTo>
                    <a:pt x="9" y="57"/>
                    <a:pt x="12" y="60"/>
                    <a:pt x="14" y="61"/>
                  </a:cubicBezTo>
                  <a:cubicBezTo>
                    <a:pt x="16" y="63"/>
                    <a:pt x="19" y="64"/>
                    <a:pt x="21" y="66"/>
                  </a:cubicBezTo>
                  <a:cubicBezTo>
                    <a:pt x="21" y="66"/>
                    <a:pt x="21" y="66"/>
                    <a:pt x="21" y="66"/>
                  </a:cubicBezTo>
                  <a:cubicBezTo>
                    <a:pt x="25" y="67"/>
                    <a:pt x="30" y="68"/>
                    <a:pt x="35" y="68"/>
                  </a:cubicBezTo>
                  <a:cubicBezTo>
                    <a:pt x="40" y="68"/>
                    <a:pt x="44" y="67"/>
                    <a:pt x="49" y="65"/>
                  </a:cubicBezTo>
                  <a:cubicBezTo>
                    <a:pt x="51" y="64"/>
                    <a:pt x="52" y="63"/>
                    <a:pt x="54" y="62"/>
                  </a:cubicBezTo>
                  <a:cubicBezTo>
                    <a:pt x="58" y="60"/>
                    <a:pt x="61" y="57"/>
                    <a:pt x="63" y="53"/>
                  </a:cubicBezTo>
                  <a:cubicBezTo>
                    <a:pt x="66" y="49"/>
                    <a:pt x="68" y="43"/>
                    <a:pt x="69" y="38"/>
                  </a:cubicBezTo>
                  <a:cubicBezTo>
                    <a:pt x="69" y="38"/>
                    <a:pt x="69" y="38"/>
                    <a:pt x="69" y="38"/>
                  </a:cubicBezTo>
                  <a:cubicBezTo>
                    <a:pt x="69" y="36"/>
                    <a:pt x="69" y="35"/>
                    <a:pt x="69" y="34"/>
                  </a:cubicBezTo>
                  <a:cubicBezTo>
                    <a:pt x="69" y="30"/>
                    <a:pt x="68" y="26"/>
                    <a:pt x="67" y="22"/>
                  </a:cubicBezTo>
                  <a:close/>
                  <a:moveTo>
                    <a:pt x="47" y="15"/>
                  </a:moveTo>
                  <a:cubicBezTo>
                    <a:pt x="50" y="15"/>
                    <a:pt x="53" y="18"/>
                    <a:pt x="53" y="21"/>
                  </a:cubicBezTo>
                  <a:cubicBezTo>
                    <a:pt x="53" y="22"/>
                    <a:pt x="53" y="22"/>
                    <a:pt x="53" y="22"/>
                  </a:cubicBezTo>
                  <a:cubicBezTo>
                    <a:pt x="53" y="25"/>
                    <a:pt x="50" y="27"/>
                    <a:pt x="47" y="27"/>
                  </a:cubicBezTo>
                  <a:cubicBezTo>
                    <a:pt x="44" y="27"/>
                    <a:pt x="41" y="24"/>
                    <a:pt x="41" y="21"/>
                  </a:cubicBezTo>
                  <a:cubicBezTo>
                    <a:pt x="41" y="18"/>
                    <a:pt x="44" y="16"/>
                    <a:pt x="46" y="15"/>
                  </a:cubicBezTo>
                  <a:cubicBezTo>
                    <a:pt x="47" y="15"/>
                    <a:pt x="47" y="15"/>
                    <a:pt x="47" y="15"/>
                  </a:cubicBezTo>
                  <a:close/>
                  <a:moveTo>
                    <a:pt x="22" y="53"/>
                  </a:moveTo>
                  <a:cubicBezTo>
                    <a:pt x="19" y="53"/>
                    <a:pt x="16" y="50"/>
                    <a:pt x="16" y="47"/>
                  </a:cubicBezTo>
                  <a:cubicBezTo>
                    <a:pt x="16" y="44"/>
                    <a:pt x="19" y="41"/>
                    <a:pt x="22" y="41"/>
                  </a:cubicBezTo>
                  <a:cubicBezTo>
                    <a:pt x="25" y="41"/>
                    <a:pt x="28" y="44"/>
                    <a:pt x="28" y="47"/>
                  </a:cubicBezTo>
                  <a:cubicBezTo>
                    <a:pt x="28" y="50"/>
                    <a:pt x="25" y="53"/>
                    <a:pt x="22" y="53"/>
                  </a:cubicBezTo>
                  <a:close/>
                  <a:moveTo>
                    <a:pt x="22" y="27"/>
                  </a:moveTo>
                  <a:cubicBezTo>
                    <a:pt x="19" y="27"/>
                    <a:pt x="16" y="24"/>
                    <a:pt x="16" y="21"/>
                  </a:cubicBezTo>
                  <a:cubicBezTo>
                    <a:pt x="16" y="18"/>
                    <a:pt x="19" y="15"/>
                    <a:pt x="22" y="15"/>
                  </a:cubicBezTo>
                  <a:cubicBezTo>
                    <a:pt x="25" y="15"/>
                    <a:pt x="28" y="18"/>
                    <a:pt x="28" y="21"/>
                  </a:cubicBezTo>
                  <a:cubicBezTo>
                    <a:pt x="28" y="24"/>
                    <a:pt x="25" y="27"/>
                    <a:pt x="22" y="27"/>
                  </a:cubicBezTo>
                  <a:close/>
                  <a:moveTo>
                    <a:pt x="31" y="34"/>
                  </a:moveTo>
                  <a:cubicBezTo>
                    <a:pt x="31" y="33"/>
                    <a:pt x="31" y="31"/>
                    <a:pt x="33" y="31"/>
                  </a:cubicBezTo>
                  <a:cubicBezTo>
                    <a:pt x="33" y="30"/>
                    <a:pt x="34" y="30"/>
                    <a:pt x="35" y="30"/>
                  </a:cubicBezTo>
                  <a:cubicBezTo>
                    <a:pt x="37" y="30"/>
                    <a:pt x="39" y="32"/>
                    <a:pt x="39" y="34"/>
                  </a:cubicBezTo>
                  <a:cubicBezTo>
                    <a:pt x="39" y="35"/>
                    <a:pt x="39" y="35"/>
                    <a:pt x="38" y="36"/>
                  </a:cubicBezTo>
                  <a:cubicBezTo>
                    <a:pt x="38" y="37"/>
                    <a:pt x="36" y="38"/>
                    <a:pt x="35" y="38"/>
                  </a:cubicBezTo>
                  <a:cubicBezTo>
                    <a:pt x="32" y="38"/>
                    <a:pt x="31" y="36"/>
                    <a:pt x="31" y="34"/>
                  </a:cubicBezTo>
                  <a:close/>
                  <a:moveTo>
                    <a:pt x="47" y="53"/>
                  </a:moveTo>
                  <a:cubicBezTo>
                    <a:pt x="44" y="53"/>
                    <a:pt x="41" y="50"/>
                    <a:pt x="41" y="47"/>
                  </a:cubicBezTo>
                  <a:cubicBezTo>
                    <a:pt x="41" y="44"/>
                    <a:pt x="44" y="41"/>
                    <a:pt x="47" y="41"/>
                  </a:cubicBezTo>
                  <a:cubicBezTo>
                    <a:pt x="50" y="41"/>
                    <a:pt x="53" y="44"/>
                    <a:pt x="53" y="47"/>
                  </a:cubicBezTo>
                  <a:cubicBezTo>
                    <a:pt x="53" y="50"/>
                    <a:pt x="50" y="53"/>
                    <a:pt x="47"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1288" name="Text Box 32"/>
          <p:cNvSpPr txBox="1">
            <a:spLocks noChangeArrowheads="1"/>
          </p:cNvSpPr>
          <p:nvPr/>
        </p:nvSpPr>
        <p:spPr bwMode="auto">
          <a:xfrm>
            <a:off x="1536700" y="2935288"/>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89" name="Text Box 33"/>
          <p:cNvSpPr txBox="1">
            <a:spLocks noChangeArrowheads="1"/>
          </p:cNvSpPr>
          <p:nvPr/>
        </p:nvSpPr>
        <p:spPr bwMode="auto">
          <a:xfrm>
            <a:off x="2930525" y="3589338"/>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0" name="Text Box 34"/>
          <p:cNvSpPr txBox="1">
            <a:spLocks noChangeArrowheads="1"/>
          </p:cNvSpPr>
          <p:nvPr/>
        </p:nvSpPr>
        <p:spPr bwMode="auto">
          <a:xfrm>
            <a:off x="4324350" y="2941638"/>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1" name="Text Box 35"/>
          <p:cNvSpPr txBox="1">
            <a:spLocks noChangeArrowheads="1"/>
          </p:cNvSpPr>
          <p:nvPr/>
        </p:nvSpPr>
        <p:spPr bwMode="auto">
          <a:xfrm>
            <a:off x="5718175" y="2281238"/>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2" name="Rectangle 36"/>
          <p:cNvSpPr>
            <a:spLocks noChangeArrowheads="1"/>
          </p:cNvSpPr>
          <p:nvPr/>
        </p:nvSpPr>
        <p:spPr bwMode="auto">
          <a:xfrm>
            <a:off x="7097713" y="1203325"/>
            <a:ext cx="652462" cy="666750"/>
          </a:xfrm>
          <a:prstGeom prst="rect">
            <a:avLst/>
          </a:prstGeom>
          <a:solidFill>
            <a:srgbClr val="00B0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11293" name="Group 37"/>
          <p:cNvGrpSpPr/>
          <p:nvPr/>
        </p:nvGrpSpPr>
        <p:grpSpPr bwMode="auto">
          <a:xfrm>
            <a:off x="7305675" y="1333500"/>
            <a:ext cx="231775" cy="177800"/>
            <a:chOff x="0" y="0"/>
            <a:chExt cx="184" cy="143"/>
          </a:xfrm>
        </p:grpSpPr>
        <p:sp>
          <p:nvSpPr>
            <p:cNvPr id="11306" name="Freeform 38"/>
            <p:cNvSpPr>
              <a:spLocks noEditPoints="1"/>
            </p:cNvSpPr>
            <p:nvPr/>
          </p:nvSpPr>
          <p:spPr bwMode="auto">
            <a:xfrm>
              <a:off x="62" y="0"/>
              <a:ext cx="122" cy="119"/>
            </a:xfrm>
            <a:custGeom>
              <a:avLst/>
              <a:gdLst>
                <a:gd name="T0" fmla="*/ 262 w 55"/>
                <a:gd name="T1" fmla="*/ 0 h 54"/>
                <a:gd name="T2" fmla="*/ 16 w 55"/>
                <a:gd name="T3" fmla="*/ 0 h 54"/>
                <a:gd name="T4" fmla="*/ 0 w 55"/>
                <a:gd name="T5" fmla="*/ 9 h 54"/>
                <a:gd name="T6" fmla="*/ 0 w 55"/>
                <a:gd name="T7" fmla="*/ 205 h 54"/>
                <a:gd name="T8" fmla="*/ 16 w 55"/>
                <a:gd name="T9" fmla="*/ 214 h 54"/>
                <a:gd name="T10" fmla="*/ 118 w 55"/>
                <a:gd name="T11" fmla="*/ 214 h 54"/>
                <a:gd name="T12" fmla="*/ 133 w 55"/>
                <a:gd name="T13" fmla="*/ 223 h 54"/>
                <a:gd name="T14" fmla="*/ 133 w 55"/>
                <a:gd name="T15" fmla="*/ 258 h 54"/>
                <a:gd name="T16" fmla="*/ 133 w 55"/>
                <a:gd name="T17" fmla="*/ 258 h 54"/>
                <a:gd name="T18" fmla="*/ 138 w 55"/>
                <a:gd name="T19" fmla="*/ 258 h 54"/>
                <a:gd name="T20" fmla="*/ 177 w 55"/>
                <a:gd name="T21" fmla="*/ 223 h 54"/>
                <a:gd name="T22" fmla="*/ 197 w 55"/>
                <a:gd name="T23" fmla="*/ 214 h 54"/>
                <a:gd name="T24" fmla="*/ 262 w 55"/>
                <a:gd name="T25" fmla="*/ 214 h 54"/>
                <a:gd name="T26" fmla="*/ 271 w 55"/>
                <a:gd name="T27" fmla="*/ 205 h 54"/>
                <a:gd name="T28" fmla="*/ 271 w 55"/>
                <a:gd name="T29" fmla="*/ 9 h 54"/>
                <a:gd name="T30" fmla="*/ 262 w 55"/>
                <a:gd name="T31" fmla="*/ 0 h 54"/>
                <a:gd name="T32" fmla="*/ 113 w 55"/>
                <a:gd name="T33" fmla="*/ 117 h 54"/>
                <a:gd name="T34" fmla="*/ 98 w 55"/>
                <a:gd name="T35" fmla="*/ 132 h 54"/>
                <a:gd name="T36" fmla="*/ 73 w 55"/>
                <a:gd name="T37" fmla="*/ 132 h 54"/>
                <a:gd name="T38" fmla="*/ 64 w 55"/>
                <a:gd name="T39" fmla="*/ 117 h 54"/>
                <a:gd name="T40" fmla="*/ 64 w 55"/>
                <a:gd name="T41" fmla="*/ 97 h 54"/>
                <a:gd name="T42" fmla="*/ 73 w 55"/>
                <a:gd name="T43" fmla="*/ 82 h 54"/>
                <a:gd name="T44" fmla="*/ 98 w 55"/>
                <a:gd name="T45" fmla="*/ 82 h 54"/>
                <a:gd name="T46" fmla="*/ 113 w 55"/>
                <a:gd name="T47" fmla="*/ 97 h 54"/>
                <a:gd name="T48" fmla="*/ 113 w 55"/>
                <a:gd name="T49" fmla="*/ 117 h 54"/>
                <a:gd name="T50" fmla="*/ 206 w 55"/>
                <a:gd name="T51" fmla="*/ 117 h 54"/>
                <a:gd name="T52" fmla="*/ 197 w 55"/>
                <a:gd name="T53" fmla="*/ 132 h 54"/>
                <a:gd name="T54" fmla="*/ 173 w 55"/>
                <a:gd name="T55" fmla="*/ 132 h 54"/>
                <a:gd name="T56" fmla="*/ 162 w 55"/>
                <a:gd name="T57" fmla="*/ 117 h 54"/>
                <a:gd name="T58" fmla="*/ 162 w 55"/>
                <a:gd name="T59" fmla="*/ 97 h 54"/>
                <a:gd name="T60" fmla="*/ 173 w 55"/>
                <a:gd name="T61" fmla="*/ 82 h 54"/>
                <a:gd name="T62" fmla="*/ 197 w 55"/>
                <a:gd name="T63" fmla="*/ 82 h 54"/>
                <a:gd name="T64" fmla="*/ 206 w 55"/>
                <a:gd name="T65" fmla="*/ 97 h 54"/>
                <a:gd name="T66" fmla="*/ 206 w 55"/>
                <a:gd name="T67" fmla="*/ 117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5" h="54">
                  <a:moveTo>
                    <a:pt x="53" y="0"/>
                  </a:moveTo>
                  <a:cubicBezTo>
                    <a:pt x="3" y="0"/>
                    <a:pt x="3" y="0"/>
                    <a:pt x="3" y="0"/>
                  </a:cubicBezTo>
                  <a:cubicBezTo>
                    <a:pt x="1" y="0"/>
                    <a:pt x="0" y="1"/>
                    <a:pt x="0" y="2"/>
                  </a:cubicBezTo>
                  <a:cubicBezTo>
                    <a:pt x="0" y="42"/>
                    <a:pt x="0" y="42"/>
                    <a:pt x="0" y="42"/>
                  </a:cubicBezTo>
                  <a:cubicBezTo>
                    <a:pt x="0" y="43"/>
                    <a:pt x="1" y="44"/>
                    <a:pt x="3" y="44"/>
                  </a:cubicBezTo>
                  <a:cubicBezTo>
                    <a:pt x="24" y="44"/>
                    <a:pt x="24" y="44"/>
                    <a:pt x="24" y="44"/>
                  </a:cubicBezTo>
                  <a:cubicBezTo>
                    <a:pt x="26" y="44"/>
                    <a:pt x="27" y="45"/>
                    <a:pt x="27" y="46"/>
                  </a:cubicBezTo>
                  <a:cubicBezTo>
                    <a:pt x="27" y="53"/>
                    <a:pt x="27" y="53"/>
                    <a:pt x="27" y="53"/>
                  </a:cubicBezTo>
                  <a:cubicBezTo>
                    <a:pt x="27" y="53"/>
                    <a:pt x="27" y="53"/>
                    <a:pt x="27" y="53"/>
                  </a:cubicBezTo>
                  <a:cubicBezTo>
                    <a:pt x="27" y="54"/>
                    <a:pt x="27" y="54"/>
                    <a:pt x="28" y="53"/>
                  </a:cubicBezTo>
                  <a:cubicBezTo>
                    <a:pt x="36" y="46"/>
                    <a:pt x="36" y="46"/>
                    <a:pt x="36" y="46"/>
                  </a:cubicBezTo>
                  <a:cubicBezTo>
                    <a:pt x="37" y="45"/>
                    <a:pt x="39" y="44"/>
                    <a:pt x="40" y="44"/>
                  </a:cubicBezTo>
                  <a:cubicBezTo>
                    <a:pt x="53" y="44"/>
                    <a:pt x="53" y="44"/>
                    <a:pt x="53" y="44"/>
                  </a:cubicBezTo>
                  <a:cubicBezTo>
                    <a:pt x="54" y="44"/>
                    <a:pt x="55" y="43"/>
                    <a:pt x="55" y="42"/>
                  </a:cubicBezTo>
                  <a:cubicBezTo>
                    <a:pt x="55" y="2"/>
                    <a:pt x="55" y="2"/>
                    <a:pt x="55" y="2"/>
                  </a:cubicBezTo>
                  <a:cubicBezTo>
                    <a:pt x="55" y="1"/>
                    <a:pt x="54" y="0"/>
                    <a:pt x="53" y="0"/>
                  </a:cubicBezTo>
                  <a:close/>
                  <a:moveTo>
                    <a:pt x="23" y="24"/>
                  </a:moveTo>
                  <a:cubicBezTo>
                    <a:pt x="23" y="26"/>
                    <a:pt x="21" y="27"/>
                    <a:pt x="20" y="27"/>
                  </a:cubicBezTo>
                  <a:cubicBezTo>
                    <a:pt x="15" y="27"/>
                    <a:pt x="15" y="27"/>
                    <a:pt x="15" y="27"/>
                  </a:cubicBezTo>
                  <a:cubicBezTo>
                    <a:pt x="14" y="27"/>
                    <a:pt x="13" y="26"/>
                    <a:pt x="13" y="24"/>
                  </a:cubicBezTo>
                  <a:cubicBezTo>
                    <a:pt x="13" y="20"/>
                    <a:pt x="13" y="20"/>
                    <a:pt x="13" y="20"/>
                  </a:cubicBezTo>
                  <a:cubicBezTo>
                    <a:pt x="13" y="18"/>
                    <a:pt x="14" y="17"/>
                    <a:pt x="15" y="17"/>
                  </a:cubicBezTo>
                  <a:cubicBezTo>
                    <a:pt x="20" y="17"/>
                    <a:pt x="20" y="17"/>
                    <a:pt x="20" y="17"/>
                  </a:cubicBezTo>
                  <a:cubicBezTo>
                    <a:pt x="21" y="17"/>
                    <a:pt x="23" y="18"/>
                    <a:pt x="23" y="20"/>
                  </a:cubicBezTo>
                  <a:lnTo>
                    <a:pt x="23" y="24"/>
                  </a:lnTo>
                  <a:close/>
                  <a:moveTo>
                    <a:pt x="42" y="24"/>
                  </a:moveTo>
                  <a:cubicBezTo>
                    <a:pt x="42" y="26"/>
                    <a:pt x="41" y="27"/>
                    <a:pt x="40" y="27"/>
                  </a:cubicBezTo>
                  <a:cubicBezTo>
                    <a:pt x="35" y="27"/>
                    <a:pt x="35" y="27"/>
                    <a:pt x="35" y="27"/>
                  </a:cubicBezTo>
                  <a:cubicBezTo>
                    <a:pt x="34" y="27"/>
                    <a:pt x="33" y="26"/>
                    <a:pt x="33" y="24"/>
                  </a:cubicBezTo>
                  <a:cubicBezTo>
                    <a:pt x="33" y="20"/>
                    <a:pt x="33" y="20"/>
                    <a:pt x="33" y="20"/>
                  </a:cubicBezTo>
                  <a:cubicBezTo>
                    <a:pt x="33" y="18"/>
                    <a:pt x="34" y="17"/>
                    <a:pt x="35" y="17"/>
                  </a:cubicBezTo>
                  <a:cubicBezTo>
                    <a:pt x="40" y="17"/>
                    <a:pt x="40" y="17"/>
                    <a:pt x="40" y="17"/>
                  </a:cubicBezTo>
                  <a:cubicBezTo>
                    <a:pt x="41" y="17"/>
                    <a:pt x="42" y="18"/>
                    <a:pt x="42" y="20"/>
                  </a:cubicBezTo>
                  <a:lnTo>
                    <a:pt x="42"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07" name="Freeform 39"/>
            <p:cNvSpPr/>
            <p:nvPr/>
          </p:nvSpPr>
          <p:spPr bwMode="auto">
            <a:xfrm>
              <a:off x="0" y="24"/>
              <a:ext cx="111" cy="119"/>
            </a:xfrm>
            <a:custGeom>
              <a:avLst/>
              <a:gdLst>
                <a:gd name="T0" fmla="*/ 231 w 50"/>
                <a:gd name="T1" fmla="*/ 181 h 54"/>
                <a:gd name="T2" fmla="*/ 246 w 50"/>
                <a:gd name="T3" fmla="*/ 194 h 54"/>
                <a:gd name="T4" fmla="*/ 246 w 50"/>
                <a:gd name="T5" fmla="*/ 198 h 54"/>
                <a:gd name="T6" fmla="*/ 231 w 50"/>
                <a:gd name="T7" fmla="*/ 214 h 54"/>
                <a:gd name="T8" fmla="*/ 153 w 50"/>
                <a:gd name="T9" fmla="*/ 214 h 54"/>
                <a:gd name="T10" fmla="*/ 138 w 50"/>
                <a:gd name="T11" fmla="*/ 223 h 54"/>
                <a:gd name="T12" fmla="*/ 138 w 50"/>
                <a:gd name="T13" fmla="*/ 253 h 54"/>
                <a:gd name="T14" fmla="*/ 133 w 50"/>
                <a:gd name="T15" fmla="*/ 258 h 54"/>
                <a:gd name="T16" fmla="*/ 93 w 50"/>
                <a:gd name="T17" fmla="*/ 218 h 54"/>
                <a:gd name="T18" fmla="*/ 73 w 50"/>
                <a:gd name="T19" fmla="*/ 214 h 54"/>
                <a:gd name="T20" fmla="*/ 9 w 50"/>
                <a:gd name="T21" fmla="*/ 214 h 54"/>
                <a:gd name="T22" fmla="*/ 0 w 50"/>
                <a:gd name="T23" fmla="*/ 198 h 54"/>
                <a:gd name="T24" fmla="*/ 0 w 50"/>
                <a:gd name="T25" fmla="*/ 9 h 54"/>
                <a:gd name="T26" fmla="*/ 9 w 50"/>
                <a:gd name="T27" fmla="*/ 0 h 54"/>
                <a:gd name="T28" fmla="*/ 104 w 50"/>
                <a:gd name="T29" fmla="*/ 0 h 54"/>
                <a:gd name="T30" fmla="*/ 113 w 50"/>
                <a:gd name="T31" fmla="*/ 9 h 54"/>
                <a:gd name="T32" fmla="*/ 113 w 50"/>
                <a:gd name="T33" fmla="*/ 170 h 54"/>
                <a:gd name="T34" fmla="*/ 129 w 50"/>
                <a:gd name="T35" fmla="*/ 181 h 54"/>
                <a:gd name="T36" fmla="*/ 231 w 50"/>
                <a:gd name="T37" fmla="*/ 181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0" h="54">
                  <a:moveTo>
                    <a:pt x="47" y="37"/>
                  </a:moveTo>
                  <a:cubicBezTo>
                    <a:pt x="49" y="37"/>
                    <a:pt x="50" y="38"/>
                    <a:pt x="50" y="40"/>
                  </a:cubicBezTo>
                  <a:cubicBezTo>
                    <a:pt x="50" y="41"/>
                    <a:pt x="50" y="41"/>
                    <a:pt x="50" y="41"/>
                  </a:cubicBezTo>
                  <a:cubicBezTo>
                    <a:pt x="50" y="42"/>
                    <a:pt x="49" y="44"/>
                    <a:pt x="47" y="44"/>
                  </a:cubicBezTo>
                  <a:cubicBezTo>
                    <a:pt x="31" y="44"/>
                    <a:pt x="31" y="44"/>
                    <a:pt x="31" y="44"/>
                  </a:cubicBezTo>
                  <a:cubicBezTo>
                    <a:pt x="29" y="44"/>
                    <a:pt x="28" y="45"/>
                    <a:pt x="28" y="46"/>
                  </a:cubicBezTo>
                  <a:cubicBezTo>
                    <a:pt x="28" y="52"/>
                    <a:pt x="28" y="52"/>
                    <a:pt x="28" y="52"/>
                  </a:cubicBezTo>
                  <a:cubicBezTo>
                    <a:pt x="28" y="54"/>
                    <a:pt x="27" y="54"/>
                    <a:pt x="27" y="53"/>
                  </a:cubicBezTo>
                  <a:cubicBezTo>
                    <a:pt x="19" y="45"/>
                    <a:pt x="19" y="45"/>
                    <a:pt x="19" y="45"/>
                  </a:cubicBezTo>
                  <a:cubicBezTo>
                    <a:pt x="18" y="44"/>
                    <a:pt x="16" y="44"/>
                    <a:pt x="15" y="44"/>
                  </a:cubicBezTo>
                  <a:cubicBezTo>
                    <a:pt x="2" y="44"/>
                    <a:pt x="2" y="44"/>
                    <a:pt x="2" y="44"/>
                  </a:cubicBezTo>
                  <a:cubicBezTo>
                    <a:pt x="1" y="44"/>
                    <a:pt x="0" y="42"/>
                    <a:pt x="0" y="41"/>
                  </a:cubicBezTo>
                  <a:cubicBezTo>
                    <a:pt x="0" y="2"/>
                    <a:pt x="0" y="2"/>
                    <a:pt x="0" y="2"/>
                  </a:cubicBezTo>
                  <a:cubicBezTo>
                    <a:pt x="0" y="1"/>
                    <a:pt x="1" y="0"/>
                    <a:pt x="2" y="0"/>
                  </a:cubicBezTo>
                  <a:cubicBezTo>
                    <a:pt x="21" y="0"/>
                    <a:pt x="21" y="0"/>
                    <a:pt x="21" y="0"/>
                  </a:cubicBezTo>
                  <a:cubicBezTo>
                    <a:pt x="22" y="0"/>
                    <a:pt x="23" y="1"/>
                    <a:pt x="23" y="2"/>
                  </a:cubicBezTo>
                  <a:cubicBezTo>
                    <a:pt x="23" y="35"/>
                    <a:pt x="23" y="35"/>
                    <a:pt x="23" y="35"/>
                  </a:cubicBezTo>
                  <a:cubicBezTo>
                    <a:pt x="23" y="36"/>
                    <a:pt x="25" y="37"/>
                    <a:pt x="26" y="37"/>
                  </a:cubicBezTo>
                  <a:lnTo>
                    <a:pt x="47" y="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1294" name="Text Box 40"/>
          <p:cNvSpPr txBox="1">
            <a:spLocks noChangeArrowheads="1"/>
          </p:cNvSpPr>
          <p:nvPr/>
        </p:nvSpPr>
        <p:spPr bwMode="auto">
          <a:xfrm>
            <a:off x="7108825" y="1582738"/>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5" name="Rectangle 41"/>
          <p:cNvSpPr>
            <a:spLocks noChangeArrowheads="1"/>
          </p:cNvSpPr>
          <p:nvPr/>
        </p:nvSpPr>
        <p:spPr bwMode="auto">
          <a:xfrm>
            <a:off x="7740650" y="1203325"/>
            <a:ext cx="1403350" cy="666750"/>
          </a:xfrm>
          <a:prstGeom prst="rect">
            <a:avLst/>
          </a:prstGeom>
          <a:solidFill>
            <a:srgbClr val="00745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1296" name="Rectangle 42"/>
          <p:cNvSpPr>
            <a:spLocks noChangeArrowheads="1"/>
          </p:cNvSpPr>
          <p:nvPr/>
        </p:nvSpPr>
        <p:spPr bwMode="auto">
          <a:xfrm>
            <a:off x="1954530" y="1597025"/>
            <a:ext cx="129603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请在此粘贴或者输入您的文字内容请在此粘贴或者输入您的文字内容请在此粘贴或者输入您的文字内容</a:t>
            </a:r>
          </a:p>
        </p:txBody>
      </p:sp>
      <p:sp>
        <p:nvSpPr>
          <p:cNvPr id="11297" name="Rectangle 43"/>
          <p:cNvSpPr>
            <a:spLocks noChangeArrowheads="1"/>
          </p:cNvSpPr>
          <p:nvPr/>
        </p:nvSpPr>
        <p:spPr bwMode="auto">
          <a:xfrm>
            <a:off x="3332163" y="1871663"/>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11298" name="Rectangle 44"/>
          <p:cNvSpPr>
            <a:spLocks noChangeArrowheads="1"/>
          </p:cNvSpPr>
          <p:nvPr/>
        </p:nvSpPr>
        <p:spPr bwMode="auto">
          <a:xfrm>
            <a:off x="4748530" y="3951605"/>
            <a:ext cx="137414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请在此粘贴或者输入您的文字内容请在此粘贴或者输入您的文字内容请在此粘贴或者输入您的文字内容</a:t>
            </a:r>
          </a:p>
        </p:txBody>
      </p:sp>
      <p:sp>
        <p:nvSpPr>
          <p:cNvPr id="11299" name="Rectangle 45"/>
          <p:cNvSpPr>
            <a:spLocks noChangeArrowheads="1"/>
          </p:cNvSpPr>
          <p:nvPr/>
        </p:nvSpPr>
        <p:spPr bwMode="auto">
          <a:xfrm>
            <a:off x="6137275" y="3270250"/>
            <a:ext cx="11509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11300" name="Rectangle 46"/>
          <p:cNvSpPr>
            <a:spLocks noChangeArrowheads="1"/>
          </p:cNvSpPr>
          <p:nvPr/>
        </p:nvSpPr>
        <p:spPr bwMode="auto">
          <a:xfrm>
            <a:off x="7536180" y="4218305"/>
            <a:ext cx="137414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请在此粘贴或者输入您的文字内容请在此粘贴或者输入您的文字内容请在此粘贴或者输入您的文字内容</a:t>
            </a:r>
          </a:p>
        </p:txBody>
      </p:sp>
      <p:sp>
        <p:nvSpPr>
          <p:cNvPr id="7170" name="Text Box 2"/>
          <p:cNvSpPr txBox="1">
            <a:spLocks noChangeArrowheads="1"/>
          </p:cNvSpPr>
          <p:nvPr/>
        </p:nvSpPr>
        <p:spPr bwMode="auto">
          <a:xfrm>
            <a:off x="323850" y="223838"/>
            <a:ext cx="401193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rgbClr val="007457"/>
                </a:solidFill>
                <a:latin typeface="黑体" panose="02010600030101010101" charset="-122"/>
                <a:ea typeface="黑体" panose="02010600030101010101" charset="-122"/>
              </a:rPr>
              <a:t>请在此粘贴或者输入您的文字内容</a:t>
            </a:r>
          </a:p>
        </p:txBody>
      </p:sp>
      <p:sp>
        <p:nvSpPr>
          <p:cNvPr id="7171" name="Text Box 3"/>
          <p:cNvSpPr txBox="1">
            <a:spLocks noChangeArrowheads="1"/>
          </p:cNvSpPr>
          <p:nvPr/>
        </p:nvSpPr>
        <p:spPr bwMode="auto">
          <a:xfrm>
            <a:off x="323850" y="530225"/>
            <a:ext cx="1776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000">
                <a:solidFill>
                  <a:schemeClr val="tx1"/>
                </a:solidFill>
              </a:rPr>
              <a:t>YOUR OTHER TEXT HERE</a:t>
            </a:r>
          </a:p>
        </p:txBody>
      </p:sp>
      <p:grpSp>
        <p:nvGrpSpPr>
          <p:cNvPr id="7179" name="Group 9"/>
          <p:cNvGrpSpPr/>
          <p:nvPr/>
        </p:nvGrpSpPr>
        <p:grpSpPr bwMode="auto">
          <a:xfrm>
            <a:off x="0" y="298450"/>
            <a:ext cx="323850" cy="431800"/>
            <a:chOff x="0" y="0"/>
            <a:chExt cx="204" cy="318"/>
          </a:xfrm>
        </p:grpSpPr>
        <p:sp>
          <p:nvSpPr>
            <p:cNvPr id="7180" name="Rectangle 10"/>
            <p:cNvSpPr>
              <a:spLocks noChangeArrowheads="1"/>
            </p:cNvSpPr>
            <p:nvPr/>
          </p:nvSpPr>
          <p:spPr bwMode="auto">
            <a:xfrm>
              <a:off x="158" y="0"/>
              <a:ext cx="46" cy="318"/>
            </a:xfrm>
            <a:prstGeom prst="rect">
              <a:avLst/>
            </a:prstGeom>
            <a:solidFill>
              <a:srgbClr val="E343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7181" name="Rectangle 11"/>
            <p:cNvSpPr>
              <a:spLocks noChangeArrowheads="1"/>
            </p:cNvSpPr>
            <p:nvPr/>
          </p:nvSpPr>
          <p:spPr bwMode="auto">
            <a:xfrm>
              <a:off x="0" y="0"/>
              <a:ext cx="158" cy="318"/>
            </a:xfrm>
            <a:prstGeom prst="rect">
              <a:avLst/>
            </a:prstGeom>
            <a:solidFill>
              <a:srgbClr val="00745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7457"/>
        </a:solidFill>
        <a:effectLst/>
      </p:bgPr>
    </p:bg>
    <p:spTree>
      <p:nvGrpSpPr>
        <p:cNvPr id="1" name=""/>
        <p:cNvGrpSpPr/>
        <p:nvPr/>
      </p:nvGrpSpPr>
      <p:grpSpPr>
        <a:xfrm>
          <a:off x="0" y="0"/>
          <a:ext cx="0" cy="0"/>
          <a:chOff x="0" y="0"/>
          <a:chExt cx="0" cy="0"/>
        </a:xfrm>
      </p:grpSpPr>
      <p:sp>
        <p:nvSpPr>
          <p:cNvPr id="13314" name="Oval 2"/>
          <p:cNvSpPr>
            <a:spLocks noChangeArrowheads="1"/>
          </p:cNvSpPr>
          <p:nvPr/>
        </p:nvSpPr>
        <p:spPr bwMode="auto">
          <a:xfrm>
            <a:off x="1868488" y="1727200"/>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3315" name="Rectangle 3"/>
          <p:cNvSpPr>
            <a:spLocks noChangeArrowheads="1"/>
          </p:cNvSpPr>
          <p:nvPr/>
        </p:nvSpPr>
        <p:spPr bwMode="auto">
          <a:xfrm>
            <a:off x="3924300" y="2211388"/>
            <a:ext cx="2994025"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bg1"/>
                </a:solidFill>
                <a:ea typeface="微软雅黑" panose="020B0503020204020204" pitchFamily="34" charset="-122"/>
              </a:rPr>
              <a:t>单击此处添加标题</a:t>
            </a:r>
          </a:p>
        </p:txBody>
      </p:sp>
      <p:sp>
        <p:nvSpPr>
          <p:cNvPr id="13316" name="Rectangle 4"/>
          <p:cNvSpPr>
            <a:spLocks noChangeArrowheads="1"/>
          </p:cNvSpPr>
          <p:nvPr/>
        </p:nvSpPr>
        <p:spPr bwMode="auto">
          <a:xfrm>
            <a:off x="3843338" y="2513013"/>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sz="800">
                <a:solidFill>
                  <a:schemeClr val="bg1"/>
                </a:solidFill>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13317" name="Text Box 5"/>
          <p:cNvSpPr txBox="1">
            <a:spLocks noChangeArrowheads="1"/>
          </p:cNvSpPr>
          <p:nvPr/>
        </p:nvSpPr>
        <p:spPr bwMode="auto">
          <a:xfrm>
            <a:off x="2124075" y="2020888"/>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6600">
                <a:solidFill>
                  <a:srgbClr val="95C1AD"/>
                </a:solidFill>
              </a:rPr>
              <a:t>02</a:t>
            </a:r>
          </a:p>
        </p:txBody>
      </p:sp>
      <p:grpSp>
        <p:nvGrpSpPr>
          <p:cNvPr id="13318" name="Group 6"/>
          <p:cNvGrpSpPr/>
          <p:nvPr/>
        </p:nvGrpSpPr>
        <p:grpSpPr bwMode="auto">
          <a:xfrm>
            <a:off x="2955925" y="1624013"/>
            <a:ext cx="533400" cy="530225"/>
            <a:chOff x="0" y="0"/>
            <a:chExt cx="336" cy="334"/>
          </a:xfrm>
        </p:grpSpPr>
        <p:sp>
          <p:nvSpPr>
            <p:cNvPr id="13319" name="Oval 7"/>
            <p:cNvSpPr>
              <a:spLocks noChangeArrowheads="1"/>
            </p:cNvSpPr>
            <p:nvPr/>
          </p:nvSpPr>
          <p:spPr bwMode="auto">
            <a:xfrm>
              <a:off x="0" y="0"/>
              <a:ext cx="336" cy="334"/>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nvGrpSpPr>
            <p:cNvPr id="13320" name="Group 8"/>
            <p:cNvGrpSpPr/>
            <p:nvPr/>
          </p:nvGrpSpPr>
          <p:grpSpPr bwMode="auto">
            <a:xfrm>
              <a:off x="90" y="59"/>
              <a:ext cx="147" cy="209"/>
              <a:chOff x="0" y="0"/>
              <a:chExt cx="365" cy="524"/>
            </a:xfrm>
          </p:grpSpPr>
          <p:sp>
            <p:nvSpPr>
              <p:cNvPr id="13321" name="Freeform 9"/>
              <p:cNvSpPr/>
              <p:nvPr/>
            </p:nvSpPr>
            <p:spPr bwMode="auto">
              <a:xfrm>
                <a:off x="131" y="287"/>
                <a:ext cx="66" cy="48"/>
              </a:xfrm>
              <a:custGeom>
                <a:avLst/>
                <a:gdLst>
                  <a:gd name="T0" fmla="*/ 112 w 33"/>
                  <a:gd name="T1" fmla="*/ 96 h 24"/>
                  <a:gd name="T2" fmla="*/ 4 w 33"/>
                  <a:gd name="T3" fmla="*/ 48 h 24"/>
                  <a:gd name="T4" fmla="*/ 20 w 33"/>
                  <a:gd name="T5" fmla="*/ 16 h 24"/>
                  <a:gd name="T6" fmla="*/ 48 w 33"/>
                  <a:gd name="T7" fmla="*/ 4 h 24"/>
                  <a:gd name="T8" fmla="*/ 116 w 33"/>
                  <a:gd name="T9" fmla="*/ 36 h 24"/>
                  <a:gd name="T10" fmla="*/ 128 w 33"/>
                  <a:gd name="T11" fmla="*/ 64 h 24"/>
                  <a:gd name="T12" fmla="*/ 112 w 33"/>
                  <a:gd name="T13" fmla="*/ 96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 h="24">
                    <a:moveTo>
                      <a:pt x="28" y="24"/>
                    </a:moveTo>
                    <a:cubicBezTo>
                      <a:pt x="28" y="24"/>
                      <a:pt x="0" y="11"/>
                      <a:pt x="1" y="12"/>
                    </a:cubicBezTo>
                    <a:cubicBezTo>
                      <a:pt x="2" y="13"/>
                      <a:pt x="5" y="4"/>
                      <a:pt x="5" y="4"/>
                    </a:cubicBezTo>
                    <a:cubicBezTo>
                      <a:pt x="6" y="1"/>
                      <a:pt x="9" y="0"/>
                      <a:pt x="12" y="1"/>
                    </a:cubicBezTo>
                    <a:cubicBezTo>
                      <a:pt x="29" y="9"/>
                      <a:pt x="29" y="9"/>
                      <a:pt x="29" y="9"/>
                    </a:cubicBezTo>
                    <a:cubicBezTo>
                      <a:pt x="32" y="10"/>
                      <a:pt x="33" y="13"/>
                      <a:pt x="32" y="16"/>
                    </a:cubicBezTo>
                    <a:lnTo>
                      <a:pt x="28" y="24"/>
                    </a:lnTo>
                    <a:close/>
                  </a:path>
                </a:pathLst>
              </a:cu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2" name="Freeform 10"/>
              <p:cNvSpPr/>
              <p:nvPr/>
            </p:nvSpPr>
            <p:spPr bwMode="auto">
              <a:xfrm>
                <a:off x="235" y="0"/>
                <a:ext cx="96" cy="102"/>
              </a:xfrm>
              <a:custGeom>
                <a:avLst/>
                <a:gdLst>
                  <a:gd name="T0" fmla="*/ 132 w 48"/>
                  <a:gd name="T1" fmla="*/ 188 h 51"/>
                  <a:gd name="T2" fmla="*/ 108 w 48"/>
                  <a:gd name="T3" fmla="*/ 200 h 51"/>
                  <a:gd name="T4" fmla="*/ 12 w 48"/>
                  <a:gd name="T5" fmla="*/ 156 h 51"/>
                  <a:gd name="T6" fmla="*/ 4 w 48"/>
                  <a:gd name="T7" fmla="*/ 132 h 51"/>
                  <a:gd name="T8" fmla="*/ 60 w 48"/>
                  <a:gd name="T9" fmla="*/ 0 h 51"/>
                  <a:gd name="T10" fmla="*/ 192 w 48"/>
                  <a:gd name="T11" fmla="*/ 56 h 51"/>
                  <a:gd name="T12" fmla="*/ 132 w 48"/>
                  <a:gd name="T13" fmla="*/ 188 h 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51">
                    <a:moveTo>
                      <a:pt x="33" y="47"/>
                    </a:moveTo>
                    <a:cubicBezTo>
                      <a:pt x="32" y="50"/>
                      <a:pt x="29" y="51"/>
                      <a:pt x="27" y="50"/>
                    </a:cubicBezTo>
                    <a:cubicBezTo>
                      <a:pt x="3" y="39"/>
                      <a:pt x="3" y="39"/>
                      <a:pt x="3" y="39"/>
                    </a:cubicBezTo>
                    <a:cubicBezTo>
                      <a:pt x="1" y="38"/>
                      <a:pt x="0" y="35"/>
                      <a:pt x="1" y="33"/>
                    </a:cubicBezTo>
                    <a:cubicBezTo>
                      <a:pt x="15" y="0"/>
                      <a:pt x="15" y="0"/>
                      <a:pt x="15" y="0"/>
                    </a:cubicBezTo>
                    <a:cubicBezTo>
                      <a:pt x="48" y="14"/>
                      <a:pt x="48" y="14"/>
                      <a:pt x="48" y="14"/>
                    </a:cubicBezTo>
                    <a:lnTo>
                      <a:pt x="33" y="47"/>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3" name="Freeform 11"/>
              <p:cNvSpPr/>
              <p:nvPr/>
            </p:nvSpPr>
            <p:spPr bwMode="auto">
              <a:xfrm>
                <a:off x="137" y="46"/>
                <a:ext cx="186" cy="241"/>
              </a:xfrm>
              <a:custGeom>
                <a:avLst/>
                <a:gdLst>
                  <a:gd name="T0" fmla="*/ 208 w 93"/>
                  <a:gd name="T1" fmla="*/ 468 h 120"/>
                  <a:gd name="T2" fmla="*/ 180 w 93"/>
                  <a:gd name="T3" fmla="*/ 480 h 120"/>
                  <a:gd name="T4" fmla="*/ 16 w 93"/>
                  <a:gd name="T5" fmla="*/ 408 h 120"/>
                  <a:gd name="T6" fmla="*/ 4 w 93"/>
                  <a:gd name="T7" fmla="*/ 376 h 120"/>
                  <a:gd name="T8" fmla="*/ 164 w 93"/>
                  <a:gd name="T9" fmla="*/ 16 h 120"/>
                  <a:gd name="T10" fmla="*/ 192 w 93"/>
                  <a:gd name="T11" fmla="*/ 4 h 120"/>
                  <a:gd name="T12" fmla="*/ 356 w 93"/>
                  <a:gd name="T13" fmla="*/ 80 h 120"/>
                  <a:gd name="T14" fmla="*/ 368 w 93"/>
                  <a:gd name="T15" fmla="*/ 108 h 120"/>
                  <a:gd name="T16" fmla="*/ 208 w 93"/>
                  <a:gd name="T17" fmla="*/ 468 h 1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3" h="120">
                    <a:moveTo>
                      <a:pt x="52" y="116"/>
                    </a:moveTo>
                    <a:cubicBezTo>
                      <a:pt x="51" y="119"/>
                      <a:pt x="48" y="120"/>
                      <a:pt x="45" y="119"/>
                    </a:cubicBezTo>
                    <a:cubicBezTo>
                      <a:pt x="4" y="101"/>
                      <a:pt x="4" y="101"/>
                      <a:pt x="4" y="101"/>
                    </a:cubicBezTo>
                    <a:cubicBezTo>
                      <a:pt x="1" y="99"/>
                      <a:pt x="0" y="96"/>
                      <a:pt x="1" y="93"/>
                    </a:cubicBezTo>
                    <a:cubicBezTo>
                      <a:pt x="41" y="4"/>
                      <a:pt x="41" y="4"/>
                      <a:pt x="41" y="4"/>
                    </a:cubicBezTo>
                    <a:cubicBezTo>
                      <a:pt x="42" y="1"/>
                      <a:pt x="45" y="0"/>
                      <a:pt x="48" y="1"/>
                    </a:cubicBezTo>
                    <a:cubicBezTo>
                      <a:pt x="89" y="20"/>
                      <a:pt x="89" y="20"/>
                      <a:pt x="89" y="20"/>
                    </a:cubicBezTo>
                    <a:cubicBezTo>
                      <a:pt x="92" y="21"/>
                      <a:pt x="93" y="24"/>
                      <a:pt x="92" y="27"/>
                    </a:cubicBezTo>
                    <a:lnTo>
                      <a:pt x="52" y="1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4" name="Freeform 12"/>
              <p:cNvSpPr/>
              <p:nvPr/>
            </p:nvSpPr>
            <p:spPr bwMode="auto">
              <a:xfrm>
                <a:off x="116" y="233"/>
                <a:ext cx="125" cy="96"/>
              </a:xfrm>
              <a:custGeom>
                <a:avLst/>
                <a:gdLst>
                  <a:gd name="T0" fmla="*/ 216 w 62"/>
                  <a:gd name="T1" fmla="*/ 176 h 48"/>
                  <a:gd name="T2" fmla="*/ 183 w 62"/>
                  <a:gd name="T3" fmla="*/ 188 h 48"/>
                  <a:gd name="T4" fmla="*/ 16 w 62"/>
                  <a:gd name="T5" fmla="*/ 116 h 48"/>
                  <a:gd name="T6" fmla="*/ 4 w 62"/>
                  <a:gd name="T7" fmla="*/ 84 h 48"/>
                  <a:gd name="T8" fmla="*/ 44 w 62"/>
                  <a:gd name="T9" fmla="*/ 0 h 48"/>
                  <a:gd name="T10" fmla="*/ 252 w 62"/>
                  <a:gd name="T11" fmla="*/ 92 h 48"/>
                  <a:gd name="T12" fmla="*/ 216 w 62"/>
                  <a:gd name="T13" fmla="*/ 17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 h="48">
                    <a:moveTo>
                      <a:pt x="53" y="44"/>
                    </a:moveTo>
                    <a:cubicBezTo>
                      <a:pt x="51" y="47"/>
                      <a:pt x="48" y="48"/>
                      <a:pt x="45" y="47"/>
                    </a:cubicBezTo>
                    <a:cubicBezTo>
                      <a:pt x="4" y="29"/>
                      <a:pt x="4" y="29"/>
                      <a:pt x="4" y="29"/>
                    </a:cubicBezTo>
                    <a:cubicBezTo>
                      <a:pt x="1" y="28"/>
                      <a:pt x="0" y="24"/>
                      <a:pt x="1" y="21"/>
                    </a:cubicBezTo>
                    <a:cubicBezTo>
                      <a:pt x="11" y="0"/>
                      <a:pt x="11" y="0"/>
                      <a:pt x="11" y="0"/>
                    </a:cubicBezTo>
                    <a:cubicBezTo>
                      <a:pt x="62" y="23"/>
                      <a:pt x="62" y="23"/>
                      <a:pt x="62" y="23"/>
                    </a:cubicBezTo>
                    <a:lnTo>
                      <a:pt x="53" y="44"/>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5" name="Freeform 13"/>
              <p:cNvSpPr/>
              <p:nvPr/>
            </p:nvSpPr>
            <p:spPr bwMode="auto">
              <a:xfrm>
                <a:off x="58" y="170"/>
                <a:ext cx="307" cy="288"/>
              </a:xfrm>
              <a:custGeom>
                <a:avLst/>
                <a:gdLst>
                  <a:gd name="T0" fmla="*/ 616 w 153"/>
                  <a:gd name="T1" fmla="*/ 260 h 143"/>
                  <a:gd name="T2" fmla="*/ 371 w 153"/>
                  <a:gd name="T3" fmla="*/ 4 h 143"/>
                  <a:gd name="T4" fmla="*/ 351 w 153"/>
                  <a:gd name="T5" fmla="*/ 20 h 143"/>
                  <a:gd name="T6" fmla="*/ 351 w 153"/>
                  <a:gd name="T7" fmla="*/ 64 h 143"/>
                  <a:gd name="T8" fmla="*/ 371 w 153"/>
                  <a:gd name="T9" fmla="*/ 97 h 143"/>
                  <a:gd name="T10" fmla="*/ 524 w 153"/>
                  <a:gd name="T11" fmla="*/ 264 h 143"/>
                  <a:gd name="T12" fmla="*/ 331 w 153"/>
                  <a:gd name="T13" fmla="*/ 483 h 143"/>
                  <a:gd name="T14" fmla="*/ 0 w 153"/>
                  <a:gd name="T15" fmla="*/ 483 h 143"/>
                  <a:gd name="T16" fmla="*/ 0 w 153"/>
                  <a:gd name="T17" fmla="*/ 580 h 143"/>
                  <a:gd name="T18" fmla="*/ 331 w 153"/>
                  <a:gd name="T19" fmla="*/ 580 h 143"/>
                  <a:gd name="T20" fmla="*/ 616 w 153"/>
                  <a:gd name="T21" fmla="*/ 260 h 1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3" h="143">
                    <a:moveTo>
                      <a:pt x="153" y="64"/>
                    </a:moveTo>
                    <a:cubicBezTo>
                      <a:pt x="153" y="16"/>
                      <a:pt x="92" y="1"/>
                      <a:pt x="92" y="1"/>
                    </a:cubicBezTo>
                    <a:cubicBezTo>
                      <a:pt x="89" y="0"/>
                      <a:pt x="87" y="1"/>
                      <a:pt x="87" y="5"/>
                    </a:cubicBezTo>
                    <a:cubicBezTo>
                      <a:pt x="87" y="16"/>
                      <a:pt x="87" y="16"/>
                      <a:pt x="87" y="16"/>
                    </a:cubicBezTo>
                    <a:cubicBezTo>
                      <a:pt x="87" y="20"/>
                      <a:pt x="89" y="23"/>
                      <a:pt x="92" y="24"/>
                    </a:cubicBezTo>
                    <a:cubicBezTo>
                      <a:pt x="92" y="24"/>
                      <a:pt x="130" y="35"/>
                      <a:pt x="130" y="65"/>
                    </a:cubicBezTo>
                    <a:cubicBezTo>
                      <a:pt x="130" y="94"/>
                      <a:pt x="101" y="119"/>
                      <a:pt x="82" y="119"/>
                    </a:cubicBezTo>
                    <a:cubicBezTo>
                      <a:pt x="71" y="119"/>
                      <a:pt x="0" y="119"/>
                      <a:pt x="0" y="119"/>
                    </a:cubicBezTo>
                    <a:cubicBezTo>
                      <a:pt x="0" y="143"/>
                      <a:pt x="0" y="143"/>
                      <a:pt x="0" y="143"/>
                    </a:cubicBezTo>
                    <a:cubicBezTo>
                      <a:pt x="0" y="143"/>
                      <a:pt x="52" y="143"/>
                      <a:pt x="82" y="143"/>
                    </a:cubicBezTo>
                    <a:cubicBezTo>
                      <a:pt x="115" y="143"/>
                      <a:pt x="153" y="113"/>
                      <a:pt x="153" y="64"/>
                    </a:cubicBez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6" name="Freeform 14"/>
              <p:cNvSpPr/>
              <p:nvPr/>
            </p:nvSpPr>
            <p:spPr bwMode="auto">
              <a:xfrm>
                <a:off x="0" y="498"/>
                <a:ext cx="299" cy="26"/>
              </a:xfrm>
              <a:custGeom>
                <a:avLst/>
                <a:gdLst>
                  <a:gd name="T0" fmla="*/ 600 w 149"/>
                  <a:gd name="T1" fmla="*/ 32 h 13"/>
                  <a:gd name="T2" fmla="*/ 580 w 149"/>
                  <a:gd name="T3" fmla="*/ 52 h 13"/>
                  <a:gd name="T4" fmla="*/ 0 w 149"/>
                  <a:gd name="T5" fmla="*/ 52 h 13"/>
                  <a:gd name="T6" fmla="*/ 0 w 149"/>
                  <a:gd name="T7" fmla="*/ 0 h 13"/>
                  <a:gd name="T8" fmla="*/ 580 w 149"/>
                  <a:gd name="T9" fmla="*/ 0 h 13"/>
                  <a:gd name="T10" fmla="*/ 600 w 149"/>
                  <a:gd name="T11" fmla="*/ 24 h 13"/>
                  <a:gd name="T12" fmla="*/ 600 w 149"/>
                  <a:gd name="T13" fmla="*/ 32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9" h="13">
                    <a:moveTo>
                      <a:pt x="149" y="8"/>
                    </a:moveTo>
                    <a:cubicBezTo>
                      <a:pt x="149" y="11"/>
                      <a:pt x="147" y="13"/>
                      <a:pt x="144" y="13"/>
                    </a:cubicBezTo>
                    <a:cubicBezTo>
                      <a:pt x="0" y="13"/>
                      <a:pt x="0" y="13"/>
                      <a:pt x="0" y="13"/>
                    </a:cubicBezTo>
                    <a:cubicBezTo>
                      <a:pt x="0" y="0"/>
                      <a:pt x="0" y="0"/>
                      <a:pt x="0" y="0"/>
                    </a:cubicBezTo>
                    <a:cubicBezTo>
                      <a:pt x="144" y="0"/>
                      <a:pt x="144" y="0"/>
                      <a:pt x="144" y="0"/>
                    </a:cubicBezTo>
                    <a:cubicBezTo>
                      <a:pt x="147" y="0"/>
                      <a:pt x="149" y="3"/>
                      <a:pt x="149" y="6"/>
                    </a:cubicBezTo>
                    <a:lnTo>
                      <a:pt x="149" y="8"/>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27" name="Oval 15"/>
              <p:cNvSpPr>
                <a:spLocks noChangeArrowheads="1"/>
              </p:cNvSpPr>
              <p:nvPr/>
            </p:nvSpPr>
            <p:spPr bwMode="auto">
              <a:xfrm>
                <a:off x="197" y="136"/>
                <a:ext cx="102" cy="103"/>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3328" name="Oval 16"/>
              <p:cNvSpPr>
                <a:spLocks noChangeArrowheads="1"/>
              </p:cNvSpPr>
              <p:nvPr/>
            </p:nvSpPr>
            <p:spPr bwMode="auto">
              <a:xfrm>
                <a:off x="213" y="152"/>
                <a:ext cx="72" cy="71"/>
              </a:xfrm>
              <a:prstGeom prst="ellipse">
                <a:avLst/>
              </a:pr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3329" name="Freeform 17"/>
              <p:cNvSpPr/>
              <p:nvPr/>
            </p:nvSpPr>
            <p:spPr bwMode="auto">
              <a:xfrm>
                <a:off x="143" y="409"/>
                <a:ext cx="180" cy="115"/>
              </a:xfrm>
              <a:custGeom>
                <a:avLst/>
                <a:gdLst>
                  <a:gd name="T0" fmla="*/ 344 w 90"/>
                  <a:gd name="T1" fmla="*/ 232 h 57"/>
                  <a:gd name="T2" fmla="*/ 0 w 90"/>
                  <a:gd name="T3" fmla="*/ 232 h 57"/>
                  <a:gd name="T4" fmla="*/ 0 w 90"/>
                  <a:gd name="T5" fmla="*/ 0 h 57"/>
                  <a:gd name="T6" fmla="*/ 172 w 90"/>
                  <a:gd name="T7" fmla="*/ 0 h 57"/>
                  <a:gd name="T8" fmla="*/ 348 w 90"/>
                  <a:gd name="T9" fmla="*/ 220 h 57"/>
                  <a:gd name="T10" fmla="*/ 344 w 90"/>
                  <a:gd name="T11" fmla="*/ 232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0" h="57">
                    <a:moveTo>
                      <a:pt x="86" y="57"/>
                    </a:moveTo>
                    <a:cubicBezTo>
                      <a:pt x="81" y="57"/>
                      <a:pt x="0" y="57"/>
                      <a:pt x="0" y="57"/>
                    </a:cubicBezTo>
                    <a:cubicBezTo>
                      <a:pt x="0" y="0"/>
                      <a:pt x="0" y="0"/>
                      <a:pt x="0" y="0"/>
                    </a:cubicBezTo>
                    <a:cubicBezTo>
                      <a:pt x="43" y="0"/>
                      <a:pt x="43" y="0"/>
                      <a:pt x="43" y="0"/>
                    </a:cubicBezTo>
                    <a:cubicBezTo>
                      <a:pt x="87" y="54"/>
                      <a:pt x="87" y="54"/>
                      <a:pt x="87" y="54"/>
                    </a:cubicBezTo>
                    <a:cubicBezTo>
                      <a:pt x="87" y="54"/>
                      <a:pt x="90" y="57"/>
                      <a:pt x="86"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330" name="Oval 18"/>
              <p:cNvSpPr>
                <a:spLocks noChangeArrowheads="1"/>
              </p:cNvSpPr>
              <p:nvPr/>
            </p:nvSpPr>
            <p:spPr bwMode="auto">
              <a:xfrm>
                <a:off x="231" y="168"/>
                <a:ext cx="36" cy="39"/>
              </a:xfrm>
              <a:prstGeom prst="ellipse">
                <a:avLst/>
              </a:prstGeom>
              <a:solidFill>
                <a:srgbClr val="009658"/>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3331" name="Oval 19"/>
              <p:cNvSpPr>
                <a:spLocks noChangeArrowheads="1"/>
              </p:cNvSpPr>
              <p:nvPr/>
            </p:nvSpPr>
            <p:spPr bwMode="auto">
              <a:xfrm>
                <a:off x="163" y="425"/>
                <a:ext cx="22" cy="23"/>
              </a:xfrm>
              <a:prstGeom prst="ellipse">
                <a:avLst/>
              </a:prstGeom>
              <a:solidFill>
                <a:srgbClr val="403833"/>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sp>
            <p:nvSpPr>
              <p:cNvPr id="13332" name="Oval 20"/>
              <p:cNvSpPr>
                <a:spLocks noChangeArrowheads="1"/>
              </p:cNvSpPr>
              <p:nvPr/>
            </p:nvSpPr>
            <p:spPr bwMode="auto">
              <a:xfrm>
                <a:off x="159" y="498"/>
                <a:ext cx="22" cy="22"/>
              </a:xfrm>
              <a:prstGeom prst="ellipse">
                <a:avLst/>
              </a:prstGeom>
              <a:solidFill>
                <a:srgbClr val="403833"/>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p>
            </p:txBody>
          </p:sp>
        </p:grpSp>
      </p:grpSp>
    </p:spTree>
  </p:cSld>
  <p:clrMapOvr>
    <a:masterClrMapping/>
  </p:clrMapOvr>
</p:sld>
</file>

<file path=ppt/theme/theme1.xml><?xml version="1.0" encoding="utf-8"?>
<a:theme xmlns:a="http://schemas.openxmlformats.org/drawingml/2006/main" name="第一PPT，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Words>2496</Words>
  <Application>Microsoft Office PowerPoint</Application>
  <PresentationFormat>自定义</PresentationFormat>
  <Paragraphs>354</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中国烟草</dc:title>
  <dc:creator>第一PPT</dc:creator>
  <cp:keywords>www.1ppt.com</cp:keywords>
  <cp:lastModifiedBy>Windows User</cp:lastModifiedBy>
  <cp:revision>35</cp:revision>
  <dcterms:created xsi:type="dcterms:W3CDTF">2015-05-21T08:56:00Z</dcterms:created>
  <dcterms:modified xsi:type="dcterms:W3CDTF">2019-03-12T13:37:52Z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