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64" r:id="rId6"/>
    <p:sldId id="260" r:id="rId7"/>
    <p:sldId id="261" r:id="rId8"/>
    <p:sldId id="263" r:id="rId9"/>
    <p:sldId id="262" r:id="rId10"/>
    <p:sldId id="259" r:id="rId11"/>
    <p:sldId id="265" r:id="rId12"/>
    <p:sldId id="266" r:id="rId13"/>
    <p:sldId id="268" r:id="rId14"/>
    <p:sldId id="267" r:id="rId15"/>
    <p:sldId id="269" r:id="rId16"/>
    <p:sldId id="270" r:id="rId17"/>
    <p:sldId id="271" r:id="rId18"/>
    <p:sldId id="272" r:id="rId19"/>
    <p:sldId id="273" r:id="rId20"/>
    <p:sldId id="274" r:id="rId21"/>
    <p:sldId id="275" r:id="rId22"/>
    <p:sldId id="277" r:id="rId23"/>
    <p:sldId id="276"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66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1" autoAdjust="0"/>
    <p:restoredTop sz="94660" autoAdjust="0"/>
  </p:normalViewPr>
  <p:slideViewPr>
    <p:cSldViewPr snapToGrid="0">
      <p:cViewPr varScale="1">
        <p:scale>
          <a:sx n="58" d="100"/>
          <a:sy n="58" d="100"/>
        </p:scale>
        <p:origin x="-78" y="-157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3432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28286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3449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54418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44830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1706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02625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86179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5729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76034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5175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9100364" y="642231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2019/3/12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2019/3/12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2019/3/12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9241609"/>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7.jpeg"/><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3446311" y="3496007"/>
            <a:ext cx="5612435" cy="769441"/>
          </a:xfrm>
          <a:prstGeom prst="rect">
            <a:avLst/>
          </a:prstGeom>
          <a:noFill/>
        </p:spPr>
        <p:txBody>
          <a:bodyPr wrap="none" rtlCol="0">
            <a:spAutoFit/>
          </a:bodyPr>
          <a:lstStyle/>
          <a:p>
            <a:pPr algn="ctr"/>
            <a:r>
              <a:rPr lang="zh-CN" altLang="en-US" sz="4400" b="1" spc="300" dirty="0" smtClean="0">
                <a:ln w="18415" cmpd="sng">
                  <a:noFill/>
                  <a:prstDash val="solid"/>
                </a:ln>
                <a:solidFill>
                  <a:srgbClr val="076655"/>
                </a:solidFill>
                <a:latin typeface="微软雅黑" panose="020B0503020204020204" charset="-122"/>
                <a:ea typeface="微软雅黑" panose="020B0503020204020204" charset="-122"/>
              </a:rPr>
              <a:t>中国烟草局</a:t>
            </a:r>
            <a:r>
              <a:rPr lang="en-US" altLang="zh-CN" sz="4400" b="1" spc="300" dirty="0" smtClean="0">
                <a:ln w="18415" cmpd="sng">
                  <a:noFill/>
                  <a:prstDash val="solid"/>
                </a:ln>
                <a:solidFill>
                  <a:srgbClr val="076655"/>
                </a:solidFill>
                <a:latin typeface="微软雅黑" panose="020B0503020204020204" charset="-122"/>
                <a:ea typeface="微软雅黑" panose="020B0503020204020204" charset="-122"/>
              </a:rPr>
              <a:t>PPT</a:t>
            </a:r>
            <a:r>
              <a:rPr lang="zh-CN" altLang="en-US" sz="4400" b="1" spc="300" dirty="0" smtClean="0">
                <a:ln w="18415" cmpd="sng">
                  <a:noFill/>
                  <a:prstDash val="solid"/>
                </a:ln>
                <a:solidFill>
                  <a:srgbClr val="076655"/>
                </a:solidFill>
                <a:latin typeface="微软雅黑" panose="020B0503020204020204" charset="-122"/>
                <a:ea typeface="微软雅黑" panose="020B0503020204020204" charset="-122"/>
              </a:rPr>
              <a:t>模板</a:t>
            </a:r>
          </a:p>
        </p:txBody>
      </p:sp>
      <p:cxnSp>
        <p:nvCxnSpPr>
          <p:cNvPr id="14" name="直接连接符 13"/>
          <p:cNvCxnSpPr/>
          <p:nvPr/>
        </p:nvCxnSpPr>
        <p:spPr>
          <a:xfrm>
            <a:off x="3727768" y="4199890"/>
            <a:ext cx="5049520"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3552870" y="4255770"/>
            <a:ext cx="5640070" cy="789305"/>
            <a:chOff x="10081" y="6357"/>
            <a:chExt cx="8882" cy="1243"/>
          </a:xfrm>
        </p:grpSpPr>
        <p:sp>
          <p:nvSpPr>
            <p:cNvPr id="16" name="TextBox 15"/>
            <p:cNvSpPr txBox="1"/>
            <p:nvPr/>
          </p:nvSpPr>
          <p:spPr>
            <a:xfrm>
              <a:off x="10081" y="6357"/>
              <a:ext cx="8882" cy="727"/>
            </a:xfrm>
            <a:prstGeom prst="rect">
              <a:avLst/>
            </a:prstGeom>
            <a:noFill/>
          </p:spPr>
          <p:txBody>
            <a:bodyPr wrap="square" rtlCol="0">
              <a:spAutoFit/>
            </a:bodyPr>
            <a:lstStyle/>
            <a:p>
              <a:pPr algn="ctr"/>
              <a:r>
                <a:rPr lang="zh-CN" altLang="en-US" sz="2400" dirty="0" smtClean="0">
                  <a:ln w="18415" cmpd="sng">
                    <a:noFill/>
                    <a:prstDash val="solid"/>
                  </a:ln>
                  <a:solidFill>
                    <a:schemeClr val="tx1"/>
                  </a:solidFill>
                  <a:latin typeface="微软雅黑" panose="020B0503020204020204" pitchFamily="34" charset="-122"/>
                  <a:ea typeface="微软雅黑" panose="020B0503020204020204" pitchFamily="34" charset="-122"/>
                </a:rPr>
                <a:t>工作总结  新年计划  述职报告  工作汇报  </a:t>
              </a:r>
            </a:p>
          </p:txBody>
        </p:sp>
        <p:sp>
          <p:nvSpPr>
            <p:cNvPr id="17" name="TextBox 24"/>
            <p:cNvSpPr txBox="1"/>
            <p:nvPr/>
          </p:nvSpPr>
          <p:spPr>
            <a:xfrm>
              <a:off x="10788" y="7067"/>
              <a:ext cx="7486" cy="533"/>
            </a:xfrm>
            <a:prstGeom prst="rect">
              <a:avLst/>
            </a:prstGeom>
            <a:noFill/>
          </p:spPr>
          <p:txBody>
            <a:bodyPr wrap="square" rtlCol="0">
              <a:spAutoFit/>
            </a:bodyPr>
            <a:lstStyle/>
            <a:p>
              <a:pPr algn="ctr"/>
              <a:r>
                <a:rPr lang="zh-CN" altLang="en-US" sz="1600" dirty="0" smtClean="0">
                  <a:ln w="18415" cmpd="sng">
                    <a:noFill/>
                    <a:prstDash val="solid"/>
                  </a:ln>
                  <a:solidFill>
                    <a:schemeClr val="tx1"/>
                  </a:solidFill>
                  <a:latin typeface="微软雅黑" panose="020B0503020204020204" pitchFamily="34" charset="-122"/>
                  <a:ea typeface="微软雅黑" panose="020B0503020204020204" pitchFamily="34" charset="-122"/>
                </a:rPr>
                <a:t>汇报人：代用名  日期</a:t>
              </a:r>
              <a:r>
                <a:rPr lang="zh-CN" altLang="en-US" sz="1600" dirty="0" smtClean="0">
                  <a:ln w="18415" cmpd="sng">
                    <a:noFill/>
                    <a:prstDash val="solid"/>
                  </a:ln>
                  <a:solidFill>
                    <a:schemeClr val="tx1"/>
                  </a:solidFill>
                  <a:latin typeface="微软雅黑" panose="020B0503020204020204" pitchFamily="34" charset="-122"/>
                  <a:ea typeface="微软雅黑" panose="020B0503020204020204" pitchFamily="34" charset="-122"/>
                </a:rPr>
                <a:t>：</a:t>
              </a:r>
              <a:r>
                <a:rPr lang="en-US" altLang="zh-CN" sz="1600" dirty="0" smtClean="0">
                  <a:ln w="18415" cmpd="sng">
                    <a:noFill/>
                    <a:prstDash val="solid"/>
                  </a:ln>
                  <a:solidFill>
                    <a:schemeClr val="tx1"/>
                  </a:solidFill>
                  <a:latin typeface="微软雅黑" panose="020B0503020204020204" pitchFamily="34" charset="-122"/>
                  <a:ea typeface="微软雅黑" panose="020B0503020204020204" pitchFamily="34" charset="-122"/>
                </a:rPr>
                <a:t>20XX</a:t>
              </a:r>
              <a:r>
                <a:rPr lang="zh-CN" altLang="en-US" sz="1600" dirty="0" smtClean="0">
                  <a:ln w="18415" cmpd="sng">
                    <a:noFill/>
                    <a:prstDash val="solid"/>
                  </a:ln>
                  <a:solidFill>
                    <a:schemeClr val="tx1"/>
                  </a:solidFill>
                  <a:latin typeface="微软雅黑" panose="020B0503020204020204" pitchFamily="34" charset="-122"/>
                  <a:ea typeface="微软雅黑" panose="020B0503020204020204" pitchFamily="34" charset="-122"/>
                </a:rPr>
                <a:t>年</a:t>
              </a:r>
              <a:r>
                <a:rPr lang="en-US" altLang="zh-CN" sz="1600" dirty="0" smtClean="0">
                  <a:ln w="18415" cmpd="sng">
                    <a:noFill/>
                    <a:prstDash val="solid"/>
                  </a:ln>
                  <a:solidFill>
                    <a:schemeClr val="tx1"/>
                  </a:solidFill>
                  <a:latin typeface="微软雅黑" panose="020B0503020204020204" pitchFamily="34" charset="-122"/>
                  <a:ea typeface="微软雅黑" panose="020B0503020204020204" pitchFamily="34" charset="-122"/>
                </a:rPr>
                <a:t>10</a:t>
              </a:r>
              <a:r>
                <a:rPr lang="zh-CN" altLang="en-US" sz="1600" dirty="0" smtClean="0">
                  <a:ln w="18415" cmpd="sng">
                    <a:noFill/>
                    <a:prstDash val="solid"/>
                  </a:ln>
                  <a:solidFill>
                    <a:schemeClr val="tx1"/>
                  </a:solidFill>
                  <a:latin typeface="微软雅黑" panose="020B0503020204020204" pitchFamily="34" charset="-122"/>
                  <a:ea typeface="微软雅黑" panose="020B0503020204020204" pitchFamily="34" charset="-122"/>
                </a:rPr>
                <a:t>月</a:t>
              </a:r>
              <a:r>
                <a:rPr lang="en-US" altLang="zh-CN" sz="1600" dirty="0" smtClean="0">
                  <a:ln w="18415" cmpd="sng">
                    <a:noFill/>
                    <a:prstDash val="solid"/>
                  </a:ln>
                  <a:solidFill>
                    <a:schemeClr val="tx1"/>
                  </a:solidFill>
                  <a:latin typeface="微软雅黑" panose="020B0503020204020204" pitchFamily="34" charset="-122"/>
                  <a:ea typeface="微软雅黑" panose="020B0503020204020204" pitchFamily="34" charset="-122"/>
                </a:rPr>
                <a:t>10</a:t>
              </a:r>
              <a:r>
                <a:rPr lang="zh-CN" altLang="en-US" sz="1600" dirty="0" smtClean="0">
                  <a:ln w="18415" cmpd="sng">
                    <a:noFill/>
                    <a:prstDash val="solid"/>
                  </a:ln>
                  <a:solidFill>
                    <a:schemeClr val="tx1"/>
                  </a:solidFill>
                  <a:latin typeface="微软雅黑" panose="020B0503020204020204" pitchFamily="34" charset="-122"/>
                  <a:ea typeface="微软雅黑" panose="020B0503020204020204" pitchFamily="34" charset="-122"/>
                </a:rPr>
                <a:t>日</a:t>
              </a:r>
            </a:p>
          </p:txBody>
        </p:sp>
      </p:grpSp>
      <p:pic>
        <p:nvPicPr>
          <p:cNvPr id="18" name="图片 17" descr="9"/>
          <p:cNvPicPr>
            <a:picLocks noChangeAspect="1"/>
          </p:cNvPicPr>
          <p:nvPr/>
        </p:nvPicPr>
        <p:blipFill>
          <a:blip r:embed="rId2"/>
          <a:stretch>
            <a:fillRect/>
          </a:stretch>
        </p:blipFill>
        <p:spPr>
          <a:xfrm>
            <a:off x="4930775" y="953586"/>
            <a:ext cx="2531745" cy="246062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p:nvPr/>
        </p:nvGrpSpPr>
        <p:grpSpPr>
          <a:xfrm>
            <a:off x="808610" y="2084852"/>
            <a:ext cx="509757" cy="3119848"/>
            <a:chOff x="1461672" y="2210578"/>
            <a:chExt cx="509757" cy="3119848"/>
          </a:xfrm>
          <a:solidFill>
            <a:schemeClr val="bg1">
              <a:lumMod val="85000"/>
            </a:schemeClr>
          </a:solidFill>
        </p:grpSpPr>
        <p:sp>
          <p:nvSpPr>
            <p:cNvPr id="3" name="Rectangle 23"/>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4" name="Rectangle 24"/>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5" name="Freeform 25"/>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6" name="Freeform 26"/>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7" name="Freeform 31"/>
          <p:cNvSpPr/>
          <p:nvPr/>
        </p:nvSpPr>
        <p:spPr bwMode="auto">
          <a:xfrm>
            <a:off x="803940" y="4005973"/>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8" name="Group 8"/>
          <p:cNvGrpSpPr/>
          <p:nvPr/>
        </p:nvGrpSpPr>
        <p:grpSpPr>
          <a:xfrm>
            <a:off x="806858" y="4050303"/>
            <a:ext cx="637344" cy="1154395"/>
            <a:chOff x="806257" y="3985529"/>
            <a:chExt cx="637344" cy="1154395"/>
          </a:xfrm>
          <a:solidFill>
            <a:schemeClr val="bg1">
              <a:lumMod val="65000"/>
            </a:schemeClr>
          </a:solidFill>
        </p:grpSpPr>
        <p:grpSp>
          <p:nvGrpSpPr>
            <p:cNvPr id="9" name="Group 28"/>
            <p:cNvGrpSpPr/>
            <p:nvPr/>
          </p:nvGrpSpPr>
          <p:grpSpPr>
            <a:xfrm>
              <a:off x="808009" y="4819356"/>
              <a:ext cx="635592" cy="320568"/>
              <a:chOff x="5311610" y="4117494"/>
              <a:chExt cx="576000" cy="290513"/>
            </a:xfrm>
            <a:grpFill/>
          </p:grpSpPr>
          <p:sp>
            <p:nvSpPr>
              <p:cNvPr id="12" name="Freeform 33"/>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3" name="Freeform 34"/>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0" name="Rectangle 30"/>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lstStyle/>
            <a:p>
              <a:endParaRPr lang="id-ID" dirty="0"/>
            </a:p>
          </p:txBody>
        </p:sp>
        <p:sp>
          <p:nvSpPr>
            <p:cNvPr id="11" name="Freeform 32"/>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grpSp>
        <p:nvGrpSpPr>
          <p:cNvPr id="14" name="Group 35"/>
          <p:cNvGrpSpPr/>
          <p:nvPr/>
        </p:nvGrpSpPr>
        <p:grpSpPr>
          <a:xfrm>
            <a:off x="1539098" y="2084852"/>
            <a:ext cx="509757" cy="3119848"/>
            <a:chOff x="2192160" y="2210578"/>
            <a:chExt cx="509757" cy="3119848"/>
          </a:xfrm>
          <a:solidFill>
            <a:schemeClr val="bg1">
              <a:lumMod val="85000"/>
            </a:schemeClr>
          </a:solidFill>
        </p:grpSpPr>
        <p:sp>
          <p:nvSpPr>
            <p:cNvPr id="15" name="Rectangle 36"/>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16" name="Rectangle 37"/>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17" name="Freeform 38"/>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18" name="Freeform 39"/>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19" name="Freeform 42"/>
          <p:cNvSpPr/>
          <p:nvPr/>
        </p:nvSpPr>
        <p:spPr bwMode="auto">
          <a:xfrm>
            <a:off x="1534428" y="440558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20" name="Group 7"/>
          <p:cNvGrpSpPr/>
          <p:nvPr/>
        </p:nvGrpSpPr>
        <p:grpSpPr>
          <a:xfrm>
            <a:off x="1409756" y="4449909"/>
            <a:ext cx="764932" cy="754788"/>
            <a:chOff x="1409156" y="4385136"/>
            <a:chExt cx="764932" cy="754788"/>
          </a:xfrm>
          <a:solidFill>
            <a:schemeClr val="tx1">
              <a:lumMod val="65000"/>
              <a:lumOff val="35000"/>
            </a:schemeClr>
          </a:solidFill>
        </p:grpSpPr>
        <p:sp>
          <p:nvSpPr>
            <p:cNvPr id="21" name="Rectangle 41"/>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lstStyle/>
            <a:p>
              <a:endParaRPr lang="id-ID"/>
            </a:p>
          </p:txBody>
        </p:sp>
        <p:sp>
          <p:nvSpPr>
            <p:cNvPr id="22" name="Freeform 43"/>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23" name="Group 44"/>
            <p:cNvGrpSpPr/>
            <p:nvPr/>
          </p:nvGrpSpPr>
          <p:grpSpPr>
            <a:xfrm>
              <a:off x="1409156" y="4819356"/>
              <a:ext cx="764932" cy="320568"/>
              <a:chOff x="5856396" y="4117494"/>
              <a:chExt cx="693213" cy="290513"/>
            </a:xfrm>
            <a:grpFill/>
          </p:grpSpPr>
          <p:sp>
            <p:nvSpPr>
              <p:cNvPr id="24" name="Freeform 45"/>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5" name="Freeform 46"/>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6" name="Freeform 47"/>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27" name="Group 48"/>
          <p:cNvGrpSpPr/>
          <p:nvPr/>
        </p:nvGrpSpPr>
        <p:grpSpPr>
          <a:xfrm>
            <a:off x="2260248" y="2084852"/>
            <a:ext cx="509757" cy="3119848"/>
            <a:chOff x="2913310" y="2210578"/>
            <a:chExt cx="509757" cy="3119848"/>
          </a:xfrm>
          <a:solidFill>
            <a:schemeClr val="bg1">
              <a:lumMod val="85000"/>
            </a:schemeClr>
          </a:solidFill>
        </p:grpSpPr>
        <p:sp>
          <p:nvSpPr>
            <p:cNvPr id="28" name="Rectangle 49"/>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29" name="Rectangle 50"/>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30" name="Freeform 51"/>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31" name="Freeform 52"/>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32" name="Freeform 55"/>
          <p:cNvSpPr/>
          <p:nvPr/>
        </p:nvSpPr>
        <p:spPr bwMode="auto">
          <a:xfrm>
            <a:off x="2255579" y="347646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33" name="Group 9"/>
          <p:cNvGrpSpPr/>
          <p:nvPr/>
        </p:nvGrpSpPr>
        <p:grpSpPr>
          <a:xfrm>
            <a:off x="2130907" y="3520793"/>
            <a:ext cx="764932" cy="1683904"/>
            <a:chOff x="2130307" y="3456020"/>
            <a:chExt cx="764932" cy="1683904"/>
          </a:xfrm>
          <a:solidFill>
            <a:srgbClr val="076655"/>
          </a:solidFill>
        </p:grpSpPr>
        <p:sp>
          <p:nvSpPr>
            <p:cNvPr id="34" name="Rectangle 54"/>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lstStyle/>
            <a:p>
              <a:endParaRPr lang="id-ID"/>
            </a:p>
          </p:txBody>
        </p:sp>
        <p:sp>
          <p:nvSpPr>
            <p:cNvPr id="35" name="Freeform 56"/>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36" name="Group 57"/>
            <p:cNvGrpSpPr/>
            <p:nvPr/>
          </p:nvGrpSpPr>
          <p:grpSpPr>
            <a:xfrm>
              <a:off x="2130307" y="4819356"/>
              <a:ext cx="764932" cy="320568"/>
              <a:chOff x="6509932" y="4117494"/>
              <a:chExt cx="693213" cy="290513"/>
            </a:xfrm>
            <a:grpFill/>
          </p:grpSpPr>
          <p:sp>
            <p:nvSpPr>
              <p:cNvPr id="37" name="Freeform 58"/>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8" name="Freeform 59"/>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60"/>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40" name="Group 61"/>
          <p:cNvGrpSpPr/>
          <p:nvPr/>
        </p:nvGrpSpPr>
        <p:grpSpPr>
          <a:xfrm>
            <a:off x="2979644" y="2084852"/>
            <a:ext cx="509757" cy="3119848"/>
            <a:chOff x="3632707" y="2210578"/>
            <a:chExt cx="509757" cy="3119848"/>
          </a:xfrm>
          <a:solidFill>
            <a:schemeClr val="bg1">
              <a:lumMod val="85000"/>
            </a:schemeClr>
          </a:solidFill>
        </p:grpSpPr>
        <p:sp>
          <p:nvSpPr>
            <p:cNvPr id="41" name="Rectangle 62"/>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42" name="Rectangle 63"/>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43" name="Freeform 64"/>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44" name="Freeform 65"/>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45" name="Freeform 69"/>
          <p:cNvSpPr/>
          <p:nvPr/>
        </p:nvSpPr>
        <p:spPr bwMode="auto">
          <a:xfrm>
            <a:off x="2974975" y="277598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46" name="Group 4"/>
          <p:cNvGrpSpPr/>
          <p:nvPr/>
        </p:nvGrpSpPr>
        <p:grpSpPr>
          <a:xfrm>
            <a:off x="2850304" y="2820313"/>
            <a:ext cx="764932" cy="2384385"/>
            <a:chOff x="2849704" y="2755539"/>
            <a:chExt cx="764932" cy="2384385"/>
          </a:xfrm>
          <a:solidFill>
            <a:schemeClr val="tx1">
              <a:lumMod val="65000"/>
              <a:lumOff val="35000"/>
            </a:schemeClr>
          </a:solidFill>
        </p:grpSpPr>
        <p:sp>
          <p:nvSpPr>
            <p:cNvPr id="47" name="Rectangle 67"/>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lstStyle/>
            <a:p>
              <a:endParaRPr lang="id-ID"/>
            </a:p>
          </p:txBody>
        </p:sp>
        <p:sp>
          <p:nvSpPr>
            <p:cNvPr id="48" name="Freeform 72"/>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49" name="Group 73"/>
            <p:cNvGrpSpPr/>
            <p:nvPr/>
          </p:nvGrpSpPr>
          <p:grpSpPr>
            <a:xfrm>
              <a:off x="2849704" y="4819356"/>
              <a:ext cx="764932" cy="320568"/>
              <a:chOff x="7161880" y="4117494"/>
              <a:chExt cx="693213" cy="290513"/>
            </a:xfrm>
            <a:grpFill/>
          </p:grpSpPr>
          <p:sp>
            <p:nvSpPr>
              <p:cNvPr id="50" name="Freeform 74"/>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1" name="Freeform 75"/>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2" name="Freeform 76"/>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53" name="Group 77"/>
          <p:cNvGrpSpPr/>
          <p:nvPr/>
        </p:nvGrpSpPr>
        <p:grpSpPr>
          <a:xfrm>
            <a:off x="3697290" y="2084852"/>
            <a:ext cx="509757" cy="3119848"/>
            <a:chOff x="4350352" y="2210578"/>
            <a:chExt cx="509757" cy="3119848"/>
          </a:xfrm>
          <a:solidFill>
            <a:srgbClr val="D9D9D9"/>
          </a:solidFill>
        </p:grpSpPr>
        <p:sp>
          <p:nvSpPr>
            <p:cNvPr id="54" name="Rectangle 78"/>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55" name="Rectangle 79"/>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56" name="Freeform 80"/>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57" name="Freeform 81"/>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grpSp>
        <p:nvGrpSpPr>
          <p:cNvPr id="58" name="Group 82"/>
          <p:cNvGrpSpPr/>
          <p:nvPr/>
        </p:nvGrpSpPr>
        <p:grpSpPr>
          <a:xfrm>
            <a:off x="3567948" y="2084851"/>
            <a:ext cx="764932" cy="3119847"/>
            <a:chOff x="4221011" y="2210578"/>
            <a:chExt cx="764932" cy="3119846"/>
          </a:xfrm>
          <a:solidFill>
            <a:srgbClr val="076655"/>
          </a:solidFill>
        </p:grpSpPr>
        <p:sp>
          <p:nvSpPr>
            <p:cNvPr id="59" name="Rectangle 83"/>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lstStyle/>
            <a:p>
              <a:endParaRPr lang="id-ID"/>
            </a:p>
          </p:txBody>
        </p:sp>
        <p:sp>
          <p:nvSpPr>
            <p:cNvPr id="60" name="Freeform 89"/>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61" name="Group 90"/>
            <p:cNvGrpSpPr/>
            <p:nvPr/>
          </p:nvGrpSpPr>
          <p:grpSpPr>
            <a:xfrm>
              <a:off x="4221011" y="5009856"/>
              <a:ext cx="764932" cy="320568"/>
              <a:chOff x="7812240" y="4117494"/>
              <a:chExt cx="693213" cy="290513"/>
            </a:xfrm>
            <a:grpFill/>
          </p:grpSpPr>
          <p:sp>
            <p:nvSpPr>
              <p:cNvPr id="62" name="Freeform 99"/>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3" name="Freeform 104"/>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4" name="Freeform 105"/>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65" name="Group 106"/>
          <p:cNvGrpSpPr/>
          <p:nvPr/>
        </p:nvGrpSpPr>
        <p:grpSpPr>
          <a:xfrm>
            <a:off x="4418440" y="2084852"/>
            <a:ext cx="509757" cy="3119848"/>
            <a:chOff x="5071502" y="2210578"/>
            <a:chExt cx="509757" cy="3119848"/>
          </a:xfrm>
          <a:solidFill>
            <a:schemeClr val="bg1">
              <a:lumMod val="85000"/>
            </a:schemeClr>
          </a:solidFill>
        </p:grpSpPr>
        <p:sp>
          <p:nvSpPr>
            <p:cNvPr id="66" name="Rectangle 107"/>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67" name="Rectangle 108"/>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68" name="Freeform 109"/>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69" name="Freeform 110"/>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70" name="Freeform 113"/>
          <p:cNvSpPr/>
          <p:nvPr/>
        </p:nvSpPr>
        <p:spPr bwMode="auto">
          <a:xfrm>
            <a:off x="4413771" y="315105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71" name="Group 3"/>
          <p:cNvGrpSpPr/>
          <p:nvPr/>
        </p:nvGrpSpPr>
        <p:grpSpPr>
          <a:xfrm>
            <a:off x="4289099" y="3195383"/>
            <a:ext cx="764932" cy="2009315"/>
            <a:chOff x="4288499" y="3130610"/>
            <a:chExt cx="764932" cy="2009314"/>
          </a:xfrm>
          <a:solidFill>
            <a:schemeClr val="bg1">
              <a:lumMod val="65000"/>
            </a:schemeClr>
          </a:solidFill>
        </p:grpSpPr>
        <p:sp>
          <p:nvSpPr>
            <p:cNvPr id="72" name="Rectangle 112"/>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lstStyle/>
            <a:p>
              <a:endParaRPr lang="id-ID"/>
            </a:p>
          </p:txBody>
        </p:sp>
        <p:sp>
          <p:nvSpPr>
            <p:cNvPr id="73" name="Freeform 114"/>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74" name="Group 115"/>
            <p:cNvGrpSpPr/>
            <p:nvPr/>
          </p:nvGrpSpPr>
          <p:grpSpPr>
            <a:xfrm>
              <a:off x="4288499" y="4819356"/>
              <a:ext cx="764932" cy="320568"/>
              <a:chOff x="8465776" y="4117494"/>
              <a:chExt cx="693213" cy="290513"/>
            </a:xfrm>
            <a:grpFill/>
          </p:grpSpPr>
          <p:sp>
            <p:nvSpPr>
              <p:cNvPr id="75" name="Freeform 116"/>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6" name="Freeform 117"/>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77" name="Freeform 118"/>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78" name="Group 119"/>
          <p:cNvGrpSpPr/>
          <p:nvPr/>
        </p:nvGrpSpPr>
        <p:grpSpPr>
          <a:xfrm>
            <a:off x="5137836" y="2084852"/>
            <a:ext cx="509757" cy="3119848"/>
            <a:chOff x="5790899" y="2210578"/>
            <a:chExt cx="509757" cy="3119848"/>
          </a:xfrm>
          <a:solidFill>
            <a:schemeClr val="bg1">
              <a:lumMod val="85000"/>
            </a:schemeClr>
          </a:solidFill>
        </p:grpSpPr>
        <p:sp>
          <p:nvSpPr>
            <p:cNvPr id="79" name="Rectangle 120"/>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80" name="Rectangle 121"/>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81" name="Freeform 122"/>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82" name="Freeform 123"/>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83" name="Freeform 126"/>
          <p:cNvSpPr/>
          <p:nvPr/>
        </p:nvSpPr>
        <p:spPr bwMode="auto">
          <a:xfrm>
            <a:off x="5133167" y="250648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84" name="Group 2"/>
          <p:cNvGrpSpPr/>
          <p:nvPr/>
        </p:nvGrpSpPr>
        <p:grpSpPr>
          <a:xfrm>
            <a:off x="5008496" y="2550813"/>
            <a:ext cx="764932" cy="2653884"/>
            <a:chOff x="5007896" y="2486040"/>
            <a:chExt cx="764932" cy="2653884"/>
          </a:xfrm>
          <a:solidFill>
            <a:srgbClr val="076655"/>
          </a:solidFill>
        </p:grpSpPr>
        <p:sp>
          <p:nvSpPr>
            <p:cNvPr id="85" name="Rectangle 125"/>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lstStyle/>
            <a:p>
              <a:endParaRPr lang="id-ID"/>
            </a:p>
          </p:txBody>
        </p:sp>
        <p:sp>
          <p:nvSpPr>
            <p:cNvPr id="86" name="Freeform 127"/>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87" name="Group 128"/>
            <p:cNvGrpSpPr/>
            <p:nvPr/>
          </p:nvGrpSpPr>
          <p:grpSpPr>
            <a:xfrm>
              <a:off x="5007896" y="4819356"/>
              <a:ext cx="764932" cy="320568"/>
              <a:chOff x="9117724" y="4117494"/>
              <a:chExt cx="693213" cy="290513"/>
            </a:xfrm>
            <a:grpFill/>
          </p:grpSpPr>
          <p:sp>
            <p:nvSpPr>
              <p:cNvPr id="88" name="Freeform 129"/>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9" name="Freeform 130"/>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0" name="Freeform 131"/>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grpSp>
        <p:nvGrpSpPr>
          <p:cNvPr id="91" name="Group 132"/>
          <p:cNvGrpSpPr/>
          <p:nvPr/>
        </p:nvGrpSpPr>
        <p:grpSpPr>
          <a:xfrm>
            <a:off x="5849648" y="2084852"/>
            <a:ext cx="509757" cy="3119848"/>
            <a:chOff x="6502710" y="2210578"/>
            <a:chExt cx="509757" cy="3119848"/>
          </a:xfrm>
          <a:solidFill>
            <a:schemeClr val="bg1">
              <a:lumMod val="85000"/>
            </a:schemeClr>
          </a:solidFill>
        </p:grpSpPr>
        <p:sp>
          <p:nvSpPr>
            <p:cNvPr id="92" name="Rectangle 133"/>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lstStyle/>
            <a:p>
              <a:endParaRPr lang="id-ID"/>
            </a:p>
          </p:txBody>
        </p:sp>
        <p:sp>
          <p:nvSpPr>
            <p:cNvPr id="93" name="Rectangle 134"/>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lstStyle/>
            <a:p>
              <a:endParaRPr lang="id-ID"/>
            </a:p>
          </p:txBody>
        </p:sp>
        <p:sp>
          <p:nvSpPr>
            <p:cNvPr id="94" name="Freeform 135"/>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lstStyle/>
            <a:p>
              <a:endParaRPr lang="id-ID"/>
            </a:p>
          </p:txBody>
        </p:sp>
        <p:sp>
          <p:nvSpPr>
            <p:cNvPr id="95" name="Freeform 136"/>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lstStyle/>
            <a:p>
              <a:endParaRPr lang="id-ID"/>
            </a:p>
          </p:txBody>
        </p:sp>
      </p:grpSp>
      <p:sp>
        <p:nvSpPr>
          <p:cNvPr id="96" name="Freeform 139"/>
          <p:cNvSpPr/>
          <p:nvPr/>
        </p:nvSpPr>
        <p:spPr bwMode="auto">
          <a:xfrm>
            <a:off x="5844979" y="365632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lstStyle/>
          <a:p>
            <a:endParaRPr lang="id-ID"/>
          </a:p>
        </p:txBody>
      </p:sp>
      <p:grpSp>
        <p:nvGrpSpPr>
          <p:cNvPr id="97" name="Group 1"/>
          <p:cNvGrpSpPr/>
          <p:nvPr/>
        </p:nvGrpSpPr>
        <p:grpSpPr>
          <a:xfrm>
            <a:off x="5720308" y="3700653"/>
            <a:ext cx="637345" cy="1504045"/>
            <a:chOff x="5719707" y="3635879"/>
            <a:chExt cx="637345" cy="1504045"/>
          </a:xfrm>
          <a:solidFill>
            <a:schemeClr val="tx1">
              <a:lumMod val="65000"/>
              <a:lumOff val="35000"/>
            </a:schemeClr>
          </a:solidFill>
        </p:grpSpPr>
        <p:sp>
          <p:nvSpPr>
            <p:cNvPr id="98" name="Rectangle 138"/>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lstStyle/>
            <a:p>
              <a:endParaRPr lang="id-ID"/>
            </a:p>
          </p:txBody>
        </p:sp>
        <p:sp>
          <p:nvSpPr>
            <p:cNvPr id="99" name="Freeform 140"/>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lstStyle/>
            <a:p>
              <a:endParaRPr lang="id-ID"/>
            </a:p>
          </p:txBody>
        </p:sp>
        <p:grpSp>
          <p:nvGrpSpPr>
            <p:cNvPr id="100" name="Group 141"/>
            <p:cNvGrpSpPr/>
            <p:nvPr/>
          </p:nvGrpSpPr>
          <p:grpSpPr>
            <a:xfrm>
              <a:off x="5719707" y="4819356"/>
              <a:ext cx="637344" cy="320568"/>
              <a:chOff x="9762797" y="4117494"/>
              <a:chExt cx="577588" cy="290513"/>
            </a:xfrm>
            <a:grpFill/>
          </p:grpSpPr>
          <p:sp>
            <p:nvSpPr>
              <p:cNvPr id="101" name="Freeform 142"/>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2" name="Freeform 143"/>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cxnSp>
        <p:nvCxnSpPr>
          <p:cNvPr id="103" name="Straight Connector 144"/>
          <p:cNvCxnSpPr/>
          <p:nvPr/>
        </p:nvCxnSpPr>
        <p:spPr>
          <a:xfrm>
            <a:off x="803939" y="5517661"/>
            <a:ext cx="5550795" cy="0"/>
          </a:xfrm>
          <a:prstGeom prst="line">
            <a:avLst/>
          </a:prstGeom>
          <a:ln w="15875">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4" name="Oval 145"/>
          <p:cNvSpPr/>
          <p:nvPr/>
        </p:nvSpPr>
        <p:spPr>
          <a:xfrm>
            <a:off x="1003126" y="5470284"/>
            <a:ext cx="111384" cy="111384"/>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5" name="Oval 146"/>
          <p:cNvSpPr/>
          <p:nvPr/>
        </p:nvSpPr>
        <p:spPr>
          <a:xfrm>
            <a:off x="1733612" y="5470284"/>
            <a:ext cx="111384" cy="11138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6" name="Oval 147"/>
          <p:cNvSpPr/>
          <p:nvPr/>
        </p:nvSpPr>
        <p:spPr>
          <a:xfrm>
            <a:off x="2464102" y="5470284"/>
            <a:ext cx="111384" cy="11138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7" name="Oval 148"/>
          <p:cNvSpPr/>
          <p:nvPr/>
        </p:nvSpPr>
        <p:spPr>
          <a:xfrm>
            <a:off x="3174159" y="5470284"/>
            <a:ext cx="111384" cy="11138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8" name="Oval 149"/>
          <p:cNvSpPr/>
          <p:nvPr/>
        </p:nvSpPr>
        <p:spPr>
          <a:xfrm>
            <a:off x="3891804" y="5470284"/>
            <a:ext cx="111384" cy="11138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9" name="Oval 150"/>
          <p:cNvSpPr/>
          <p:nvPr/>
        </p:nvSpPr>
        <p:spPr>
          <a:xfrm>
            <a:off x="4612955" y="5470284"/>
            <a:ext cx="111384" cy="111384"/>
          </a:xfrm>
          <a:prstGeom prst="ellipse">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0" name="Oval 151"/>
          <p:cNvSpPr/>
          <p:nvPr/>
        </p:nvSpPr>
        <p:spPr>
          <a:xfrm>
            <a:off x="5334104" y="5470284"/>
            <a:ext cx="111384" cy="11138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1" name="Oval 152"/>
          <p:cNvSpPr/>
          <p:nvPr/>
        </p:nvSpPr>
        <p:spPr>
          <a:xfrm>
            <a:off x="6044163" y="5470284"/>
            <a:ext cx="111384" cy="111384"/>
          </a:xfrm>
          <a:prstGeom prst="ellips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2" name="TextBox 182"/>
          <p:cNvSpPr txBox="1"/>
          <p:nvPr/>
        </p:nvSpPr>
        <p:spPr>
          <a:xfrm>
            <a:off x="851807" y="4128652"/>
            <a:ext cx="414020" cy="535940"/>
          </a:xfrm>
          <a:prstGeom prst="rect">
            <a:avLst/>
          </a:prstGeom>
          <a:noFill/>
        </p:spPr>
        <p:txBody>
          <a:bodyPr wrap="none" rtlCol="0">
            <a:spAutoFit/>
          </a:bodyPr>
          <a:lstStyle/>
          <a:p>
            <a:pPr algn="ctr"/>
            <a:r>
              <a:rPr lang="id-ID" b="1" dirty="0">
                <a:solidFill>
                  <a:schemeClr val="bg1"/>
                </a:solidFill>
              </a:rPr>
              <a:t>20</a:t>
            </a:r>
          </a:p>
          <a:p>
            <a:pPr algn="ctr"/>
            <a:r>
              <a:rPr lang="id-ID" sz="1100" dirty="0">
                <a:solidFill>
                  <a:schemeClr val="bg1"/>
                </a:solidFill>
              </a:rPr>
              <a:t>%</a:t>
            </a:r>
          </a:p>
        </p:txBody>
      </p:sp>
      <p:sp>
        <p:nvSpPr>
          <p:cNvPr id="113" name="TextBox 183"/>
          <p:cNvSpPr txBox="1"/>
          <p:nvPr/>
        </p:nvSpPr>
        <p:spPr>
          <a:xfrm>
            <a:off x="1593036" y="4569447"/>
            <a:ext cx="414020" cy="535940"/>
          </a:xfrm>
          <a:prstGeom prst="rect">
            <a:avLst/>
          </a:prstGeom>
          <a:noFill/>
        </p:spPr>
        <p:txBody>
          <a:bodyPr wrap="none" rtlCol="0">
            <a:spAutoFit/>
          </a:bodyPr>
          <a:lstStyle/>
          <a:p>
            <a:pPr algn="ctr"/>
            <a:r>
              <a:rPr lang="id-ID" b="1" dirty="0">
                <a:solidFill>
                  <a:schemeClr val="bg1"/>
                </a:solidFill>
              </a:rPr>
              <a:t>10</a:t>
            </a:r>
          </a:p>
          <a:p>
            <a:pPr algn="ctr"/>
            <a:r>
              <a:rPr lang="id-ID" sz="1100" dirty="0">
                <a:solidFill>
                  <a:schemeClr val="bg1"/>
                </a:solidFill>
              </a:rPr>
              <a:t>%</a:t>
            </a:r>
          </a:p>
        </p:txBody>
      </p:sp>
      <p:sp>
        <p:nvSpPr>
          <p:cNvPr id="114" name="TextBox 184"/>
          <p:cNvSpPr txBox="1"/>
          <p:nvPr/>
        </p:nvSpPr>
        <p:spPr>
          <a:xfrm>
            <a:off x="2307983" y="3633320"/>
            <a:ext cx="414020" cy="535940"/>
          </a:xfrm>
          <a:prstGeom prst="rect">
            <a:avLst/>
          </a:prstGeom>
          <a:noFill/>
        </p:spPr>
        <p:txBody>
          <a:bodyPr wrap="none" rtlCol="0">
            <a:spAutoFit/>
          </a:bodyPr>
          <a:lstStyle/>
          <a:p>
            <a:pPr algn="ctr"/>
            <a:r>
              <a:rPr lang="id-ID" b="1" dirty="0">
                <a:solidFill>
                  <a:schemeClr val="bg1"/>
                </a:solidFill>
              </a:rPr>
              <a:t>45</a:t>
            </a:r>
          </a:p>
          <a:p>
            <a:pPr algn="ctr"/>
            <a:r>
              <a:rPr lang="id-ID" sz="1100" dirty="0">
                <a:solidFill>
                  <a:schemeClr val="bg1"/>
                </a:solidFill>
              </a:rPr>
              <a:t>%</a:t>
            </a:r>
          </a:p>
        </p:txBody>
      </p:sp>
      <p:sp>
        <p:nvSpPr>
          <p:cNvPr id="115" name="TextBox 185"/>
          <p:cNvSpPr txBox="1"/>
          <p:nvPr/>
        </p:nvSpPr>
        <p:spPr>
          <a:xfrm>
            <a:off x="3021642" y="2953736"/>
            <a:ext cx="414020" cy="535940"/>
          </a:xfrm>
          <a:prstGeom prst="rect">
            <a:avLst/>
          </a:prstGeom>
          <a:noFill/>
        </p:spPr>
        <p:txBody>
          <a:bodyPr wrap="none" rtlCol="0">
            <a:spAutoFit/>
          </a:bodyPr>
          <a:lstStyle/>
          <a:p>
            <a:pPr algn="ctr"/>
            <a:r>
              <a:rPr lang="id-ID" b="1" dirty="0">
                <a:solidFill>
                  <a:schemeClr val="bg1"/>
                </a:solidFill>
              </a:rPr>
              <a:t>75</a:t>
            </a:r>
          </a:p>
          <a:p>
            <a:pPr algn="ctr"/>
            <a:r>
              <a:rPr lang="id-ID" sz="1100" dirty="0">
                <a:solidFill>
                  <a:schemeClr val="bg1"/>
                </a:solidFill>
              </a:rPr>
              <a:t>%</a:t>
            </a:r>
          </a:p>
        </p:txBody>
      </p:sp>
      <p:sp>
        <p:nvSpPr>
          <p:cNvPr id="116" name="TextBox 186"/>
          <p:cNvSpPr txBox="1"/>
          <p:nvPr/>
        </p:nvSpPr>
        <p:spPr>
          <a:xfrm>
            <a:off x="3687128" y="2209316"/>
            <a:ext cx="529590" cy="535940"/>
          </a:xfrm>
          <a:prstGeom prst="rect">
            <a:avLst/>
          </a:prstGeom>
          <a:noFill/>
        </p:spPr>
        <p:txBody>
          <a:bodyPr wrap="none" rtlCol="0">
            <a:spAutoFit/>
          </a:bodyPr>
          <a:lstStyle/>
          <a:p>
            <a:pPr algn="ctr"/>
            <a:r>
              <a:rPr lang="id-ID" b="1" dirty="0">
                <a:solidFill>
                  <a:schemeClr val="bg1"/>
                </a:solidFill>
              </a:rPr>
              <a:t>100</a:t>
            </a:r>
          </a:p>
          <a:p>
            <a:pPr algn="ctr"/>
            <a:r>
              <a:rPr lang="id-ID" sz="1100" dirty="0">
                <a:solidFill>
                  <a:schemeClr val="bg1"/>
                </a:solidFill>
              </a:rPr>
              <a:t>%</a:t>
            </a:r>
          </a:p>
        </p:txBody>
      </p:sp>
      <p:sp>
        <p:nvSpPr>
          <p:cNvPr id="117" name="TextBox 187"/>
          <p:cNvSpPr txBox="1"/>
          <p:nvPr/>
        </p:nvSpPr>
        <p:spPr>
          <a:xfrm>
            <a:off x="5183451" y="2673795"/>
            <a:ext cx="414020" cy="535940"/>
          </a:xfrm>
          <a:prstGeom prst="rect">
            <a:avLst/>
          </a:prstGeom>
          <a:noFill/>
        </p:spPr>
        <p:txBody>
          <a:bodyPr wrap="none" rtlCol="0">
            <a:spAutoFit/>
          </a:bodyPr>
          <a:lstStyle/>
          <a:p>
            <a:pPr algn="ctr"/>
            <a:r>
              <a:rPr lang="id-ID" b="1" dirty="0">
                <a:solidFill>
                  <a:schemeClr val="bg1"/>
                </a:solidFill>
              </a:rPr>
              <a:t>85</a:t>
            </a:r>
          </a:p>
          <a:p>
            <a:pPr algn="ctr"/>
            <a:r>
              <a:rPr lang="id-ID" sz="1100" dirty="0">
                <a:solidFill>
                  <a:schemeClr val="bg1"/>
                </a:solidFill>
              </a:rPr>
              <a:t>%</a:t>
            </a:r>
          </a:p>
        </p:txBody>
      </p:sp>
      <p:sp>
        <p:nvSpPr>
          <p:cNvPr id="118" name="TextBox 188"/>
          <p:cNvSpPr txBox="1"/>
          <p:nvPr/>
        </p:nvSpPr>
        <p:spPr>
          <a:xfrm>
            <a:off x="4472523" y="3372523"/>
            <a:ext cx="414020" cy="535940"/>
          </a:xfrm>
          <a:prstGeom prst="rect">
            <a:avLst/>
          </a:prstGeom>
          <a:noFill/>
        </p:spPr>
        <p:txBody>
          <a:bodyPr wrap="none" rtlCol="0">
            <a:spAutoFit/>
          </a:bodyPr>
          <a:lstStyle/>
          <a:p>
            <a:pPr algn="ctr"/>
            <a:r>
              <a:rPr lang="id-ID" b="1" dirty="0">
                <a:solidFill>
                  <a:schemeClr val="bg1"/>
                </a:solidFill>
              </a:rPr>
              <a:t>55</a:t>
            </a:r>
          </a:p>
          <a:p>
            <a:pPr algn="ctr"/>
            <a:r>
              <a:rPr lang="id-ID" sz="1100" dirty="0">
                <a:solidFill>
                  <a:schemeClr val="bg1"/>
                </a:solidFill>
              </a:rPr>
              <a:t>%</a:t>
            </a:r>
          </a:p>
        </p:txBody>
      </p:sp>
      <p:sp>
        <p:nvSpPr>
          <p:cNvPr id="119" name="TextBox 189"/>
          <p:cNvSpPr txBox="1"/>
          <p:nvPr/>
        </p:nvSpPr>
        <p:spPr>
          <a:xfrm>
            <a:off x="5892844" y="3824791"/>
            <a:ext cx="414020" cy="535940"/>
          </a:xfrm>
          <a:prstGeom prst="rect">
            <a:avLst/>
          </a:prstGeom>
          <a:noFill/>
        </p:spPr>
        <p:txBody>
          <a:bodyPr wrap="none" rtlCol="0">
            <a:spAutoFit/>
          </a:bodyPr>
          <a:lstStyle/>
          <a:p>
            <a:pPr algn="ctr"/>
            <a:r>
              <a:rPr lang="id-ID" b="1" dirty="0">
                <a:solidFill>
                  <a:schemeClr val="bg1"/>
                </a:solidFill>
              </a:rPr>
              <a:t>40</a:t>
            </a:r>
          </a:p>
          <a:p>
            <a:pPr algn="ctr"/>
            <a:r>
              <a:rPr lang="id-ID" sz="1100" dirty="0">
                <a:solidFill>
                  <a:schemeClr val="bg1"/>
                </a:solidFill>
              </a:rPr>
              <a:t>%</a:t>
            </a:r>
          </a:p>
        </p:txBody>
      </p:sp>
      <p:sp>
        <p:nvSpPr>
          <p:cNvPr id="120" name="TextBox 190"/>
          <p:cNvSpPr txBox="1"/>
          <p:nvPr/>
        </p:nvSpPr>
        <p:spPr>
          <a:xfrm>
            <a:off x="5867383" y="5575593"/>
            <a:ext cx="454660" cy="254000"/>
          </a:xfrm>
          <a:prstGeom prst="rect">
            <a:avLst/>
          </a:prstGeom>
          <a:noFill/>
        </p:spPr>
        <p:txBody>
          <a:bodyPr wrap="none" rtlCol="0">
            <a:spAutoFit/>
          </a:bodyPr>
          <a:lstStyle/>
          <a:p>
            <a:r>
              <a:rPr lang="id-ID" sz="1055" dirty="0">
                <a:solidFill>
                  <a:schemeClr val="bg1">
                    <a:lumMod val="50000"/>
                  </a:schemeClr>
                </a:solidFill>
              </a:rPr>
              <a:t>2015</a:t>
            </a:r>
          </a:p>
        </p:txBody>
      </p:sp>
      <p:sp>
        <p:nvSpPr>
          <p:cNvPr id="121" name="TextBox 191"/>
          <p:cNvSpPr txBox="1"/>
          <p:nvPr/>
        </p:nvSpPr>
        <p:spPr>
          <a:xfrm>
            <a:off x="5141650" y="5575593"/>
            <a:ext cx="454660" cy="254000"/>
          </a:xfrm>
          <a:prstGeom prst="rect">
            <a:avLst/>
          </a:prstGeom>
          <a:noFill/>
        </p:spPr>
        <p:txBody>
          <a:bodyPr wrap="none" rtlCol="0">
            <a:spAutoFit/>
          </a:bodyPr>
          <a:lstStyle/>
          <a:p>
            <a:r>
              <a:rPr lang="id-ID" sz="1055" dirty="0">
                <a:solidFill>
                  <a:schemeClr val="bg1">
                    <a:lumMod val="50000"/>
                  </a:schemeClr>
                </a:solidFill>
              </a:rPr>
              <a:t>2014</a:t>
            </a:r>
          </a:p>
        </p:txBody>
      </p:sp>
      <p:sp>
        <p:nvSpPr>
          <p:cNvPr id="122" name="TextBox 192"/>
          <p:cNvSpPr txBox="1"/>
          <p:nvPr/>
        </p:nvSpPr>
        <p:spPr>
          <a:xfrm>
            <a:off x="4441543" y="5575593"/>
            <a:ext cx="454660" cy="254000"/>
          </a:xfrm>
          <a:prstGeom prst="rect">
            <a:avLst/>
          </a:prstGeom>
          <a:noFill/>
        </p:spPr>
        <p:txBody>
          <a:bodyPr wrap="none" rtlCol="0">
            <a:spAutoFit/>
          </a:bodyPr>
          <a:lstStyle/>
          <a:p>
            <a:r>
              <a:rPr lang="id-ID" sz="1055" dirty="0">
                <a:solidFill>
                  <a:schemeClr val="bg1">
                    <a:lumMod val="50000"/>
                  </a:schemeClr>
                </a:solidFill>
              </a:rPr>
              <a:t>2013</a:t>
            </a:r>
          </a:p>
        </p:txBody>
      </p:sp>
      <p:sp>
        <p:nvSpPr>
          <p:cNvPr id="123" name="TextBox 193"/>
          <p:cNvSpPr txBox="1"/>
          <p:nvPr/>
        </p:nvSpPr>
        <p:spPr>
          <a:xfrm>
            <a:off x="3719591" y="5575593"/>
            <a:ext cx="454660" cy="254000"/>
          </a:xfrm>
          <a:prstGeom prst="rect">
            <a:avLst/>
          </a:prstGeom>
          <a:noFill/>
        </p:spPr>
        <p:txBody>
          <a:bodyPr wrap="none" rtlCol="0">
            <a:spAutoFit/>
          </a:bodyPr>
          <a:lstStyle/>
          <a:p>
            <a:r>
              <a:rPr lang="id-ID" sz="1055" dirty="0">
                <a:solidFill>
                  <a:schemeClr val="bg1">
                    <a:lumMod val="50000"/>
                  </a:schemeClr>
                </a:solidFill>
              </a:rPr>
              <a:t>2012</a:t>
            </a:r>
          </a:p>
        </p:txBody>
      </p:sp>
      <p:sp>
        <p:nvSpPr>
          <p:cNvPr id="124" name="TextBox 194"/>
          <p:cNvSpPr txBox="1"/>
          <p:nvPr/>
        </p:nvSpPr>
        <p:spPr>
          <a:xfrm>
            <a:off x="2997639" y="5575593"/>
            <a:ext cx="454660" cy="254000"/>
          </a:xfrm>
          <a:prstGeom prst="rect">
            <a:avLst/>
          </a:prstGeom>
          <a:noFill/>
        </p:spPr>
        <p:txBody>
          <a:bodyPr wrap="none" rtlCol="0">
            <a:spAutoFit/>
          </a:bodyPr>
          <a:lstStyle/>
          <a:p>
            <a:r>
              <a:rPr lang="id-ID" sz="1055" dirty="0">
                <a:solidFill>
                  <a:schemeClr val="bg1">
                    <a:lumMod val="50000"/>
                  </a:schemeClr>
                </a:solidFill>
              </a:rPr>
              <a:t>2011</a:t>
            </a:r>
          </a:p>
        </p:txBody>
      </p:sp>
      <p:sp>
        <p:nvSpPr>
          <p:cNvPr id="125" name="TextBox 195"/>
          <p:cNvSpPr txBox="1"/>
          <p:nvPr/>
        </p:nvSpPr>
        <p:spPr>
          <a:xfrm>
            <a:off x="2285454" y="5575595"/>
            <a:ext cx="454660" cy="254000"/>
          </a:xfrm>
          <a:prstGeom prst="rect">
            <a:avLst/>
          </a:prstGeom>
          <a:noFill/>
        </p:spPr>
        <p:txBody>
          <a:bodyPr wrap="none" rtlCol="0">
            <a:spAutoFit/>
          </a:bodyPr>
          <a:lstStyle/>
          <a:p>
            <a:r>
              <a:rPr lang="id-ID" sz="1055" dirty="0">
                <a:solidFill>
                  <a:schemeClr val="bg1">
                    <a:lumMod val="50000"/>
                  </a:schemeClr>
                </a:solidFill>
              </a:rPr>
              <a:t>2010</a:t>
            </a:r>
          </a:p>
        </p:txBody>
      </p:sp>
      <p:sp>
        <p:nvSpPr>
          <p:cNvPr id="126" name="TextBox 196"/>
          <p:cNvSpPr txBox="1"/>
          <p:nvPr/>
        </p:nvSpPr>
        <p:spPr>
          <a:xfrm>
            <a:off x="1566364" y="5575585"/>
            <a:ext cx="454660" cy="254000"/>
          </a:xfrm>
          <a:prstGeom prst="rect">
            <a:avLst/>
          </a:prstGeom>
          <a:noFill/>
        </p:spPr>
        <p:txBody>
          <a:bodyPr wrap="none" rtlCol="0">
            <a:spAutoFit/>
          </a:bodyPr>
          <a:lstStyle/>
          <a:p>
            <a:r>
              <a:rPr lang="id-ID" sz="1055" dirty="0">
                <a:solidFill>
                  <a:schemeClr val="bg1">
                    <a:lumMod val="50000"/>
                  </a:schemeClr>
                </a:solidFill>
              </a:rPr>
              <a:t>2009</a:t>
            </a:r>
          </a:p>
        </p:txBody>
      </p:sp>
      <p:sp>
        <p:nvSpPr>
          <p:cNvPr id="127" name="TextBox 197"/>
          <p:cNvSpPr txBox="1"/>
          <p:nvPr/>
        </p:nvSpPr>
        <p:spPr>
          <a:xfrm>
            <a:off x="840372" y="5575581"/>
            <a:ext cx="454660" cy="254000"/>
          </a:xfrm>
          <a:prstGeom prst="rect">
            <a:avLst/>
          </a:prstGeom>
          <a:noFill/>
        </p:spPr>
        <p:txBody>
          <a:bodyPr wrap="none" rtlCol="0">
            <a:spAutoFit/>
          </a:bodyPr>
          <a:lstStyle/>
          <a:p>
            <a:r>
              <a:rPr lang="id-ID" sz="1055" dirty="0">
                <a:solidFill>
                  <a:schemeClr val="bg1">
                    <a:lumMod val="50000"/>
                  </a:schemeClr>
                </a:solidFill>
              </a:rPr>
              <a:t>2008</a:t>
            </a:r>
          </a:p>
        </p:txBody>
      </p:sp>
      <p:sp>
        <p:nvSpPr>
          <p:cNvPr id="128" name="TextBox 198"/>
          <p:cNvSpPr txBox="1"/>
          <p:nvPr/>
        </p:nvSpPr>
        <p:spPr>
          <a:xfrm>
            <a:off x="6990251" y="2508937"/>
            <a:ext cx="3449320" cy="579120"/>
          </a:xfrm>
          <a:prstGeom prst="rect">
            <a:avLst/>
          </a:prstGeom>
          <a:noFill/>
        </p:spPr>
        <p:txBody>
          <a:bodyPr wrap="none" rtlCol="0">
            <a:spAutoFit/>
          </a:bodyPr>
          <a:lstStyle/>
          <a:p>
            <a:pPr algn="l"/>
            <a:r>
              <a:rPr lang="id-ID" sz="3200" b="1" dirty="0">
                <a:solidFill>
                  <a:srgbClr val="076655"/>
                </a:solidFill>
                <a:latin typeface="黑体" panose="02010600030101010101" charset="-122"/>
                <a:ea typeface="黑体" panose="02010600030101010101" charset="-122"/>
              </a:rPr>
              <a:t>单击此处添加标题</a:t>
            </a:r>
          </a:p>
        </p:txBody>
      </p:sp>
      <p:sp>
        <p:nvSpPr>
          <p:cNvPr id="129" name="Rectangle 185"/>
          <p:cNvSpPr/>
          <p:nvPr/>
        </p:nvSpPr>
        <p:spPr>
          <a:xfrm>
            <a:off x="7031736" y="3073779"/>
            <a:ext cx="4588564" cy="2026285"/>
          </a:xfrm>
          <a:prstGeom prst="rect">
            <a:avLst/>
          </a:prstGeom>
        </p:spPr>
        <p:txBody>
          <a:bodyPr wrap="square">
            <a:spAutoFit/>
          </a:bodyPr>
          <a:lstStyle/>
          <a:p>
            <a:r>
              <a:rPr lang="zh-CN" altLang="en-US" sz="1400"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请在此处输入您的文本，或者复制您的文本粘贴到此处请在此处请在此处输入您的文本，或者复制您的文本粘贴到此处请在此处请在此处输入您的文本，或者复制您的文本粘贴到此处请在此处</a:t>
            </a:r>
          </a:p>
          <a:p>
            <a:endParaRPr lang="zh-CN" altLang="en-US" sz="1400" b="1" dirty="0" smtClean="0">
              <a:solidFill>
                <a:schemeClr val="tx1"/>
              </a:solidFill>
              <a:latin typeface="微软雅黑" panose="020B0503020204020204" charset="-122"/>
              <a:ea typeface="微软雅黑" panose="020B0503020204020204" charset="-122"/>
            </a:endParaRPr>
          </a:p>
          <a:p>
            <a:r>
              <a:rPr lang="zh-CN" altLang="en-US" sz="1400"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请在此处输入您的文本，或者复制您的文本粘贴到此处请在此处请在此处输入您的文本，或者复制您的文本粘贴到此处请在此处请在此处输入您的文本，或者复制您的文本粘贴到此处请在此处</a:t>
            </a:r>
          </a:p>
        </p:txBody>
      </p:sp>
      <p:sp>
        <p:nvSpPr>
          <p:cNvPr id="130" name="矩形 129"/>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131" name="直接连接符 1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133" name="文本框 132"/>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134" name="文本框 133"/>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135" name="矩形 134"/>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8" name="矩形 137"/>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矩形 138"/>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0" name="图片 139"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anim calcmode="lin" valueType="num">
                                      <p:cBhvr>
                                        <p:cTn id="13" dur="500" fill="hold"/>
                                        <p:tgtEl>
                                          <p:spTgt spid="14"/>
                                        </p:tgtEl>
                                        <p:attrNameLst>
                                          <p:attrName>ppt_x</p:attrName>
                                        </p:attrNameLst>
                                      </p:cBhvr>
                                      <p:tavLst>
                                        <p:tav tm="0">
                                          <p:val>
                                            <p:strVal val="#ppt_x"/>
                                          </p:val>
                                        </p:tav>
                                        <p:tav tm="100000">
                                          <p:val>
                                            <p:strVal val="#ppt_x"/>
                                          </p:val>
                                        </p:tav>
                                      </p:tavLst>
                                    </p:anim>
                                    <p:anim calcmode="lin" valueType="num">
                                      <p:cBhvr>
                                        <p:cTn id="14" dur="5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anim calcmode="lin" valueType="num">
                                      <p:cBhvr>
                                        <p:cTn id="18" dur="500" fill="hold"/>
                                        <p:tgtEl>
                                          <p:spTgt spid="27"/>
                                        </p:tgtEl>
                                        <p:attrNameLst>
                                          <p:attrName>ppt_x</p:attrName>
                                        </p:attrNameLst>
                                      </p:cBhvr>
                                      <p:tavLst>
                                        <p:tav tm="0">
                                          <p:val>
                                            <p:strVal val="#ppt_x"/>
                                          </p:val>
                                        </p:tav>
                                        <p:tav tm="100000">
                                          <p:val>
                                            <p:strVal val="#ppt_x"/>
                                          </p:val>
                                        </p:tav>
                                      </p:tavLst>
                                    </p:anim>
                                    <p:anim calcmode="lin" valueType="num">
                                      <p:cBhvr>
                                        <p:cTn id="19" dur="5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anim calcmode="lin" valueType="num">
                                      <p:cBhvr>
                                        <p:cTn id="23" dur="500" fill="hold"/>
                                        <p:tgtEl>
                                          <p:spTgt spid="40"/>
                                        </p:tgtEl>
                                        <p:attrNameLst>
                                          <p:attrName>ppt_x</p:attrName>
                                        </p:attrNameLst>
                                      </p:cBhvr>
                                      <p:tavLst>
                                        <p:tav tm="0">
                                          <p:val>
                                            <p:strVal val="#ppt_x"/>
                                          </p:val>
                                        </p:tav>
                                        <p:tav tm="100000">
                                          <p:val>
                                            <p:strVal val="#ppt_x"/>
                                          </p:val>
                                        </p:tav>
                                      </p:tavLst>
                                    </p:anim>
                                    <p:anim calcmode="lin" valueType="num">
                                      <p:cBhvr>
                                        <p:cTn id="24" dur="500" fill="hold"/>
                                        <p:tgtEl>
                                          <p:spTgt spid="4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anim calcmode="lin" valueType="num">
                                      <p:cBhvr>
                                        <p:cTn id="28" dur="500" fill="hold"/>
                                        <p:tgtEl>
                                          <p:spTgt spid="53"/>
                                        </p:tgtEl>
                                        <p:attrNameLst>
                                          <p:attrName>ppt_x</p:attrName>
                                        </p:attrNameLst>
                                      </p:cBhvr>
                                      <p:tavLst>
                                        <p:tav tm="0">
                                          <p:val>
                                            <p:strVal val="#ppt_x"/>
                                          </p:val>
                                        </p:tav>
                                        <p:tav tm="100000">
                                          <p:val>
                                            <p:strVal val="#ppt_x"/>
                                          </p:val>
                                        </p:tav>
                                      </p:tavLst>
                                    </p:anim>
                                    <p:anim calcmode="lin" valueType="num">
                                      <p:cBhvr>
                                        <p:cTn id="29" dur="500" fill="hold"/>
                                        <p:tgtEl>
                                          <p:spTgt spid="5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500"/>
                                        <p:tgtEl>
                                          <p:spTgt spid="65"/>
                                        </p:tgtEl>
                                      </p:cBhvr>
                                    </p:animEffect>
                                    <p:anim calcmode="lin" valueType="num">
                                      <p:cBhvr>
                                        <p:cTn id="33" dur="500" fill="hold"/>
                                        <p:tgtEl>
                                          <p:spTgt spid="65"/>
                                        </p:tgtEl>
                                        <p:attrNameLst>
                                          <p:attrName>ppt_x</p:attrName>
                                        </p:attrNameLst>
                                      </p:cBhvr>
                                      <p:tavLst>
                                        <p:tav tm="0">
                                          <p:val>
                                            <p:strVal val="#ppt_x"/>
                                          </p:val>
                                        </p:tav>
                                        <p:tav tm="100000">
                                          <p:val>
                                            <p:strVal val="#ppt_x"/>
                                          </p:val>
                                        </p:tav>
                                      </p:tavLst>
                                    </p:anim>
                                    <p:anim calcmode="lin" valueType="num">
                                      <p:cBhvr>
                                        <p:cTn id="34" dur="500" fill="hold"/>
                                        <p:tgtEl>
                                          <p:spTgt spid="6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fade">
                                      <p:cBhvr>
                                        <p:cTn id="37" dur="500"/>
                                        <p:tgtEl>
                                          <p:spTgt spid="78"/>
                                        </p:tgtEl>
                                      </p:cBhvr>
                                    </p:animEffect>
                                    <p:anim calcmode="lin" valueType="num">
                                      <p:cBhvr>
                                        <p:cTn id="38" dur="500" fill="hold"/>
                                        <p:tgtEl>
                                          <p:spTgt spid="78"/>
                                        </p:tgtEl>
                                        <p:attrNameLst>
                                          <p:attrName>ppt_x</p:attrName>
                                        </p:attrNameLst>
                                      </p:cBhvr>
                                      <p:tavLst>
                                        <p:tav tm="0">
                                          <p:val>
                                            <p:strVal val="#ppt_x"/>
                                          </p:val>
                                        </p:tav>
                                        <p:tav tm="100000">
                                          <p:val>
                                            <p:strVal val="#ppt_x"/>
                                          </p:val>
                                        </p:tav>
                                      </p:tavLst>
                                    </p:anim>
                                    <p:anim calcmode="lin" valueType="num">
                                      <p:cBhvr>
                                        <p:cTn id="39" dur="500" fill="hold"/>
                                        <p:tgtEl>
                                          <p:spTgt spid="7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91"/>
                                        </p:tgtEl>
                                        <p:attrNameLst>
                                          <p:attrName>style.visibility</p:attrName>
                                        </p:attrNameLst>
                                      </p:cBhvr>
                                      <p:to>
                                        <p:strVal val="visible"/>
                                      </p:to>
                                    </p:set>
                                    <p:animEffect transition="in" filter="fade">
                                      <p:cBhvr>
                                        <p:cTn id="42" dur="500"/>
                                        <p:tgtEl>
                                          <p:spTgt spid="91"/>
                                        </p:tgtEl>
                                      </p:cBhvr>
                                    </p:animEffect>
                                    <p:anim calcmode="lin" valueType="num">
                                      <p:cBhvr>
                                        <p:cTn id="43" dur="500" fill="hold"/>
                                        <p:tgtEl>
                                          <p:spTgt spid="91"/>
                                        </p:tgtEl>
                                        <p:attrNameLst>
                                          <p:attrName>ppt_x</p:attrName>
                                        </p:attrNameLst>
                                      </p:cBhvr>
                                      <p:tavLst>
                                        <p:tav tm="0">
                                          <p:val>
                                            <p:strVal val="#ppt_x"/>
                                          </p:val>
                                        </p:tav>
                                        <p:tav tm="100000">
                                          <p:val>
                                            <p:strVal val="#ppt_x"/>
                                          </p:val>
                                        </p:tav>
                                      </p:tavLst>
                                    </p:anim>
                                    <p:anim calcmode="lin" valueType="num">
                                      <p:cBhvr>
                                        <p:cTn id="44" dur="500" fill="hold"/>
                                        <p:tgtEl>
                                          <p:spTgt spid="91"/>
                                        </p:tgtEl>
                                        <p:attrNameLst>
                                          <p:attrName>ppt_y</p:attrName>
                                        </p:attrNameLst>
                                      </p:cBhvr>
                                      <p:tavLst>
                                        <p:tav tm="0">
                                          <p:val>
                                            <p:strVal val="#ppt_y+.1"/>
                                          </p:val>
                                        </p:tav>
                                        <p:tav tm="100000">
                                          <p:val>
                                            <p:strVal val="#ppt_y"/>
                                          </p:val>
                                        </p:tav>
                                      </p:tavLst>
                                    </p:anim>
                                  </p:childTnLst>
                                </p:cTn>
                              </p:par>
                              <p:par>
                                <p:cTn id="45" presetID="22" presetClass="entr" presetSubtype="8" fill="hold" nodeType="withEffect">
                                  <p:stCondLst>
                                    <p:cond delay="0"/>
                                  </p:stCondLst>
                                  <p:childTnLst>
                                    <p:set>
                                      <p:cBhvr>
                                        <p:cTn id="46" dur="1" fill="hold">
                                          <p:stCondLst>
                                            <p:cond delay="0"/>
                                          </p:stCondLst>
                                        </p:cTn>
                                        <p:tgtEl>
                                          <p:spTgt spid="103"/>
                                        </p:tgtEl>
                                        <p:attrNameLst>
                                          <p:attrName>style.visibility</p:attrName>
                                        </p:attrNameLst>
                                      </p:cBhvr>
                                      <p:to>
                                        <p:strVal val="visible"/>
                                      </p:to>
                                    </p:set>
                                    <p:animEffect transition="in" filter="wipe(left)">
                                      <p:cBhvr>
                                        <p:cTn id="47" dur="500"/>
                                        <p:tgtEl>
                                          <p:spTgt spid="103"/>
                                        </p:tgtEl>
                                      </p:cBhvr>
                                    </p:animEffect>
                                  </p:childTnLst>
                                </p:cTn>
                              </p:par>
                            </p:childTnLst>
                          </p:cTn>
                        </p:par>
                        <p:par>
                          <p:cTn id="48" fill="hold">
                            <p:stCondLst>
                              <p:cond delay="500"/>
                            </p:stCondLst>
                            <p:childTnLst>
                              <p:par>
                                <p:cTn id="49" presetID="53" presetClass="entr" presetSubtype="16" fill="hold" grpId="0"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7"/>
                                        </p:tgtEl>
                                        <p:attrNameLst>
                                          <p:attrName>style.visibility</p:attrName>
                                        </p:attrNameLst>
                                      </p:cBhvr>
                                      <p:to>
                                        <p:strVal val="visible"/>
                                      </p:to>
                                    </p:set>
                                    <p:animEffect transition="in" filter="fade">
                                      <p:cBhvr>
                                        <p:cTn id="56" dur="500"/>
                                        <p:tgtEl>
                                          <p:spTgt spid="127"/>
                                        </p:tgtEl>
                                      </p:cBhvr>
                                    </p:animEffect>
                                  </p:childTnLst>
                                </p:cTn>
                              </p:par>
                            </p:childTnLst>
                          </p:cTn>
                        </p:par>
                        <p:par>
                          <p:cTn id="57" fill="hold">
                            <p:stCondLst>
                              <p:cond delay="1000"/>
                            </p:stCondLst>
                            <p:childTnLst>
                              <p:par>
                                <p:cTn id="58" presetID="22" presetClass="entr" presetSubtype="4"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down)">
                                      <p:cBhvr>
                                        <p:cTn id="60" dur="500"/>
                                        <p:tgtEl>
                                          <p:spTgt spid="8"/>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112"/>
                                        </p:tgtEl>
                                        <p:attrNameLst>
                                          <p:attrName>style.visibility</p:attrName>
                                        </p:attrNameLst>
                                      </p:cBhvr>
                                      <p:to>
                                        <p:strVal val="visible"/>
                                      </p:to>
                                    </p:set>
                                    <p:animEffect transition="in" filter="fade">
                                      <p:cBhvr>
                                        <p:cTn id="64" dur="500"/>
                                        <p:tgtEl>
                                          <p:spTgt spid="11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500"/>
                                        <p:tgtEl>
                                          <p:spTgt spid="7"/>
                                        </p:tgtEl>
                                      </p:cBhvr>
                                    </p:animEffect>
                                  </p:childTnLst>
                                </p:cTn>
                              </p:par>
                            </p:childTnLst>
                          </p:cTn>
                        </p:par>
                        <p:par>
                          <p:cTn id="68" fill="hold">
                            <p:stCondLst>
                              <p:cond delay="2000"/>
                            </p:stCondLst>
                            <p:childTnLst>
                              <p:par>
                                <p:cTn id="69" presetID="53" presetClass="entr" presetSubtype="16" fill="hold" grpId="0" nodeType="afterEffect">
                                  <p:stCondLst>
                                    <p:cond delay="0"/>
                                  </p:stCondLst>
                                  <p:childTnLst>
                                    <p:set>
                                      <p:cBhvr>
                                        <p:cTn id="70" dur="1" fill="hold">
                                          <p:stCondLst>
                                            <p:cond delay="0"/>
                                          </p:stCondLst>
                                        </p:cTn>
                                        <p:tgtEl>
                                          <p:spTgt spid="105"/>
                                        </p:tgtEl>
                                        <p:attrNameLst>
                                          <p:attrName>style.visibility</p:attrName>
                                        </p:attrNameLst>
                                      </p:cBhvr>
                                      <p:to>
                                        <p:strVal val="visible"/>
                                      </p:to>
                                    </p:set>
                                    <p:anim calcmode="lin" valueType="num">
                                      <p:cBhvr>
                                        <p:cTn id="71" dur="500" fill="hold"/>
                                        <p:tgtEl>
                                          <p:spTgt spid="105"/>
                                        </p:tgtEl>
                                        <p:attrNameLst>
                                          <p:attrName>ppt_w</p:attrName>
                                        </p:attrNameLst>
                                      </p:cBhvr>
                                      <p:tavLst>
                                        <p:tav tm="0">
                                          <p:val>
                                            <p:fltVal val="0"/>
                                          </p:val>
                                        </p:tav>
                                        <p:tav tm="100000">
                                          <p:val>
                                            <p:strVal val="#ppt_w"/>
                                          </p:val>
                                        </p:tav>
                                      </p:tavLst>
                                    </p:anim>
                                    <p:anim calcmode="lin" valueType="num">
                                      <p:cBhvr>
                                        <p:cTn id="72" dur="500" fill="hold"/>
                                        <p:tgtEl>
                                          <p:spTgt spid="105"/>
                                        </p:tgtEl>
                                        <p:attrNameLst>
                                          <p:attrName>ppt_h</p:attrName>
                                        </p:attrNameLst>
                                      </p:cBhvr>
                                      <p:tavLst>
                                        <p:tav tm="0">
                                          <p:val>
                                            <p:fltVal val="0"/>
                                          </p:val>
                                        </p:tav>
                                        <p:tav tm="100000">
                                          <p:val>
                                            <p:strVal val="#ppt_h"/>
                                          </p:val>
                                        </p:tav>
                                      </p:tavLst>
                                    </p:anim>
                                    <p:animEffect transition="in" filter="fade">
                                      <p:cBhvr>
                                        <p:cTn id="73" dur="500"/>
                                        <p:tgtEl>
                                          <p:spTgt spid="105"/>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26"/>
                                        </p:tgtEl>
                                        <p:attrNameLst>
                                          <p:attrName>style.visibility</p:attrName>
                                        </p:attrNameLst>
                                      </p:cBhvr>
                                      <p:to>
                                        <p:strVal val="visible"/>
                                      </p:to>
                                    </p:set>
                                    <p:animEffect transition="in" filter="fade">
                                      <p:cBhvr>
                                        <p:cTn id="76" dur="500"/>
                                        <p:tgtEl>
                                          <p:spTgt spid="126"/>
                                        </p:tgtEl>
                                      </p:cBhvr>
                                    </p:animEffect>
                                  </p:childTnLst>
                                </p:cTn>
                              </p:par>
                            </p:childTnLst>
                          </p:cTn>
                        </p:par>
                        <p:par>
                          <p:cTn id="77" fill="hold">
                            <p:stCondLst>
                              <p:cond delay="2500"/>
                            </p:stCondLst>
                            <p:childTnLst>
                              <p:par>
                                <p:cTn id="78" presetID="22" presetClass="entr" presetSubtype="4" fill="hold"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down)">
                                      <p:cBhvr>
                                        <p:cTn id="80" dur="500"/>
                                        <p:tgtEl>
                                          <p:spTgt spid="20"/>
                                        </p:tgtEl>
                                      </p:cBhvr>
                                    </p:animEffect>
                                  </p:childTnLst>
                                </p:cTn>
                              </p:par>
                            </p:childTnLst>
                          </p:cTn>
                        </p:par>
                        <p:par>
                          <p:cTn id="81" fill="hold">
                            <p:stCondLst>
                              <p:cond delay="3000"/>
                            </p:stCondLst>
                            <p:childTnLst>
                              <p:par>
                                <p:cTn id="82" presetID="10" presetClass="entr" presetSubtype="0" fill="hold" grpId="0" nodeType="afterEffect">
                                  <p:stCondLst>
                                    <p:cond delay="0"/>
                                  </p:stCondLst>
                                  <p:childTnLst>
                                    <p:set>
                                      <p:cBhvr>
                                        <p:cTn id="83" dur="1" fill="hold">
                                          <p:stCondLst>
                                            <p:cond delay="0"/>
                                          </p:stCondLst>
                                        </p:cTn>
                                        <p:tgtEl>
                                          <p:spTgt spid="113"/>
                                        </p:tgtEl>
                                        <p:attrNameLst>
                                          <p:attrName>style.visibility</p:attrName>
                                        </p:attrNameLst>
                                      </p:cBhvr>
                                      <p:to>
                                        <p:strVal val="visible"/>
                                      </p:to>
                                    </p:set>
                                    <p:animEffect transition="in" filter="fade">
                                      <p:cBhvr>
                                        <p:cTn id="84" dur="500"/>
                                        <p:tgtEl>
                                          <p:spTgt spid="11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par>
                          <p:cTn id="88" fill="hold">
                            <p:stCondLst>
                              <p:cond delay="3500"/>
                            </p:stCondLst>
                            <p:childTnLst>
                              <p:par>
                                <p:cTn id="89" presetID="53" presetClass="entr" presetSubtype="16" fill="hold" grpId="0" nodeType="afterEffect">
                                  <p:stCondLst>
                                    <p:cond delay="0"/>
                                  </p:stCondLst>
                                  <p:childTnLst>
                                    <p:set>
                                      <p:cBhvr>
                                        <p:cTn id="90" dur="1" fill="hold">
                                          <p:stCondLst>
                                            <p:cond delay="0"/>
                                          </p:stCondLst>
                                        </p:cTn>
                                        <p:tgtEl>
                                          <p:spTgt spid="106"/>
                                        </p:tgtEl>
                                        <p:attrNameLst>
                                          <p:attrName>style.visibility</p:attrName>
                                        </p:attrNameLst>
                                      </p:cBhvr>
                                      <p:to>
                                        <p:strVal val="visible"/>
                                      </p:to>
                                    </p:set>
                                    <p:anim calcmode="lin" valueType="num">
                                      <p:cBhvr>
                                        <p:cTn id="91" dur="500" fill="hold"/>
                                        <p:tgtEl>
                                          <p:spTgt spid="106"/>
                                        </p:tgtEl>
                                        <p:attrNameLst>
                                          <p:attrName>ppt_w</p:attrName>
                                        </p:attrNameLst>
                                      </p:cBhvr>
                                      <p:tavLst>
                                        <p:tav tm="0">
                                          <p:val>
                                            <p:fltVal val="0"/>
                                          </p:val>
                                        </p:tav>
                                        <p:tav tm="100000">
                                          <p:val>
                                            <p:strVal val="#ppt_w"/>
                                          </p:val>
                                        </p:tav>
                                      </p:tavLst>
                                    </p:anim>
                                    <p:anim calcmode="lin" valueType="num">
                                      <p:cBhvr>
                                        <p:cTn id="92" dur="500" fill="hold"/>
                                        <p:tgtEl>
                                          <p:spTgt spid="106"/>
                                        </p:tgtEl>
                                        <p:attrNameLst>
                                          <p:attrName>ppt_h</p:attrName>
                                        </p:attrNameLst>
                                      </p:cBhvr>
                                      <p:tavLst>
                                        <p:tav tm="0">
                                          <p:val>
                                            <p:fltVal val="0"/>
                                          </p:val>
                                        </p:tav>
                                        <p:tav tm="100000">
                                          <p:val>
                                            <p:strVal val="#ppt_h"/>
                                          </p:val>
                                        </p:tav>
                                      </p:tavLst>
                                    </p:anim>
                                    <p:animEffect transition="in" filter="fade">
                                      <p:cBhvr>
                                        <p:cTn id="93" dur="500"/>
                                        <p:tgtEl>
                                          <p:spTgt spid="10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25"/>
                                        </p:tgtEl>
                                        <p:attrNameLst>
                                          <p:attrName>style.visibility</p:attrName>
                                        </p:attrNameLst>
                                      </p:cBhvr>
                                      <p:to>
                                        <p:strVal val="visible"/>
                                      </p:to>
                                    </p:set>
                                    <p:animEffect transition="in" filter="fade">
                                      <p:cBhvr>
                                        <p:cTn id="96" dur="500"/>
                                        <p:tgtEl>
                                          <p:spTgt spid="125"/>
                                        </p:tgtEl>
                                      </p:cBhvr>
                                    </p:animEffect>
                                  </p:childTnLst>
                                </p:cTn>
                              </p:par>
                            </p:childTnLst>
                          </p:cTn>
                        </p:par>
                        <p:par>
                          <p:cTn id="97" fill="hold">
                            <p:stCondLst>
                              <p:cond delay="4000"/>
                            </p:stCondLst>
                            <p:childTnLst>
                              <p:par>
                                <p:cTn id="98" presetID="22" presetClass="entr" presetSubtype="4" fill="hold" nodeType="after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wipe(down)">
                                      <p:cBhvr>
                                        <p:cTn id="100" dur="500"/>
                                        <p:tgtEl>
                                          <p:spTgt spid="33"/>
                                        </p:tgtEl>
                                      </p:cBhvr>
                                    </p:animEffect>
                                  </p:childTnLst>
                                </p:cTn>
                              </p:par>
                            </p:childTnLst>
                          </p:cTn>
                        </p:par>
                        <p:par>
                          <p:cTn id="101" fill="hold">
                            <p:stCondLst>
                              <p:cond delay="4500"/>
                            </p:stCondLst>
                            <p:childTnLst>
                              <p:par>
                                <p:cTn id="102" presetID="10" presetClass="entr" presetSubtype="0" fill="hold" grpId="0" nodeType="afterEffect">
                                  <p:stCondLst>
                                    <p:cond delay="0"/>
                                  </p:stCondLst>
                                  <p:childTnLst>
                                    <p:set>
                                      <p:cBhvr>
                                        <p:cTn id="103" dur="1" fill="hold">
                                          <p:stCondLst>
                                            <p:cond delay="0"/>
                                          </p:stCondLst>
                                        </p:cTn>
                                        <p:tgtEl>
                                          <p:spTgt spid="114"/>
                                        </p:tgtEl>
                                        <p:attrNameLst>
                                          <p:attrName>style.visibility</p:attrName>
                                        </p:attrNameLst>
                                      </p:cBhvr>
                                      <p:to>
                                        <p:strVal val="visible"/>
                                      </p:to>
                                    </p:set>
                                    <p:animEffect transition="in" filter="fade">
                                      <p:cBhvr>
                                        <p:cTn id="104" dur="500"/>
                                        <p:tgtEl>
                                          <p:spTgt spid="11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32"/>
                                        </p:tgtEl>
                                        <p:attrNameLst>
                                          <p:attrName>style.visibility</p:attrName>
                                        </p:attrNameLst>
                                      </p:cBhvr>
                                      <p:to>
                                        <p:strVal val="visible"/>
                                      </p:to>
                                    </p:set>
                                    <p:animEffect transition="in" filter="fade">
                                      <p:cBhvr>
                                        <p:cTn id="107" dur="500"/>
                                        <p:tgtEl>
                                          <p:spTgt spid="32"/>
                                        </p:tgtEl>
                                      </p:cBhvr>
                                    </p:animEffect>
                                  </p:childTnLst>
                                </p:cTn>
                              </p:par>
                            </p:childTnLst>
                          </p:cTn>
                        </p:par>
                        <p:par>
                          <p:cTn id="108" fill="hold">
                            <p:stCondLst>
                              <p:cond delay="5000"/>
                            </p:stCondLst>
                            <p:childTnLst>
                              <p:par>
                                <p:cTn id="109" presetID="53" presetClass="entr" presetSubtype="16" fill="hold" grpId="0" nodeType="afterEffect">
                                  <p:stCondLst>
                                    <p:cond delay="0"/>
                                  </p:stCondLst>
                                  <p:childTnLst>
                                    <p:set>
                                      <p:cBhvr>
                                        <p:cTn id="110" dur="1" fill="hold">
                                          <p:stCondLst>
                                            <p:cond delay="0"/>
                                          </p:stCondLst>
                                        </p:cTn>
                                        <p:tgtEl>
                                          <p:spTgt spid="107"/>
                                        </p:tgtEl>
                                        <p:attrNameLst>
                                          <p:attrName>style.visibility</p:attrName>
                                        </p:attrNameLst>
                                      </p:cBhvr>
                                      <p:to>
                                        <p:strVal val="visible"/>
                                      </p:to>
                                    </p:set>
                                    <p:anim calcmode="lin" valueType="num">
                                      <p:cBhvr>
                                        <p:cTn id="111" dur="500" fill="hold"/>
                                        <p:tgtEl>
                                          <p:spTgt spid="107"/>
                                        </p:tgtEl>
                                        <p:attrNameLst>
                                          <p:attrName>ppt_w</p:attrName>
                                        </p:attrNameLst>
                                      </p:cBhvr>
                                      <p:tavLst>
                                        <p:tav tm="0">
                                          <p:val>
                                            <p:fltVal val="0"/>
                                          </p:val>
                                        </p:tav>
                                        <p:tav tm="100000">
                                          <p:val>
                                            <p:strVal val="#ppt_w"/>
                                          </p:val>
                                        </p:tav>
                                      </p:tavLst>
                                    </p:anim>
                                    <p:anim calcmode="lin" valueType="num">
                                      <p:cBhvr>
                                        <p:cTn id="112" dur="500" fill="hold"/>
                                        <p:tgtEl>
                                          <p:spTgt spid="107"/>
                                        </p:tgtEl>
                                        <p:attrNameLst>
                                          <p:attrName>ppt_h</p:attrName>
                                        </p:attrNameLst>
                                      </p:cBhvr>
                                      <p:tavLst>
                                        <p:tav tm="0">
                                          <p:val>
                                            <p:fltVal val="0"/>
                                          </p:val>
                                        </p:tav>
                                        <p:tav tm="100000">
                                          <p:val>
                                            <p:strVal val="#ppt_h"/>
                                          </p:val>
                                        </p:tav>
                                      </p:tavLst>
                                    </p:anim>
                                    <p:animEffect transition="in" filter="fade">
                                      <p:cBhvr>
                                        <p:cTn id="113" dur="500"/>
                                        <p:tgtEl>
                                          <p:spTgt spid="107"/>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24"/>
                                        </p:tgtEl>
                                        <p:attrNameLst>
                                          <p:attrName>style.visibility</p:attrName>
                                        </p:attrNameLst>
                                      </p:cBhvr>
                                      <p:to>
                                        <p:strVal val="visible"/>
                                      </p:to>
                                    </p:set>
                                    <p:animEffect transition="in" filter="fade">
                                      <p:cBhvr>
                                        <p:cTn id="116" dur="500"/>
                                        <p:tgtEl>
                                          <p:spTgt spid="124"/>
                                        </p:tgtEl>
                                      </p:cBhvr>
                                    </p:animEffect>
                                  </p:childTnLst>
                                </p:cTn>
                              </p:par>
                            </p:childTnLst>
                          </p:cTn>
                        </p:par>
                        <p:par>
                          <p:cTn id="117" fill="hold">
                            <p:stCondLst>
                              <p:cond delay="5500"/>
                            </p:stCondLst>
                            <p:childTnLst>
                              <p:par>
                                <p:cTn id="118" presetID="22" presetClass="entr" presetSubtype="4" fill="hold" nodeType="afterEffect">
                                  <p:stCondLst>
                                    <p:cond delay="0"/>
                                  </p:stCondLst>
                                  <p:childTnLst>
                                    <p:set>
                                      <p:cBhvr>
                                        <p:cTn id="119" dur="1" fill="hold">
                                          <p:stCondLst>
                                            <p:cond delay="0"/>
                                          </p:stCondLst>
                                        </p:cTn>
                                        <p:tgtEl>
                                          <p:spTgt spid="46"/>
                                        </p:tgtEl>
                                        <p:attrNameLst>
                                          <p:attrName>style.visibility</p:attrName>
                                        </p:attrNameLst>
                                      </p:cBhvr>
                                      <p:to>
                                        <p:strVal val="visible"/>
                                      </p:to>
                                    </p:set>
                                    <p:animEffect transition="in" filter="wipe(down)">
                                      <p:cBhvr>
                                        <p:cTn id="120" dur="500"/>
                                        <p:tgtEl>
                                          <p:spTgt spid="46"/>
                                        </p:tgtEl>
                                      </p:cBhvr>
                                    </p:animEffect>
                                  </p:childTnLst>
                                </p:cTn>
                              </p:par>
                            </p:childTnLst>
                          </p:cTn>
                        </p:par>
                        <p:par>
                          <p:cTn id="121" fill="hold">
                            <p:stCondLst>
                              <p:cond delay="6000"/>
                            </p:stCondLst>
                            <p:childTnLst>
                              <p:par>
                                <p:cTn id="122" presetID="10" presetClass="entr" presetSubtype="0" fill="hold" grpId="0" nodeType="afterEffect">
                                  <p:stCondLst>
                                    <p:cond delay="0"/>
                                  </p:stCondLst>
                                  <p:childTnLst>
                                    <p:set>
                                      <p:cBhvr>
                                        <p:cTn id="123" dur="1" fill="hold">
                                          <p:stCondLst>
                                            <p:cond delay="0"/>
                                          </p:stCondLst>
                                        </p:cTn>
                                        <p:tgtEl>
                                          <p:spTgt spid="115"/>
                                        </p:tgtEl>
                                        <p:attrNameLst>
                                          <p:attrName>style.visibility</p:attrName>
                                        </p:attrNameLst>
                                      </p:cBhvr>
                                      <p:to>
                                        <p:strVal val="visible"/>
                                      </p:to>
                                    </p:set>
                                    <p:animEffect transition="in" filter="fade">
                                      <p:cBhvr>
                                        <p:cTn id="124" dur="500"/>
                                        <p:tgtEl>
                                          <p:spTgt spid="115"/>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5"/>
                                        </p:tgtEl>
                                        <p:attrNameLst>
                                          <p:attrName>style.visibility</p:attrName>
                                        </p:attrNameLst>
                                      </p:cBhvr>
                                      <p:to>
                                        <p:strVal val="visible"/>
                                      </p:to>
                                    </p:set>
                                    <p:animEffect transition="in" filter="fade">
                                      <p:cBhvr>
                                        <p:cTn id="127" dur="500"/>
                                        <p:tgtEl>
                                          <p:spTgt spid="45"/>
                                        </p:tgtEl>
                                      </p:cBhvr>
                                    </p:animEffect>
                                  </p:childTnLst>
                                </p:cTn>
                              </p:par>
                            </p:childTnLst>
                          </p:cTn>
                        </p:par>
                        <p:par>
                          <p:cTn id="128" fill="hold">
                            <p:stCondLst>
                              <p:cond delay="6500"/>
                            </p:stCondLst>
                            <p:childTnLst>
                              <p:par>
                                <p:cTn id="129" presetID="53" presetClass="entr" presetSubtype="16" fill="hold" grpId="0" nodeType="afterEffect">
                                  <p:stCondLst>
                                    <p:cond delay="0"/>
                                  </p:stCondLst>
                                  <p:childTnLst>
                                    <p:set>
                                      <p:cBhvr>
                                        <p:cTn id="130" dur="1" fill="hold">
                                          <p:stCondLst>
                                            <p:cond delay="0"/>
                                          </p:stCondLst>
                                        </p:cTn>
                                        <p:tgtEl>
                                          <p:spTgt spid="108"/>
                                        </p:tgtEl>
                                        <p:attrNameLst>
                                          <p:attrName>style.visibility</p:attrName>
                                        </p:attrNameLst>
                                      </p:cBhvr>
                                      <p:to>
                                        <p:strVal val="visible"/>
                                      </p:to>
                                    </p:set>
                                    <p:anim calcmode="lin" valueType="num">
                                      <p:cBhvr>
                                        <p:cTn id="131" dur="500" fill="hold"/>
                                        <p:tgtEl>
                                          <p:spTgt spid="108"/>
                                        </p:tgtEl>
                                        <p:attrNameLst>
                                          <p:attrName>ppt_w</p:attrName>
                                        </p:attrNameLst>
                                      </p:cBhvr>
                                      <p:tavLst>
                                        <p:tav tm="0">
                                          <p:val>
                                            <p:fltVal val="0"/>
                                          </p:val>
                                        </p:tav>
                                        <p:tav tm="100000">
                                          <p:val>
                                            <p:strVal val="#ppt_w"/>
                                          </p:val>
                                        </p:tav>
                                      </p:tavLst>
                                    </p:anim>
                                    <p:anim calcmode="lin" valueType="num">
                                      <p:cBhvr>
                                        <p:cTn id="132" dur="500" fill="hold"/>
                                        <p:tgtEl>
                                          <p:spTgt spid="108"/>
                                        </p:tgtEl>
                                        <p:attrNameLst>
                                          <p:attrName>ppt_h</p:attrName>
                                        </p:attrNameLst>
                                      </p:cBhvr>
                                      <p:tavLst>
                                        <p:tav tm="0">
                                          <p:val>
                                            <p:fltVal val="0"/>
                                          </p:val>
                                        </p:tav>
                                        <p:tav tm="100000">
                                          <p:val>
                                            <p:strVal val="#ppt_h"/>
                                          </p:val>
                                        </p:tav>
                                      </p:tavLst>
                                    </p:anim>
                                    <p:animEffect transition="in" filter="fade">
                                      <p:cBhvr>
                                        <p:cTn id="133" dur="500"/>
                                        <p:tgtEl>
                                          <p:spTgt spid="108"/>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23"/>
                                        </p:tgtEl>
                                        <p:attrNameLst>
                                          <p:attrName>style.visibility</p:attrName>
                                        </p:attrNameLst>
                                      </p:cBhvr>
                                      <p:to>
                                        <p:strVal val="visible"/>
                                      </p:to>
                                    </p:set>
                                    <p:animEffect transition="in" filter="fade">
                                      <p:cBhvr>
                                        <p:cTn id="136" dur="500"/>
                                        <p:tgtEl>
                                          <p:spTgt spid="123"/>
                                        </p:tgtEl>
                                      </p:cBhvr>
                                    </p:animEffect>
                                  </p:childTnLst>
                                </p:cTn>
                              </p:par>
                            </p:childTnLst>
                          </p:cTn>
                        </p:par>
                        <p:par>
                          <p:cTn id="137" fill="hold">
                            <p:stCondLst>
                              <p:cond delay="7000"/>
                            </p:stCondLst>
                            <p:childTnLst>
                              <p:par>
                                <p:cTn id="138" presetID="22" presetClass="entr" presetSubtype="4" fill="hold" nodeType="afterEffect">
                                  <p:stCondLst>
                                    <p:cond delay="0"/>
                                  </p:stCondLst>
                                  <p:childTnLst>
                                    <p:set>
                                      <p:cBhvr>
                                        <p:cTn id="139" dur="1" fill="hold">
                                          <p:stCondLst>
                                            <p:cond delay="0"/>
                                          </p:stCondLst>
                                        </p:cTn>
                                        <p:tgtEl>
                                          <p:spTgt spid="58"/>
                                        </p:tgtEl>
                                        <p:attrNameLst>
                                          <p:attrName>style.visibility</p:attrName>
                                        </p:attrNameLst>
                                      </p:cBhvr>
                                      <p:to>
                                        <p:strVal val="visible"/>
                                      </p:to>
                                    </p:set>
                                    <p:animEffect transition="in" filter="wipe(down)">
                                      <p:cBhvr>
                                        <p:cTn id="140" dur="500"/>
                                        <p:tgtEl>
                                          <p:spTgt spid="58"/>
                                        </p:tgtEl>
                                      </p:cBhvr>
                                    </p:animEffect>
                                  </p:childTnLst>
                                </p:cTn>
                              </p:par>
                            </p:childTnLst>
                          </p:cTn>
                        </p:par>
                        <p:par>
                          <p:cTn id="141" fill="hold">
                            <p:stCondLst>
                              <p:cond delay="7500"/>
                            </p:stCondLst>
                            <p:childTnLst>
                              <p:par>
                                <p:cTn id="142" presetID="10" presetClass="entr" presetSubtype="0" fill="hold" grpId="0" nodeType="afterEffect">
                                  <p:stCondLst>
                                    <p:cond delay="0"/>
                                  </p:stCondLst>
                                  <p:childTnLst>
                                    <p:set>
                                      <p:cBhvr>
                                        <p:cTn id="143" dur="1" fill="hold">
                                          <p:stCondLst>
                                            <p:cond delay="0"/>
                                          </p:stCondLst>
                                        </p:cTn>
                                        <p:tgtEl>
                                          <p:spTgt spid="116"/>
                                        </p:tgtEl>
                                        <p:attrNameLst>
                                          <p:attrName>style.visibility</p:attrName>
                                        </p:attrNameLst>
                                      </p:cBhvr>
                                      <p:to>
                                        <p:strVal val="visible"/>
                                      </p:to>
                                    </p:set>
                                    <p:animEffect transition="in" filter="fade">
                                      <p:cBhvr>
                                        <p:cTn id="144" dur="500"/>
                                        <p:tgtEl>
                                          <p:spTgt spid="116"/>
                                        </p:tgtEl>
                                      </p:cBhvr>
                                    </p:animEffect>
                                  </p:childTnLst>
                                </p:cTn>
                              </p:par>
                            </p:childTnLst>
                          </p:cTn>
                        </p:par>
                        <p:par>
                          <p:cTn id="145" fill="hold">
                            <p:stCondLst>
                              <p:cond delay="8000"/>
                            </p:stCondLst>
                            <p:childTnLst>
                              <p:par>
                                <p:cTn id="146" presetID="53" presetClass="entr" presetSubtype="16" fill="hold" grpId="0" nodeType="afterEffect">
                                  <p:stCondLst>
                                    <p:cond delay="0"/>
                                  </p:stCondLst>
                                  <p:childTnLst>
                                    <p:set>
                                      <p:cBhvr>
                                        <p:cTn id="147" dur="1" fill="hold">
                                          <p:stCondLst>
                                            <p:cond delay="0"/>
                                          </p:stCondLst>
                                        </p:cTn>
                                        <p:tgtEl>
                                          <p:spTgt spid="109"/>
                                        </p:tgtEl>
                                        <p:attrNameLst>
                                          <p:attrName>style.visibility</p:attrName>
                                        </p:attrNameLst>
                                      </p:cBhvr>
                                      <p:to>
                                        <p:strVal val="visible"/>
                                      </p:to>
                                    </p:set>
                                    <p:anim calcmode="lin" valueType="num">
                                      <p:cBhvr>
                                        <p:cTn id="148" dur="500" fill="hold"/>
                                        <p:tgtEl>
                                          <p:spTgt spid="109"/>
                                        </p:tgtEl>
                                        <p:attrNameLst>
                                          <p:attrName>ppt_w</p:attrName>
                                        </p:attrNameLst>
                                      </p:cBhvr>
                                      <p:tavLst>
                                        <p:tav tm="0">
                                          <p:val>
                                            <p:fltVal val="0"/>
                                          </p:val>
                                        </p:tav>
                                        <p:tav tm="100000">
                                          <p:val>
                                            <p:strVal val="#ppt_w"/>
                                          </p:val>
                                        </p:tav>
                                      </p:tavLst>
                                    </p:anim>
                                    <p:anim calcmode="lin" valueType="num">
                                      <p:cBhvr>
                                        <p:cTn id="149" dur="500" fill="hold"/>
                                        <p:tgtEl>
                                          <p:spTgt spid="109"/>
                                        </p:tgtEl>
                                        <p:attrNameLst>
                                          <p:attrName>ppt_h</p:attrName>
                                        </p:attrNameLst>
                                      </p:cBhvr>
                                      <p:tavLst>
                                        <p:tav tm="0">
                                          <p:val>
                                            <p:fltVal val="0"/>
                                          </p:val>
                                        </p:tav>
                                        <p:tav tm="100000">
                                          <p:val>
                                            <p:strVal val="#ppt_h"/>
                                          </p:val>
                                        </p:tav>
                                      </p:tavLst>
                                    </p:anim>
                                    <p:animEffect transition="in" filter="fade">
                                      <p:cBhvr>
                                        <p:cTn id="150" dur="500"/>
                                        <p:tgtEl>
                                          <p:spTgt spid="109"/>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122"/>
                                        </p:tgtEl>
                                        <p:attrNameLst>
                                          <p:attrName>style.visibility</p:attrName>
                                        </p:attrNameLst>
                                      </p:cBhvr>
                                      <p:to>
                                        <p:strVal val="visible"/>
                                      </p:to>
                                    </p:set>
                                    <p:animEffect transition="in" filter="fade">
                                      <p:cBhvr>
                                        <p:cTn id="153" dur="500"/>
                                        <p:tgtEl>
                                          <p:spTgt spid="122"/>
                                        </p:tgtEl>
                                      </p:cBhvr>
                                    </p:animEffect>
                                  </p:childTnLst>
                                </p:cTn>
                              </p:par>
                            </p:childTnLst>
                          </p:cTn>
                        </p:par>
                        <p:par>
                          <p:cTn id="154" fill="hold">
                            <p:stCondLst>
                              <p:cond delay="8500"/>
                            </p:stCondLst>
                            <p:childTnLst>
                              <p:par>
                                <p:cTn id="155" presetID="22" presetClass="entr" presetSubtype="4" fill="hold" nodeType="afterEffect">
                                  <p:stCondLst>
                                    <p:cond delay="0"/>
                                  </p:stCondLst>
                                  <p:childTnLst>
                                    <p:set>
                                      <p:cBhvr>
                                        <p:cTn id="156" dur="1" fill="hold">
                                          <p:stCondLst>
                                            <p:cond delay="0"/>
                                          </p:stCondLst>
                                        </p:cTn>
                                        <p:tgtEl>
                                          <p:spTgt spid="71"/>
                                        </p:tgtEl>
                                        <p:attrNameLst>
                                          <p:attrName>style.visibility</p:attrName>
                                        </p:attrNameLst>
                                      </p:cBhvr>
                                      <p:to>
                                        <p:strVal val="visible"/>
                                      </p:to>
                                    </p:set>
                                    <p:animEffect transition="in" filter="wipe(down)">
                                      <p:cBhvr>
                                        <p:cTn id="157" dur="500"/>
                                        <p:tgtEl>
                                          <p:spTgt spid="71"/>
                                        </p:tgtEl>
                                      </p:cBhvr>
                                    </p:animEffect>
                                  </p:childTnLst>
                                </p:cTn>
                              </p:par>
                            </p:childTnLst>
                          </p:cTn>
                        </p:par>
                        <p:par>
                          <p:cTn id="158" fill="hold">
                            <p:stCondLst>
                              <p:cond delay="9000"/>
                            </p:stCondLst>
                            <p:childTnLst>
                              <p:par>
                                <p:cTn id="159" presetID="10" presetClass="entr" presetSubtype="0" fill="hold" grpId="0" nodeType="afterEffect">
                                  <p:stCondLst>
                                    <p:cond delay="0"/>
                                  </p:stCondLst>
                                  <p:childTnLst>
                                    <p:set>
                                      <p:cBhvr>
                                        <p:cTn id="160" dur="1" fill="hold">
                                          <p:stCondLst>
                                            <p:cond delay="0"/>
                                          </p:stCondLst>
                                        </p:cTn>
                                        <p:tgtEl>
                                          <p:spTgt spid="118"/>
                                        </p:tgtEl>
                                        <p:attrNameLst>
                                          <p:attrName>style.visibility</p:attrName>
                                        </p:attrNameLst>
                                      </p:cBhvr>
                                      <p:to>
                                        <p:strVal val="visible"/>
                                      </p:to>
                                    </p:set>
                                    <p:animEffect transition="in" filter="fade">
                                      <p:cBhvr>
                                        <p:cTn id="161" dur="500"/>
                                        <p:tgtEl>
                                          <p:spTgt spid="118"/>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70"/>
                                        </p:tgtEl>
                                        <p:attrNameLst>
                                          <p:attrName>style.visibility</p:attrName>
                                        </p:attrNameLst>
                                      </p:cBhvr>
                                      <p:to>
                                        <p:strVal val="visible"/>
                                      </p:to>
                                    </p:set>
                                    <p:animEffect transition="in" filter="fade">
                                      <p:cBhvr>
                                        <p:cTn id="164" dur="500"/>
                                        <p:tgtEl>
                                          <p:spTgt spid="70"/>
                                        </p:tgtEl>
                                      </p:cBhvr>
                                    </p:animEffect>
                                  </p:childTnLst>
                                </p:cTn>
                              </p:par>
                            </p:childTnLst>
                          </p:cTn>
                        </p:par>
                        <p:par>
                          <p:cTn id="165" fill="hold">
                            <p:stCondLst>
                              <p:cond delay="9500"/>
                            </p:stCondLst>
                            <p:childTnLst>
                              <p:par>
                                <p:cTn id="166" presetID="53" presetClass="entr" presetSubtype="16" fill="hold" grpId="0" nodeType="afterEffect">
                                  <p:stCondLst>
                                    <p:cond delay="0"/>
                                  </p:stCondLst>
                                  <p:childTnLst>
                                    <p:set>
                                      <p:cBhvr>
                                        <p:cTn id="167" dur="1" fill="hold">
                                          <p:stCondLst>
                                            <p:cond delay="0"/>
                                          </p:stCondLst>
                                        </p:cTn>
                                        <p:tgtEl>
                                          <p:spTgt spid="110"/>
                                        </p:tgtEl>
                                        <p:attrNameLst>
                                          <p:attrName>style.visibility</p:attrName>
                                        </p:attrNameLst>
                                      </p:cBhvr>
                                      <p:to>
                                        <p:strVal val="visible"/>
                                      </p:to>
                                    </p:set>
                                    <p:anim calcmode="lin" valueType="num">
                                      <p:cBhvr>
                                        <p:cTn id="168" dur="500" fill="hold"/>
                                        <p:tgtEl>
                                          <p:spTgt spid="110"/>
                                        </p:tgtEl>
                                        <p:attrNameLst>
                                          <p:attrName>ppt_w</p:attrName>
                                        </p:attrNameLst>
                                      </p:cBhvr>
                                      <p:tavLst>
                                        <p:tav tm="0">
                                          <p:val>
                                            <p:fltVal val="0"/>
                                          </p:val>
                                        </p:tav>
                                        <p:tav tm="100000">
                                          <p:val>
                                            <p:strVal val="#ppt_w"/>
                                          </p:val>
                                        </p:tav>
                                      </p:tavLst>
                                    </p:anim>
                                    <p:anim calcmode="lin" valueType="num">
                                      <p:cBhvr>
                                        <p:cTn id="169" dur="500" fill="hold"/>
                                        <p:tgtEl>
                                          <p:spTgt spid="110"/>
                                        </p:tgtEl>
                                        <p:attrNameLst>
                                          <p:attrName>ppt_h</p:attrName>
                                        </p:attrNameLst>
                                      </p:cBhvr>
                                      <p:tavLst>
                                        <p:tav tm="0">
                                          <p:val>
                                            <p:fltVal val="0"/>
                                          </p:val>
                                        </p:tav>
                                        <p:tav tm="100000">
                                          <p:val>
                                            <p:strVal val="#ppt_h"/>
                                          </p:val>
                                        </p:tav>
                                      </p:tavLst>
                                    </p:anim>
                                    <p:animEffect transition="in" filter="fade">
                                      <p:cBhvr>
                                        <p:cTn id="170" dur="500"/>
                                        <p:tgtEl>
                                          <p:spTgt spid="110"/>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121"/>
                                        </p:tgtEl>
                                        <p:attrNameLst>
                                          <p:attrName>style.visibility</p:attrName>
                                        </p:attrNameLst>
                                      </p:cBhvr>
                                      <p:to>
                                        <p:strVal val="visible"/>
                                      </p:to>
                                    </p:set>
                                    <p:animEffect transition="in" filter="fade">
                                      <p:cBhvr>
                                        <p:cTn id="173" dur="500"/>
                                        <p:tgtEl>
                                          <p:spTgt spid="121"/>
                                        </p:tgtEl>
                                      </p:cBhvr>
                                    </p:animEffect>
                                  </p:childTnLst>
                                </p:cTn>
                              </p:par>
                            </p:childTnLst>
                          </p:cTn>
                        </p:par>
                        <p:par>
                          <p:cTn id="174" fill="hold">
                            <p:stCondLst>
                              <p:cond delay="10000"/>
                            </p:stCondLst>
                            <p:childTnLst>
                              <p:par>
                                <p:cTn id="175" presetID="22" presetClass="entr" presetSubtype="4" fill="hold" nodeType="afterEffect">
                                  <p:stCondLst>
                                    <p:cond delay="0"/>
                                  </p:stCondLst>
                                  <p:childTnLst>
                                    <p:set>
                                      <p:cBhvr>
                                        <p:cTn id="176" dur="1" fill="hold">
                                          <p:stCondLst>
                                            <p:cond delay="0"/>
                                          </p:stCondLst>
                                        </p:cTn>
                                        <p:tgtEl>
                                          <p:spTgt spid="84"/>
                                        </p:tgtEl>
                                        <p:attrNameLst>
                                          <p:attrName>style.visibility</p:attrName>
                                        </p:attrNameLst>
                                      </p:cBhvr>
                                      <p:to>
                                        <p:strVal val="visible"/>
                                      </p:to>
                                    </p:set>
                                    <p:animEffect transition="in" filter="wipe(down)">
                                      <p:cBhvr>
                                        <p:cTn id="177" dur="500"/>
                                        <p:tgtEl>
                                          <p:spTgt spid="84"/>
                                        </p:tgtEl>
                                      </p:cBhvr>
                                    </p:animEffect>
                                  </p:childTnLst>
                                </p:cTn>
                              </p:par>
                            </p:childTnLst>
                          </p:cTn>
                        </p:par>
                        <p:par>
                          <p:cTn id="178" fill="hold">
                            <p:stCondLst>
                              <p:cond delay="10500"/>
                            </p:stCondLst>
                            <p:childTnLst>
                              <p:par>
                                <p:cTn id="179" presetID="10" presetClass="entr" presetSubtype="0" fill="hold" grpId="0" nodeType="afterEffect">
                                  <p:stCondLst>
                                    <p:cond delay="0"/>
                                  </p:stCondLst>
                                  <p:childTnLst>
                                    <p:set>
                                      <p:cBhvr>
                                        <p:cTn id="180" dur="1" fill="hold">
                                          <p:stCondLst>
                                            <p:cond delay="0"/>
                                          </p:stCondLst>
                                        </p:cTn>
                                        <p:tgtEl>
                                          <p:spTgt spid="117"/>
                                        </p:tgtEl>
                                        <p:attrNameLst>
                                          <p:attrName>style.visibility</p:attrName>
                                        </p:attrNameLst>
                                      </p:cBhvr>
                                      <p:to>
                                        <p:strVal val="visible"/>
                                      </p:to>
                                    </p:set>
                                    <p:animEffect transition="in" filter="fade">
                                      <p:cBhvr>
                                        <p:cTn id="181" dur="500"/>
                                        <p:tgtEl>
                                          <p:spTgt spid="117"/>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83"/>
                                        </p:tgtEl>
                                        <p:attrNameLst>
                                          <p:attrName>style.visibility</p:attrName>
                                        </p:attrNameLst>
                                      </p:cBhvr>
                                      <p:to>
                                        <p:strVal val="visible"/>
                                      </p:to>
                                    </p:set>
                                    <p:animEffect transition="in" filter="fade">
                                      <p:cBhvr>
                                        <p:cTn id="184" dur="500"/>
                                        <p:tgtEl>
                                          <p:spTgt spid="83"/>
                                        </p:tgtEl>
                                      </p:cBhvr>
                                    </p:animEffect>
                                  </p:childTnLst>
                                </p:cTn>
                              </p:par>
                            </p:childTnLst>
                          </p:cTn>
                        </p:par>
                        <p:par>
                          <p:cTn id="185" fill="hold">
                            <p:stCondLst>
                              <p:cond delay="11000"/>
                            </p:stCondLst>
                            <p:childTnLst>
                              <p:par>
                                <p:cTn id="186" presetID="53" presetClass="entr" presetSubtype="16" fill="hold" grpId="0" nodeType="afterEffect">
                                  <p:stCondLst>
                                    <p:cond delay="0"/>
                                  </p:stCondLst>
                                  <p:childTnLst>
                                    <p:set>
                                      <p:cBhvr>
                                        <p:cTn id="187" dur="1" fill="hold">
                                          <p:stCondLst>
                                            <p:cond delay="0"/>
                                          </p:stCondLst>
                                        </p:cTn>
                                        <p:tgtEl>
                                          <p:spTgt spid="111"/>
                                        </p:tgtEl>
                                        <p:attrNameLst>
                                          <p:attrName>style.visibility</p:attrName>
                                        </p:attrNameLst>
                                      </p:cBhvr>
                                      <p:to>
                                        <p:strVal val="visible"/>
                                      </p:to>
                                    </p:set>
                                    <p:anim calcmode="lin" valueType="num">
                                      <p:cBhvr>
                                        <p:cTn id="188" dur="500" fill="hold"/>
                                        <p:tgtEl>
                                          <p:spTgt spid="111"/>
                                        </p:tgtEl>
                                        <p:attrNameLst>
                                          <p:attrName>ppt_w</p:attrName>
                                        </p:attrNameLst>
                                      </p:cBhvr>
                                      <p:tavLst>
                                        <p:tav tm="0">
                                          <p:val>
                                            <p:fltVal val="0"/>
                                          </p:val>
                                        </p:tav>
                                        <p:tav tm="100000">
                                          <p:val>
                                            <p:strVal val="#ppt_w"/>
                                          </p:val>
                                        </p:tav>
                                      </p:tavLst>
                                    </p:anim>
                                    <p:anim calcmode="lin" valueType="num">
                                      <p:cBhvr>
                                        <p:cTn id="189" dur="500" fill="hold"/>
                                        <p:tgtEl>
                                          <p:spTgt spid="111"/>
                                        </p:tgtEl>
                                        <p:attrNameLst>
                                          <p:attrName>ppt_h</p:attrName>
                                        </p:attrNameLst>
                                      </p:cBhvr>
                                      <p:tavLst>
                                        <p:tav tm="0">
                                          <p:val>
                                            <p:fltVal val="0"/>
                                          </p:val>
                                        </p:tav>
                                        <p:tav tm="100000">
                                          <p:val>
                                            <p:strVal val="#ppt_h"/>
                                          </p:val>
                                        </p:tav>
                                      </p:tavLst>
                                    </p:anim>
                                    <p:animEffect transition="in" filter="fade">
                                      <p:cBhvr>
                                        <p:cTn id="190" dur="500"/>
                                        <p:tgtEl>
                                          <p:spTgt spid="111"/>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120"/>
                                        </p:tgtEl>
                                        <p:attrNameLst>
                                          <p:attrName>style.visibility</p:attrName>
                                        </p:attrNameLst>
                                      </p:cBhvr>
                                      <p:to>
                                        <p:strVal val="visible"/>
                                      </p:to>
                                    </p:set>
                                    <p:animEffect transition="in" filter="wipe(down)">
                                      <p:cBhvr>
                                        <p:cTn id="193" dur="500"/>
                                        <p:tgtEl>
                                          <p:spTgt spid="120"/>
                                        </p:tgtEl>
                                      </p:cBhvr>
                                    </p:animEffect>
                                  </p:childTnLst>
                                </p:cTn>
                              </p:par>
                            </p:childTnLst>
                          </p:cTn>
                        </p:par>
                        <p:par>
                          <p:cTn id="194" fill="hold">
                            <p:stCondLst>
                              <p:cond delay="11500"/>
                            </p:stCondLst>
                            <p:childTnLst>
                              <p:par>
                                <p:cTn id="195" presetID="22" presetClass="entr" presetSubtype="4" fill="hold" nodeType="afterEffect">
                                  <p:stCondLst>
                                    <p:cond delay="0"/>
                                  </p:stCondLst>
                                  <p:childTnLst>
                                    <p:set>
                                      <p:cBhvr>
                                        <p:cTn id="196" dur="1" fill="hold">
                                          <p:stCondLst>
                                            <p:cond delay="0"/>
                                          </p:stCondLst>
                                        </p:cTn>
                                        <p:tgtEl>
                                          <p:spTgt spid="97"/>
                                        </p:tgtEl>
                                        <p:attrNameLst>
                                          <p:attrName>style.visibility</p:attrName>
                                        </p:attrNameLst>
                                      </p:cBhvr>
                                      <p:to>
                                        <p:strVal val="visible"/>
                                      </p:to>
                                    </p:set>
                                    <p:animEffect transition="in" filter="wipe(down)">
                                      <p:cBhvr>
                                        <p:cTn id="197" dur="500"/>
                                        <p:tgtEl>
                                          <p:spTgt spid="97"/>
                                        </p:tgtEl>
                                      </p:cBhvr>
                                    </p:animEffect>
                                  </p:childTnLst>
                                </p:cTn>
                              </p:par>
                            </p:childTnLst>
                          </p:cTn>
                        </p:par>
                        <p:par>
                          <p:cTn id="198" fill="hold">
                            <p:stCondLst>
                              <p:cond delay="12000"/>
                            </p:stCondLst>
                            <p:childTnLst>
                              <p:par>
                                <p:cTn id="199" presetID="10" presetClass="entr" presetSubtype="0" fill="hold" grpId="0" nodeType="afterEffect">
                                  <p:stCondLst>
                                    <p:cond delay="0"/>
                                  </p:stCondLst>
                                  <p:childTnLst>
                                    <p:set>
                                      <p:cBhvr>
                                        <p:cTn id="200" dur="1" fill="hold">
                                          <p:stCondLst>
                                            <p:cond delay="0"/>
                                          </p:stCondLst>
                                        </p:cTn>
                                        <p:tgtEl>
                                          <p:spTgt spid="119"/>
                                        </p:tgtEl>
                                        <p:attrNameLst>
                                          <p:attrName>style.visibility</p:attrName>
                                        </p:attrNameLst>
                                      </p:cBhvr>
                                      <p:to>
                                        <p:strVal val="visible"/>
                                      </p:to>
                                    </p:set>
                                    <p:animEffect transition="in" filter="fade">
                                      <p:cBhvr>
                                        <p:cTn id="201" dur="500"/>
                                        <p:tgtEl>
                                          <p:spTgt spid="119"/>
                                        </p:tgtEl>
                                      </p:cBhvr>
                                    </p:animEffect>
                                  </p:childTnLst>
                                </p:cTn>
                              </p:par>
                              <p:par>
                                <p:cTn id="202" presetID="10" presetClass="entr" presetSubtype="0" fill="hold" grpId="0" nodeType="withEffect">
                                  <p:stCondLst>
                                    <p:cond delay="0"/>
                                  </p:stCondLst>
                                  <p:childTnLst>
                                    <p:set>
                                      <p:cBhvr>
                                        <p:cTn id="203" dur="1" fill="hold">
                                          <p:stCondLst>
                                            <p:cond delay="0"/>
                                          </p:stCondLst>
                                        </p:cTn>
                                        <p:tgtEl>
                                          <p:spTgt spid="96"/>
                                        </p:tgtEl>
                                        <p:attrNameLst>
                                          <p:attrName>style.visibility</p:attrName>
                                        </p:attrNameLst>
                                      </p:cBhvr>
                                      <p:to>
                                        <p:strVal val="visible"/>
                                      </p:to>
                                    </p:set>
                                    <p:animEffect transition="in" filter="fade">
                                      <p:cBhvr>
                                        <p:cTn id="204" dur="500"/>
                                        <p:tgtEl>
                                          <p:spTgt spid="96"/>
                                        </p:tgtEl>
                                      </p:cBhvr>
                                    </p:animEffect>
                                  </p:childTnLst>
                                </p:cTn>
                              </p:par>
                            </p:childTnLst>
                          </p:cTn>
                        </p:par>
                        <p:par>
                          <p:cTn id="205" fill="hold">
                            <p:stCondLst>
                              <p:cond delay="12500"/>
                            </p:stCondLst>
                            <p:childTnLst>
                              <p:par>
                                <p:cTn id="206" presetID="10" presetClass="entr" presetSubtype="0" fill="hold" grpId="0" nodeType="afterEffect">
                                  <p:stCondLst>
                                    <p:cond delay="0"/>
                                  </p:stCondLst>
                                  <p:childTnLst>
                                    <p:set>
                                      <p:cBhvr>
                                        <p:cTn id="207" dur="1" fill="hold">
                                          <p:stCondLst>
                                            <p:cond delay="0"/>
                                          </p:stCondLst>
                                        </p:cTn>
                                        <p:tgtEl>
                                          <p:spTgt spid="128"/>
                                        </p:tgtEl>
                                        <p:attrNameLst>
                                          <p:attrName>style.visibility</p:attrName>
                                        </p:attrNameLst>
                                      </p:cBhvr>
                                      <p:to>
                                        <p:strVal val="visible"/>
                                      </p:to>
                                    </p:set>
                                    <p:animEffect transition="in" filter="fade">
                                      <p:cBhvr>
                                        <p:cTn id="208" dur="500"/>
                                        <p:tgtEl>
                                          <p:spTgt spid="128"/>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129"/>
                                        </p:tgtEl>
                                        <p:attrNameLst>
                                          <p:attrName>style.visibility</p:attrName>
                                        </p:attrNameLst>
                                      </p:cBhvr>
                                      <p:to>
                                        <p:strVal val="visible"/>
                                      </p:to>
                                    </p:set>
                                    <p:animEffect transition="in" filter="fade">
                                      <p:cBhvr>
                                        <p:cTn id="211"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9" grpId="0" bldLvl="0" animBg="1"/>
      <p:bldP spid="32" grpId="0" bldLvl="0" animBg="1"/>
      <p:bldP spid="45" grpId="0" bldLvl="0" animBg="1"/>
      <p:bldP spid="70" grpId="0" bldLvl="0" animBg="1"/>
      <p:bldP spid="83" grpId="0" bldLvl="0" animBg="1"/>
      <p:bldP spid="96" grpId="0" bldLvl="0" animBg="1"/>
      <p:bldP spid="104" grpId="0" bldLvl="0" animBg="1"/>
      <p:bldP spid="105" grpId="0" bldLvl="0" animBg="1"/>
      <p:bldP spid="106" grpId="0" bldLvl="0" animBg="1"/>
      <p:bldP spid="107" grpId="0" bldLvl="0" animBg="1"/>
      <p:bldP spid="108" grpId="0" bldLvl="0" animBg="1"/>
      <p:bldP spid="109" grpId="0" bldLvl="0" animBg="1"/>
      <p:bldP spid="110" grpId="0" bldLvl="0" animBg="1"/>
      <p:bldP spid="111" grpId="0" bldLvl="0" animBg="1"/>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54" name="直接连接符 53"/>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57" name="文本框 56"/>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58" name="矩形 57"/>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9" name="五边形 88"/>
          <p:cNvSpPr/>
          <p:nvPr/>
        </p:nvSpPr>
        <p:spPr>
          <a:xfrm>
            <a:off x="947418" y="1700856"/>
            <a:ext cx="10525631" cy="420047"/>
          </a:xfrm>
          <a:prstGeom prst="homePlat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135" smtClean="0">
                <a:latin typeface="+mj-lt"/>
              </a:rPr>
              <a:t>01</a:t>
            </a:r>
            <a:endParaRPr lang="zh-CN" altLang="en-US" sz="2135">
              <a:latin typeface="+mj-lt"/>
            </a:endParaRPr>
          </a:p>
        </p:txBody>
      </p:sp>
      <p:sp>
        <p:nvSpPr>
          <p:cNvPr id="90" name="五边形 89"/>
          <p:cNvSpPr/>
          <p:nvPr/>
        </p:nvSpPr>
        <p:spPr>
          <a:xfrm>
            <a:off x="3578824" y="2171365"/>
            <a:ext cx="7894224" cy="420047"/>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135">
                <a:latin typeface="+mj-lt"/>
              </a:rPr>
              <a:t>02</a:t>
            </a:r>
            <a:endParaRPr lang="zh-CN" altLang="en-US" sz="2135">
              <a:latin typeface="+mj-lt"/>
            </a:endParaRPr>
          </a:p>
        </p:txBody>
      </p:sp>
      <p:sp>
        <p:nvSpPr>
          <p:cNvPr id="91" name="五边形 90"/>
          <p:cNvSpPr/>
          <p:nvPr/>
        </p:nvSpPr>
        <p:spPr>
          <a:xfrm>
            <a:off x="6210231" y="2641875"/>
            <a:ext cx="5262815" cy="420047"/>
          </a:xfrm>
          <a:prstGeom prst="homePlate">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135">
                <a:latin typeface="+mj-lt"/>
              </a:rPr>
              <a:t>03</a:t>
            </a:r>
            <a:endParaRPr lang="zh-CN" altLang="en-US" sz="2135">
              <a:latin typeface="+mj-lt"/>
            </a:endParaRPr>
          </a:p>
        </p:txBody>
      </p:sp>
      <p:sp>
        <p:nvSpPr>
          <p:cNvPr id="92" name="五边形 91"/>
          <p:cNvSpPr/>
          <p:nvPr/>
        </p:nvSpPr>
        <p:spPr>
          <a:xfrm>
            <a:off x="8841639" y="3112385"/>
            <a:ext cx="2631407" cy="420047"/>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135">
                <a:latin typeface="+mj-lt"/>
              </a:rPr>
              <a:t>04</a:t>
            </a:r>
            <a:endParaRPr lang="zh-CN" altLang="en-US" sz="2135">
              <a:latin typeface="+mj-lt"/>
            </a:endParaRPr>
          </a:p>
        </p:txBody>
      </p:sp>
      <p:sp>
        <p:nvSpPr>
          <p:cNvPr id="93" name="矩形 92"/>
          <p:cNvSpPr/>
          <p:nvPr/>
        </p:nvSpPr>
        <p:spPr>
          <a:xfrm>
            <a:off x="887410" y="3048185"/>
            <a:ext cx="2520277" cy="2331720"/>
          </a:xfrm>
          <a:prstGeom prst="rect">
            <a:avLst/>
          </a:prstGeom>
        </p:spPr>
        <p:txBody>
          <a:bodyPr wrap="square">
            <a:spAutoFit/>
          </a:bodyPr>
          <a:lstStyle/>
          <a:p>
            <a:pPr>
              <a:lnSpc>
                <a:spcPct val="150000"/>
              </a:lnSpc>
            </a:pPr>
            <a:r>
              <a:rPr lang="zh-CN" altLang="en-US" sz="1400" kern="0" dirty="0" smtClean="0">
                <a:latin typeface="微软雅黑" panose="020B0503020204020204" charset="-122"/>
                <a:ea typeface="微软雅黑" panose="020B0503020204020204" charset="-122"/>
                <a:cs typeface="Raleway Light"/>
              </a:rPr>
              <a:t>这里输入简单的文字概述里输入简单文字概述这里输入简单的文字概述里输入简单文字概述这里输入简单的文字概述里输入简单文字概述这里输入简单的文字概述里输入简单文字概述这里输入简单的文字概述</a:t>
            </a:r>
            <a:endParaRPr lang="zh-CN" altLang="en-US" sz="1400" dirty="0">
              <a:latin typeface="微软雅黑" panose="020B0503020204020204" charset="-122"/>
              <a:ea typeface="微软雅黑" panose="020B0503020204020204" charset="-122"/>
            </a:endParaRPr>
          </a:p>
        </p:txBody>
      </p:sp>
      <p:sp>
        <p:nvSpPr>
          <p:cNvPr id="94" name="矩形 93"/>
          <p:cNvSpPr/>
          <p:nvPr/>
        </p:nvSpPr>
        <p:spPr>
          <a:xfrm>
            <a:off x="887408" y="2523029"/>
            <a:ext cx="2520277" cy="396240"/>
          </a:xfrm>
          <a:prstGeom prst="rect">
            <a:avLst/>
          </a:prstGeom>
        </p:spPr>
        <p:txBody>
          <a:bodyPr wrap="square">
            <a:spAutoFit/>
          </a:bodyPr>
          <a:lstStyle/>
          <a:p>
            <a:pPr lvl="0"/>
            <a:r>
              <a:rPr lang="zh-CN" altLang="en-US" sz="1865" b="1" dirty="0" smtClean="0">
                <a:solidFill>
                  <a:srgbClr val="076655"/>
                </a:solidFill>
                <a:latin typeface="微软雅黑" panose="020B0503020204020204" charset="-122"/>
                <a:ea typeface="微软雅黑" panose="020B0503020204020204" charset="-122"/>
              </a:rPr>
              <a:t>在此输入你的文本容</a:t>
            </a:r>
          </a:p>
        </p:txBody>
      </p:sp>
      <p:sp>
        <p:nvSpPr>
          <p:cNvPr id="181" name="矩形 180"/>
          <p:cNvSpPr/>
          <p:nvPr/>
        </p:nvSpPr>
        <p:spPr>
          <a:xfrm>
            <a:off x="6228004" y="3725295"/>
            <a:ext cx="2520277" cy="2011680"/>
          </a:xfrm>
          <a:prstGeom prst="rect">
            <a:avLst/>
          </a:prstGeom>
        </p:spPr>
        <p:txBody>
          <a:bodyPr wrap="square">
            <a:spAutoFit/>
          </a:bodyPr>
          <a:lstStyle/>
          <a:p>
            <a:pPr>
              <a:lnSpc>
                <a:spcPct val="150000"/>
              </a:lnSpc>
            </a:pPr>
            <a:r>
              <a:rPr lang="zh-CN" altLang="en-US" sz="1400" kern="0" dirty="0" smtClean="0">
                <a:latin typeface="微软雅黑" panose="020B0503020204020204" charset="-122"/>
                <a:ea typeface="微软雅黑" panose="020B0503020204020204" charset="-122"/>
                <a:cs typeface="Raleway Light"/>
              </a:rPr>
              <a:t>这里输入简单的文字概述里输入简单文字概述这里输入简单的文字概述里输入简单文字概述这里输入简单的文字概述里输入简单文字概述这里输入简单的文字概述</a:t>
            </a:r>
            <a:endParaRPr lang="zh-CN" altLang="en-US" sz="1400" dirty="0">
              <a:latin typeface="微软雅黑" panose="020B0503020204020204" charset="-122"/>
              <a:ea typeface="微软雅黑" panose="020B0503020204020204" charset="-122"/>
            </a:endParaRPr>
          </a:p>
        </p:txBody>
      </p:sp>
      <p:sp>
        <p:nvSpPr>
          <p:cNvPr id="182" name="矩形 181"/>
          <p:cNvSpPr/>
          <p:nvPr/>
        </p:nvSpPr>
        <p:spPr>
          <a:xfrm>
            <a:off x="6228003" y="3293439"/>
            <a:ext cx="2520277" cy="396240"/>
          </a:xfrm>
          <a:prstGeom prst="rect">
            <a:avLst/>
          </a:prstGeom>
        </p:spPr>
        <p:txBody>
          <a:bodyPr wrap="square">
            <a:spAutoFit/>
          </a:bodyPr>
          <a:lstStyle/>
          <a:p>
            <a:pPr lvl="0"/>
            <a:r>
              <a:rPr lang="zh-CN" altLang="en-US" sz="1865" b="1" dirty="0" smtClean="0">
                <a:solidFill>
                  <a:srgbClr val="076655"/>
                </a:solidFill>
                <a:latin typeface="微软雅黑" panose="020B0503020204020204" charset="-122"/>
                <a:ea typeface="微软雅黑" panose="020B0503020204020204" charset="-122"/>
              </a:rPr>
              <a:t>在此输入你的文本</a:t>
            </a:r>
          </a:p>
        </p:txBody>
      </p:sp>
      <p:sp>
        <p:nvSpPr>
          <p:cNvPr id="183" name="矩形 182"/>
          <p:cNvSpPr/>
          <p:nvPr/>
        </p:nvSpPr>
        <p:spPr>
          <a:xfrm>
            <a:off x="3527704" y="3386740"/>
            <a:ext cx="2520277" cy="2331720"/>
          </a:xfrm>
          <a:prstGeom prst="rect">
            <a:avLst/>
          </a:prstGeom>
        </p:spPr>
        <p:txBody>
          <a:bodyPr wrap="square">
            <a:spAutoFit/>
          </a:bodyPr>
          <a:lstStyle/>
          <a:p>
            <a:pPr>
              <a:lnSpc>
                <a:spcPct val="150000"/>
              </a:lnSpc>
            </a:pPr>
            <a:r>
              <a:rPr lang="zh-CN" altLang="en-US" sz="1400" kern="0" dirty="0" smtClean="0">
                <a:latin typeface="微软雅黑" panose="020B0503020204020204" charset="-122"/>
                <a:ea typeface="微软雅黑" panose="020B0503020204020204" charset="-122"/>
                <a:cs typeface="Raleway Light"/>
              </a:rPr>
              <a:t>这里输入简单的文字概述里输入简单文字概述这里输入简单的文字概述里输入简单文字概述这里输入简单的文字概述里输入简单文字概述这里输入简单的文字概述里输入简单文字概述</a:t>
            </a:r>
            <a:endParaRPr lang="zh-CN" altLang="en-US" sz="1400" dirty="0">
              <a:latin typeface="微软雅黑" panose="020B0503020204020204" charset="-122"/>
              <a:ea typeface="微软雅黑" panose="020B0503020204020204" charset="-122"/>
            </a:endParaRPr>
          </a:p>
        </p:txBody>
      </p:sp>
      <p:sp>
        <p:nvSpPr>
          <p:cNvPr id="184" name="矩形 183"/>
          <p:cNvSpPr/>
          <p:nvPr/>
        </p:nvSpPr>
        <p:spPr>
          <a:xfrm>
            <a:off x="3527703" y="2943076"/>
            <a:ext cx="2520277" cy="396240"/>
          </a:xfrm>
          <a:prstGeom prst="rect">
            <a:avLst/>
          </a:prstGeom>
        </p:spPr>
        <p:txBody>
          <a:bodyPr wrap="square">
            <a:spAutoFit/>
          </a:bodyPr>
          <a:lstStyle/>
          <a:p>
            <a:pPr lvl="0"/>
            <a:r>
              <a:rPr lang="zh-CN" altLang="en-US" sz="1865" b="1" dirty="0" smtClean="0">
                <a:solidFill>
                  <a:srgbClr val="076655"/>
                </a:solidFill>
                <a:latin typeface="微软雅黑" panose="020B0503020204020204" charset="-122"/>
                <a:ea typeface="微软雅黑" panose="020B0503020204020204" charset="-122"/>
              </a:rPr>
              <a:t>在此输入你的文本</a:t>
            </a:r>
          </a:p>
        </p:txBody>
      </p:sp>
      <p:sp>
        <p:nvSpPr>
          <p:cNvPr id="185" name="矩形 184"/>
          <p:cNvSpPr/>
          <p:nvPr/>
        </p:nvSpPr>
        <p:spPr>
          <a:xfrm>
            <a:off x="8808291" y="4063848"/>
            <a:ext cx="2520277" cy="1691640"/>
          </a:xfrm>
          <a:prstGeom prst="rect">
            <a:avLst/>
          </a:prstGeom>
        </p:spPr>
        <p:txBody>
          <a:bodyPr wrap="square">
            <a:spAutoFit/>
          </a:bodyPr>
          <a:lstStyle/>
          <a:p>
            <a:pPr>
              <a:lnSpc>
                <a:spcPct val="150000"/>
              </a:lnSpc>
            </a:pPr>
            <a:r>
              <a:rPr lang="zh-CN" altLang="en-US" sz="1400" kern="0" dirty="0" smtClean="0">
                <a:latin typeface="微软雅黑" panose="020B0503020204020204" charset="-122"/>
                <a:ea typeface="微软雅黑" panose="020B0503020204020204" charset="-122"/>
                <a:cs typeface="Raleway Light"/>
              </a:rPr>
              <a:t>这里输入简单的文字概述里输入简单文字概述这里输入简单的文字概述里输入简单文字概述这里输入简单的文字概述里输入简单文字概述</a:t>
            </a:r>
            <a:endParaRPr lang="zh-CN" altLang="en-US" sz="1400" dirty="0">
              <a:latin typeface="微软雅黑" panose="020B0503020204020204" charset="-122"/>
              <a:ea typeface="微软雅黑" panose="020B0503020204020204" charset="-122"/>
            </a:endParaRPr>
          </a:p>
        </p:txBody>
      </p:sp>
      <p:sp>
        <p:nvSpPr>
          <p:cNvPr id="186" name="矩形 185"/>
          <p:cNvSpPr/>
          <p:nvPr/>
        </p:nvSpPr>
        <p:spPr>
          <a:xfrm>
            <a:off x="8808290" y="3663156"/>
            <a:ext cx="2520277" cy="396240"/>
          </a:xfrm>
          <a:prstGeom prst="rect">
            <a:avLst/>
          </a:prstGeom>
        </p:spPr>
        <p:txBody>
          <a:bodyPr wrap="square">
            <a:spAutoFit/>
          </a:bodyPr>
          <a:lstStyle/>
          <a:p>
            <a:pPr lvl="0"/>
            <a:r>
              <a:rPr lang="zh-CN" altLang="en-US" sz="1865" b="1" dirty="0" smtClean="0">
                <a:solidFill>
                  <a:srgbClr val="076655"/>
                </a:solidFill>
                <a:latin typeface="微软雅黑" panose="020B0503020204020204" charset="-122"/>
                <a:ea typeface="微软雅黑" panose="020B0503020204020204" charset="-122"/>
              </a:rPr>
              <a:t>在此输入你的文本</a:t>
            </a:r>
          </a:p>
        </p:txBody>
      </p:sp>
      <p:cxnSp>
        <p:nvCxnSpPr>
          <p:cNvPr id="187" name="直接连接符 186"/>
          <p:cNvCxnSpPr/>
          <p:nvPr/>
        </p:nvCxnSpPr>
        <p:spPr>
          <a:xfrm>
            <a:off x="3407688" y="3583532"/>
            <a:ext cx="0" cy="187014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a:off x="6107988" y="4073525"/>
            <a:ext cx="0" cy="138015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a:off x="8748282" y="4463957"/>
            <a:ext cx="0" cy="9897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3" name="图片 62"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left)">
                                      <p:cBhvr>
                                        <p:cTn id="7" dur="500"/>
                                        <p:tgtEl>
                                          <p:spTgt spid="8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 calcmode="lin" valueType="num">
                                      <p:cBhvr>
                                        <p:cTn id="11" dur="500" fill="hold"/>
                                        <p:tgtEl>
                                          <p:spTgt spid="94"/>
                                        </p:tgtEl>
                                        <p:attrNameLst>
                                          <p:attrName>ppt_w</p:attrName>
                                        </p:attrNameLst>
                                      </p:cBhvr>
                                      <p:tavLst>
                                        <p:tav tm="0">
                                          <p:val>
                                            <p:fltVal val="0"/>
                                          </p:val>
                                        </p:tav>
                                        <p:tav tm="100000">
                                          <p:val>
                                            <p:strVal val="#ppt_w"/>
                                          </p:val>
                                        </p:tav>
                                      </p:tavLst>
                                    </p:anim>
                                    <p:anim calcmode="lin" valueType="num">
                                      <p:cBhvr>
                                        <p:cTn id="12" dur="500" fill="hold"/>
                                        <p:tgtEl>
                                          <p:spTgt spid="94"/>
                                        </p:tgtEl>
                                        <p:attrNameLst>
                                          <p:attrName>ppt_h</p:attrName>
                                        </p:attrNameLst>
                                      </p:cBhvr>
                                      <p:tavLst>
                                        <p:tav tm="0">
                                          <p:val>
                                            <p:fltVal val="0"/>
                                          </p:val>
                                        </p:tav>
                                        <p:tav tm="100000">
                                          <p:val>
                                            <p:strVal val="#ppt_h"/>
                                          </p:val>
                                        </p:tav>
                                      </p:tavLst>
                                    </p:anim>
                                    <p:animEffect transition="in" filter="fade">
                                      <p:cBhvr>
                                        <p:cTn id="13" dur="500"/>
                                        <p:tgtEl>
                                          <p:spTgt spid="94"/>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93"/>
                                        </p:tgtEl>
                                        <p:attrNameLst>
                                          <p:attrName>style.visibility</p:attrName>
                                        </p:attrNameLst>
                                      </p:cBhvr>
                                      <p:to>
                                        <p:strVal val="visible"/>
                                      </p:to>
                                    </p:set>
                                    <p:animEffect transition="in" filter="fade">
                                      <p:cBhvr>
                                        <p:cTn id="17" dur="1000"/>
                                        <p:tgtEl>
                                          <p:spTgt spid="93"/>
                                        </p:tgtEl>
                                      </p:cBhvr>
                                    </p:animEffect>
                                    <p:anim calcmode="lin" valueType="num">
                                      <p:cBhvr>
                                        <p:cTn id="18" dur="1000" fill="hold"/>
                                        <p:tgtEl>
                                          <p:spTgt spid="93"/>
                                        </p:tgtEl>
                                        <p:attrNameLst>
                                          <p:attrName>ppt_x</p:attrName>
                                        </p:attrNameLst>
                                      </p:cBhvr>
                                      <p:tavLst>
                                        <p:tav tm="0">
                                          <p:val>
                                            <p:strVal val="#ppt_x"/>
                                          </p:val>
                                        </p:tav>
                                        <p:tav tm="100000">
                                          <p:val>
                                            <p:strVal val="#ppt_x"/>
                                          </p:val>
                                        </p:tav>
                                      </p:tavLst>
                                    </p:anim>
                                    <p:anim calcmode="lin" valueType="num">
                                      <p:cBhvr>
                                        <p:cTn id="19" dur="1000" fill="hold"/>
                                        <p:tgtEl>
                                          <p:spTgt spid="9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0"/>
                                        </p:tgtEl>
                                        <p:attrNameLst>
                                          <p:attrName>style.visibility</p:attrName>
                                        </p:attrNameLst>
                                      </p:cBhvr>
                                      <p:to>
                                        <p:strVal val="visible"/>
                                      </p:to>
                                    </p:set>
                                    <p:animEffect transition="in" filter="wipe(left)">
                                      <p:cBhvr>
                                        <p:cTn id="23" dur="500"/>
                                        <p:tgtEl>
                                          <p:spTgt spid="90"/>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84"/>
                                        </p:tgtEl>
                                        <p:attrNameLst>
                                          <p:attrName>style.visibility</p:attrName>
                                        </p:attrNameLst>
                                      </p:cBhvr>
                                      <p:to>
                                        <p:strVal val="visible"/>
                                      </p:to>
                                    </p:set>
                                    <p:anim calcmode="lin" valueType="num">
                                      <p:cBhvr>
                                        <p:cTn id="27" dur="500" fill="hold"/>
                                        <p:tgtEl>
                                          <p:spTgt spid="184"/>
                                        </p:tgtEl>
                                        <p:attrNameLst>
                                          <p:attrName>ppt_w</p:attrName>
                                        </p:attrNameLst>
                                      </p:cBhvr>
                                      <p:tavLst>
                                        <p:tav tm="0">
                                          <p:val>
                                            <p:fltVal val="0"/>
                                          </p:val>
                                        </p:tav>
                                        <p:tav tm="100000">
                                          <p:val>
                                            <p:strVal val="#ppt_w"/>
                                          </p:val>
                                        </p:tav>
                                      </p:tavLst>
                                    </p:anim>
                                    <p:anim calcmode="lin" valueType="num">
                                      <p:cBhvr>
                                        <p:cTn id="28" dur="500" fill="hold"/>
                                        <p:tgtEl>
                                          <p:spTgt spid="184"/>
                                        </p:tgtEl>
                                        <p:attrNameLst>
                                          <p:attrName>ppt_h</p:attrName>
                                        </p:attrNameLst>
                                      </p:cBhvr>
                                      <p:tavLst>
                                        <p:tav tm="0">
                                          <p:val>
                                            <p:fltVal val="0"/>
                                          </p:val>
                                        </p:tav>
                                        <p:tav tm="100000">
                                          <p:val>
                                            <p:strVal val="#ppt_h"/>
                                          </p:val>
                                        </p:tav>
                                      </p:tavLst>
                                    </p:anim>
                                    <p:animEffect transition="in" filter="fade">
                                      <p:cBhvr>
                                        <p:cTn id="29" dur="500"/>
                                        <p:tgtEl>
                                          <p:spTgt spid="184"/>
                                        </p:tgtEl>
                                      </p:cBhvr>
                                    </p:animEffect>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183"/>
                                        </p:tgtEl>
                                        <p:attrNameLst>
                                          <p:attrName>style.visibility</p:attrName>
                                        </p:attrNameLst>
                                      </p:cBhvr>
                                      <p:to>
                                        <p:strVal val="visible"/>
                                      </p:to>
                                    </p:set>
                                    <p:animEffect transition="in" filter="fade">
                                      <p:cBhvr>
                                        <p:cTn id="33" dur="1000"/>
                                        <p:tgtEl>
                                          <p:spTgt spid="183"/>
                                        </p:tgtEl>
                                      </p:cBhvr>
                                    </p:animEffect>
                                    <p:anim calcmode="lin" valueType="num">
                                      <p:cBhvr>
                                        <p:cTn id="34" dur="1000" fill="hold"/>
                                        <p:tgtEl>
                                          <p:spTgt spid="183"/>
                                        </p:tgtEl>
                                        <p:attrNameLst>
                                          <p:attrName>ppt_x</p:attrName>
                                        </p:attrNameLst>
                                      </p:cBhvr>
                                      <p:tavLst>
                                        <p:tav tm="0">
                                          <p:val>
                                            <p:strVal val="#ppt_x"/>
                                          </p:val>
                                        </p:tav>
                                        <p:tav tm="100000">
                                          <p:val>
                                            <p:strVal val="#ppt_x"/>
                                          </p:val>
                                        </p:tav>
                                      </p:tavLst>
                                    </p:anim>
                                    <p:anim calcmode="lin" valueType="num">
                                      <p:cBhvr>
                                        <p:cTn id="35" dur="1000" fill="hold"/>
                                        <p:tgtEl>
                                          <p:spTgt spid="183"/>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1"/>
                                        </p:tgtEl>
                                        <p:attrNameLst>
                                          <p:attrName>style.visibility</p:attrName>
                                        </p:attrNameLst>
                                      </p:cBhvr>
                                      <p:to>
                                        <p:strVal val="visible"/>
                                      </p:to>
                                    </p:set>
                                    <p:animEffect transition="in" filter="wipe(left)">
                                      <p:cBhvr>
                                        <p:cTn id="39" dur="500"/>
                                        <p:tgtEl>
                                          <p:spTgt spid="91"/>
                                        </p:tgtEl>
                                      </p:cBhvr>
                                    </p:animEffect>
                                  </p:childTnLst>
                                </p:cTn>
                              </p:par>
                            </p:childTnLst>
                          </p:cTn>
                        </p:par>
                        <p:par>
                          <p:cTn id="40" fill="hold">
                            <p:stCondLst>
                              <p:cond delay="4500"/>
                            </p:stCondLst>
                            <p:childTnLst>
                              <p:par>
                                <p:cTn id="41" presetID="53" presetClass="entr" presetSubtype="16" fill="hold" grpId="0" nodeType="afterEffect">
                                  <p:stCondLst>
                                    <p:cond delay="0"/>
                                  </p:stCondLst>
                                  <p:childTnLst>
                                    <p:set>
                                      <p:cBhvr>
                                        <p:cTn id="42" dur="1" fill="hold">
                                          <p:stCondLst>
                                            <p:cond delay="0"/>
                                          </p:stCondLst>
                                        </p:cTn>
                                        <p:tgtEl>
                                          <p:spTgt spid="182"/>
                                        </p:tgtEl>
                                        <p:attrNameLst>
                                          <p:attrName>style.visibility</p:attrName>
                                        </p:attrNameLst>
                                      </p:cBhvr>
                                      <p:to>
                                        <p:strVal val="visible"/>
                                      </p:to>
                                    </p:set>
                                    <p:anim calcmode="lin" valueType="num">
                                      <p:cBhvr>
                                        <p:cTn id="43" dur="500" fill="hold"/>
                                        <p:tgtEl>
                                          <p:spTgt spid="182"/>
                                        </p:tgtEl>
                                        <p:attrNameLst>
                                          <p:attrName>ppt_w</p:attrName>
                                        </p:attrNameLst>
                                      </p:cBhvr>
                                      <p:tavLst>
                                        <p:tav tm="0">
                                          <p:val>
                                            <p:fltVal val="0"/>
                                          </p:val>
                                        </p:tav>
                                        <p:tav tm="100000">
                                          <p:val>
                                            <p:strVal val="#ppt_w"/>
                                          </p:val>
                                        </p:tav>
                                      </p:tavLst>
                                    </p:anim>
                                    <p:anim calcmode="lin" valueType="num">
                                      <p:cBhvr>
                                        <p:cTn id="44" dur="500" fill="hold"/>
                                        <p:tgtEl>
                                          <p:spTgt spid="182"/>
                                        </p:tgtEl>
                                        <p:attrNameLst>
                                          <p:attrName>ppt_h</p:attrName>
                                        </p:attrNameLst>
                                      </p:cBhvr>
                                      <p:tavLst>
                                        <p:tav tm="0">
                                          <p:val>
                                            <p:fltVal val="0"/>
                                          </p:val>
                                        </p:tav>
                                        <p:tav tm="100000">
                                          <p:val>
                                            <p:strVal val="#ppt_h"/>
                                          </p:val>
                                        </p:tav>
                                      </p:tavLst>
                                    </p:anim>
                                    <p:animEffect transition="in" filter="fade">
                                      <p:cBhvr>
                                        <p:cTn id="45" dur="500"/>
                                        <p:tgtEl>
                                          <p:spTgt spid="182"/>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181"/>
                                        </p:tgtEl>
                                        <p:attrNameLst>
                                          <p:attrName>style.visibility</p:attrName>
                                        </p:attrNameLst>
                                      </p:cBhvr>
                                      <p:to>
                                        <p:strVal val="visible"/>
                                      </p:to>
                                    </p:set>
                                    <p:animEffect transition="in" filter="fade">
                                      <p:cBhvr>
                                        <p:cTn id="49" dur="1000"/>
                                        <p:tgtEl>
                                          <p:spTgt spid="181"/>
                                        </p:tgtEl>
                                      </p:cBhvr>
                                    </p:animEffect>
                                    <p:anim calcmode="lin" valueType="num">
                                      <p:cBhvr>
                                        <p:cTn id="50" dur="1000" fill="hold"/>
                                        <p:tgtEl>
                                          <p:spTgt spid="181"/>
                                        </p:tgtEl>
                                        <p:attrNameLst>
                                          <p:attrName>ppt_x</p:attrName>
                                        </p:attrNameLst>
                                      </p:cBhvr>
                                      <p:tavLst>
                                        <p:tav tm="0">
                                          <p:val>
                                            <p:strVal val="#ppt_x"/>
                                          </p:val>
                                        </p:tav>
                                        <p:tav tm="100000">
                                          <p:val>
                                            <p:strVal val="#ppt_x"/>
                                          </p:val>
                                        </p:tav>
                                      </p:tavLst>
                                    </p:anim>
                                    <p:anim calcmode="lin" valueType="num">
                                      <p:cBhvr>
                                        <p:cTn id="51" dur="1000" fill="hold"/>
                                        <p:tgtEl>
                                          <p:spTgt spid="181"/>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6500"/>
                            </p:stCondLst>
                            <p:childTnLst>
                              <p:par>
                                <p:cTn id="57" presetID="53" presetClass="entr" presetSubtype="16" fill="hold" grpId="0" nodeType="afterEffect">
                                  <p:stCondLst>
                                    <p:cond delay="0"/>
                                  </p:stCondLst>
                                  <p:childTnLst>
                                    <p:set>
                                      <p:cBhvr>
                                        <p:cTn id="58" dur="1" fill="hold">
                                          <p:stCondLst>
                                            <p:cond delay="0"/>
                                          </p:stCondLst>
                                        </p:cTn>
                                        <p:tgtEl>
                                          <p:spTgt spid="186"/>
                                        </p:tgtEl>
                                        <p:attrNameLst>
                                          <p:attrName>style.visibility</p:attrName>
                                        </p:attrNameLst>
                                      </p:cBhvr>
                                      <p:to>
                                        <p:strVal val="visible"/>
                                      </p:to>
                                    </p:set>
                                    <p:anim calcmode="lin" valueType="num">
                                      <p:cBhvr>
                                        <p:cTn id="59" dur="500" fill="hold"/>
                                        <p:tgtEl>
                                          <p:spTgt spid="186"/>
                                        </p:tgtEl>
                                        <p:attrNameLst>
                                          <p:attrName>ppt_w</p:attrName>
                                        </p:attrNameLst>
                                      </p:cBhvr>
                                      <p:tavLst>
                                        <p:tav tm="0">
                                          <p:val>
                                            <p:fltVal val="0"/>
                                          </p:val>
                                        </p:tav>
                                        <p:tav tm="100000">
                                          <p:val>
                                            <p:strVal val="#ppt_w"/>
                                          </p:val>
                                        </p:tav>
                                      </p:tavLst>
                                    </p:anim>
                                    <p:anim calcmode="lin" valueType="num">
                                      <p:cBhvr>
                                        <p:cTn id="60" dur="500" fill="hold"/>
                                        <p:tgtEl>
                                          <p:spTgt spid="186"/>
                                        </p:tgtEl>
                                        <p:attrNameLst>
                                          <p:attrName>ppt_h</p:attrName>
                                        </p:attrNameLst>
                                      </p:cBhvr>
                                      <p:tavLst>
                                        <p:tav tm="0">
                                          <p:val>
                                            <p:fltVal val="0"/>
                                          </p:val>
                                        </p:tav>
                                        <p:tav tm="100000">
                                          <p:val>
                                            <p:strVal val="#ppt_h"/>
                                          </p:val>
                                        </p:tav>
                                      </p:tavLst>
                                    </p:anim>
                                    <p:animEffect transition="in" filter="fade">
                                      <p:cBhvr>
                                        <p:cTn id="61" dur="500"/>
                                        <p:tgtEl>
                                          <p:spTgt spid="186"/>
                                        </p:tgtEl>
                                      </p:cBhvr>
                                    </p:animEffect>
                                  </p:childTnLst>
                                </p:cTn>
                              </p:par>
                            </p:childTnLst>
                          </p:cTn>
                        </p:par>
                        <p:par>
                          <p:cTn id="62" fill="hold">
                            <p:stCondLst>
                              <p:cond delay="7000"/>
                            </p:stCondLst>
                            <p:childTnLst>
                              <p:par>
                                <p:cTn id="63" presetID="42" presetClass="entr" presetSubtype="0" fill="hold" grpId="0" nodeType="afterEffect">
                                  <p:stCondLst>
                                    <p:cond delay="0"/>
                                  </p:stCondLst>
                                  <p:childTnLst>
                                    <p:set>
                                      <p:cBhvr>
                                        <p:cTn id="64" dur="1" fill="hold">
                                          <p:stCondLst>
                                            <p:cond delay="0"/>
                                          </p:stCondLst>
                                        </p:cTn>
                                        <p:tgtEl>
                                          <p:spTgt spid="185"/>
                                        </p:tgtEl>
                                        <p:attrNameLst>
                                          <p:attrName>style.visibility</p:attrName>
                                        </p:attrNameLst>
                                      </p:cBhvr>
                                      <p:to>
                                        <p:strVal val="visible"/>
                                      </p:to>
                                    </p:set>
                                    <p:animEffect transition="in" filter="fade">
                                      <p:cBhvr>
                                        <p:cTn id="65" dur="1000"/>
                                        <p:tgtEl>
                                          <p:spTgt spid="185"/>
                                        </p:tgtEl>
                                      </p:cBhvr>
                                    </p:animEffect>
                                    <p:anim calcmode="lin" valueType="num">
                                      <p:cBhvr>
                                        <p:cTn id="66" dur="1000" fill="hold"/>
                                        <p:tgtEl>
                                          <p:spTgt spid="185"/>
                                        </p:tgtEl>
                                        <p:attrNameLst>
                                          <p:attrName>ppt_x</p:attrName>
                                        </p:attrNameLst>
                                      </p:cBhvr>
                                      <p:tavLst>
                                        <p:tav tm="0">
                                          <p:val>
                                            <p:strVal val="#ppt_x"/>
                                          </p:val>
                                        </p:tav>
                                        <p:tav tm="100000">
                                          <p:val>
                                            <p:strVal val="#ppt_x"/>
                                          </p:val>
                                        </p:tav>
                                      </p:tavLst>
                                    </p:anim>
                                    <p:anim calcmode="lin" valueType="num">
                                      <p:cBhvr>
                                        <p:cTn id="67" dur="1000" fill="hold"/>
                                        <p:tgtEl>
                                          <p:spTgt spid="185"/>
                                        </p:tgtEl>
                                        <p:attrNameLst>
                                          <p:attrName>ppt_y</p:attrName>
                                        </p:attrNameLst>
                                      </p:cBhvr>
                                      <p:tavLst>
                                        <p:tav tm="0">
                                          <p:val>
                                            <p:strVal val="#ppt_y+.1"/>
                                          </p:val>
                                        </p:tav>
                                        <p:tav tm="100000">
                                          <p:val>
                                            <p:strVal val="#ppt_y"/>
                                          </p:val>
                                        </p:tav>
                                      </p:tavLst>
                                    </p:anim>
                                  </p:childTnLst>
                                </p:cTn>
                              </p:par>
                            </p:childTnLst>
                          </p:cTn>
                        </p:par>
                        <p:par>
                          <p:cTn id="68" fill="hold">
                            <p:stCondLst>
                              <p:cond delay="8000"/>
                            </p:stCondLst>
                            <p:childTnLst>
                              <p:par>
                                <p:cTn id="69" presetID="1" presetClass="entr" presetSubtype="0" fill="hold" nodeType="afterEffect">
                                  <p:stCondLst>
                                    <p:cond delay="0"/>
                                  </p:stCondLst>
                                  <p:childTnLst>
                                    <p:set>
                                      <p:cBhvr>
                                        <p:cTn id="70" dur="1" fill="hold">
                                          <p:stCondLst>
                                            <p:cond delay="0"/>
                                          </p:stCondLst>
                                        </p:cTn>
                                        <p:tgtEl>
                                          <p:spTgt spid="187"/>
                                        </p:tgtEl>
                                        <p:attrNameLst>
                                          <p:attrName>style.visibility</p:attrName>
                                        </p:attrNameLst>
                                      </p:cBhvr>
                                      <p:to>
                                        <p:strVal val="visible"/>
                                      </p:to>
                                    </p:set>
                                  </p:childTnLst>
                                </p:cTn>
                              </p:par>
                            </p:childTnLst>
                          </p:cTn>
                        </p:par>
                        <p:par>
                          <p:cTn id="71" fill="hold">
                            <p:stCondLst>
                              <p:cond delay="8000"/>
                            </p:stCondLst>
                            <p:childTnLst>
                              <p:par>
                                <p:cTn id="72" presetID="1" presetClass="entr" presetSubtype="0" fill="hold" nodeType="afterEffect">
                                  <p:stCondLst>
                                    <p:cond delay="0"/>
                                  </p:stCondLst>
                                  <p:childTnLst>
                                    <p:set>
                                      <p:cBhvr>
                                        <p:cTn id="73" dur="1" fill="hold">
                                          <p:stCondLst>
                                            <p:cond delay="0"/>
                                          </p:stCondLst>
                                        </p:cTn>
                                        <p:tgtEl>
                                          <p:spTgt spid="188"/>
                                        </p:tgtEl>
                                        <p:attrNameLst>
                                          <p:attrName>style.visibility</p:attrName>
                                        </p:attrNameLst>
                                      </p:cBhvr>
                                      <p:to>
                                        <p:strVal val="visible"/>
                                      </p:to>
                                    </p:set>
                                  </p:childTnLst>
                                </p:cTn>
                              </p:par>
                            </p:childTnLst>
                          </p:cTn>
                        </p:par>
                        <p:par>
                          <p:cTn id="74" fill="hold">
                            <p:stCondLst>
                              <p:cond delay="8000"/>
                            </p:stCondLst>
                            <p:childTnLst>
                              <p:par>
                                <p:cTn id="75" presetID="1" presetClass="entr" presetSubtype="0" fill="hold" nodeType="afterEffect">
                                  <p:stCondLst>
                                    <p:cond delay="0"/>
                                  </p:stCondLst>
                                  <p:childTnLst>
                                    <p:set>
                                      <p:cBhvr>
                                        <p:cTn id="76" dur="1" fill="hold">
                                          <p:stCondLst>
                                            <p:cond delay="0"/>
                                          </p:stCondLst>
                                        </p:cTn>
                                        <p:tgtEl>
                                          <p:spTgt spid="1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bldLvl="0" animBg="1"/>
      <p:bldP spid="90" grpId="0" bldLvl="0" animBg="1"/>
      <p:bldP spid="91" grpId="0" bldLvl="0" animBg="1"/>
      <p:bldP spid="92" grpId="0" bldLvl="0" animBg="1"/>
      <p:bldP spid="93" grpId="0"/>
      <p:bldP spid="94" grpId="0"/>
      <p:bldP spid="181" grpId="0"/>
      <p:bldP spid="182" grpId="0"/>
      <p:bldP spid="183" grpId="0"/>
      <p:bldP spid="184" grpId="0"/>
      <p:bldP spid="185" grpId="0"/>
      <p:bldP spid="18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30"/>
          <p:cNvSpPr/>
          <p:nvPr/>
        </p:nvSpPr>
        <p:spPr>
          <a:xfrm>
            <a:off x="4524403" y="4956595"/>
            <a:ext cx="3377807" cy="776661"/>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132"/>
          <p:cNvGrpSpPr/>
          <p:nvPr/>
        </p:nvGrpSpPr>
        <p:grpSpPr>
          <a:xfrm>
            <a:off x="4308726" y="3955953"/>
            <a:ext cx="3778699" cy="1777303"/>
            <a:chOff x="6724539" y="1872152"/>
            <a:chExt cx="2057954" cy="967954"/>
          </a:xfrm>
        </p:grpSpPr>
        <p:sp>
          <p:nvSpPr>
            <p:cNvPr id="4"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076655"/>
            </a:solidFill>
            <a:ln>
              <a:noFill/>
            </a:ln>
          </p:spPr>
          <p:txBody>
            <a:bodyPr vert="horz" wrap="square" lIns="91440" tIns="45720" rIns="91440" bIns="45720" numCol="1" anchor="t" anchorCtr="0" compatLnSpc="1"/>
            <a:lstStyle/>
            <a:p>
              <a:pPr algn="ctr"/>
              <a:endParaRPr lang="id-ID"/>
            </a:p>
          </p:txBody>
        </p:sp>
        <p:sp>
          <p:nvSpPr>
            <p:cNvPr id="5" name="Oval 9"/>
            <p:cNvSpPr>
              <a:spLocks noChangeArrowheads="1"/>
            </p:cNvSpPr>
            <p:nvPr/>
          </p:nvSpPr>
          <p:spPr bwMode="auto">
            <a:xfrm>
              <a:off x="6724539" y="1872152"/>
              <a:ext cx="2057954" cy="578367"/>
            </a:xfrm>
            <a:prstGeom prst="ellipse">
              <a:avLst/>
            </a:prstGeom>
            <a:solidFill>
              <a:schemeClr val="bg1">
                <a:lumMod val="50000"/>
              </a:schemeClr>
            </a:solidFill>
            <a:ln>
              <a:noFill/>
            </a:ln>
          </p:spPr>
          <p:txBody>
            <a:bodyPr vert="horz" wrap="square" lIns="91440" tIns="45720" rIns="91440" bIns="45720" numCol="1" anchor="t" anchorCtr="0" compatLnSpc="1"/>
            <a:lstStyle/>
            <a:p>
              <a:pPr algn="ctr"/>
              <a:endParaRPr lang="id-ID"/>
            </a:p>
          </p:txBody>
        </p:sp>
        <p:sp>
          <p:nvSpPr>
            <p:cNvPr id="6" name="Oval 17"/>
            <p:cNvSpPr>
              <a:spLocks noChangeArrowheads="1"/>
            </p:cNvSpPr>
            <p:nvPr/>
          </p:nvSpPr>
          <p:spPr bwMode="auto">
            <a:xfrm>
              <a:off x="7207013" y="2117595"/>
              <a:ext cx="1093006" cy="220044"/>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pPr algn="ctr"/>
              <a:endParaRPr lang="id-ID"/>
            </a:p>
          </p:txBody>
        </p:sp>
      </p:grpSp>
      <p:grpSp>
        <p:nvGrpSpPr>
          <p:cNvPr id="7" name="Group 146"/>
          <p:cNvGrpSpPr/>
          <p:nvPr/>
        </p:nvGrpSpPr>
        <p:grpSpPr>
          <a:xfrm>
            <a:off x="4535427" y="3149739"/>
            <a:ext cx="3325296" cy="1564045"/>
            <a:chOff x="6724539" y="1872152"/>
            <a:chExt cx="2057954" cy="967954"/>
          </a:xfrm>
        </p:grpSpPr>
        <p:sp>
          <p:nvSpPr>
            <p:cNvPr id="8"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bg1">
                <a:lumMod val="65000"/>
              </a:schemeClr>
            </a:solidFill>
            <a:ln>
              <a:noFill/>
            </a:ln>
          </p:spPr>
          <p:txBody>
            <a:bodyPr vert="horz" wrap="square" lIns="91440" tIns="45720" rIns="91440" bIns="45720" numCol="1" anchor="t" anchorCtr="0" compatLnSpc="1"/>
            <a:lstStyle/>
            <a:p>
              <a:pPr algn="ctr"/>
              <a:endParaRPr lang="id-ID"/>
            </a:p>
          </p:txBody>
        </p:sp>
        <p:sp>
          <p:nvSpPr>
            <p:cNvPr id="9" name="Oval 9"/>
            <p:cNvSpPr>
              <a:spLocks noChangeArrowheads="1"/>
            </p:cNvSpPr>
            <p:nvPr/>
          </p:nvSpPr>
          <p:spPr bwMode="auto">
            <a:xfrm>
              <a:off x="6724539" y="1872152"/>
              <a:ext cx="2057954" cy="578367"/>
            </a:xfrm>
            <a:prstGeom prst="ellipse">
              <a:avLst/>
            </a:prstGeom>
            <a:solidFill>
              <a:schemeClr val="bg1">
                <a:lumMod val="75000"/>
              </a:schemeClr>
            </a:solidFill>
            <a:ln>
              <a:noFill/>
            </a:ln>
          </p:spPr>
          <p:txBody>
            <a:bodyPr vert="horz" wrap="square" lIns="91440" tIns="45720" rIns="91440" bIns="45720" numCol="1" anchor="t" anchorCtr="0" compatLnSpc="1"/>
            <a:lstStyle/>
            <a:p>
              <a:pPr algn="ctr"/>
              <a:endParaRPr lang="id-ID"/>
            </a:p>
          </p:txBody>
        </p:sp>
        <p:sp>
          <p:nvSpPr>
            <p:cNvPr id="10"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91440" tIns="45720" rIns="91440" bIns="45720" numCol="1" anchor="t" anchorCtr="0" compatLnSpc="1"/>
            <a:lstStyle/>
            <a:p>
              <a:pPr algn="ctr"/>
              <a:endParaRPr lang="id-ID"/>
            </a:p>
          </p:txBody>
        </p:sp>
      </p:grpSp>
      <p:grpSp>
        <p:nvGrpSpPr>
          <p:cNvPr id="11" name="Group 158"/>
          <p:cNvGrpSpPr/>
          <p:nvPr/>
        </p:nvGrpSpPr>
        <p:grpSpPr>
          <a:xfrm>
            <a:off x="4728071" y="2440013"/>
            <a:ext cx="2940007" cy="1382825"/>
            <a:chOff x="6724539" y="1872152"/>
            <a:chExt cx="2057954" cy="967954"/>
          </a:xfrm>
        </p:grpSpPr>
        <p:sp>
          <p:nvSpPr>
            <p:cNvPr id="12"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bg1">
                <a:lumMod val="85000"/>
              </a:schemeClr>
            </a:solidFill>
            <a:ln>
              <a:noFill/>
            </a:ln>
          </p:spPr>
          <p:txBody>
            <a:bodyPr vert="horz" wrap="square" lIns="91440" tIns="45720" rIns="91440" bIns="45720" numCol="1" anchor="t" anchorCtr="0" compatLnSpc="1"/>
            <a:lstStyle/>
            <a:p>
              <a:pPr algn="ctr"/>
              <a:endParaRPr lang="id-ID"/>
            </a:p>
          </p:txBody>
        </p:sp>
        <p:sp>
          <p:nvSpPr>
            <p:cNvPr id="13" name="Oval 9"/>
            <p:cNvSpPr>
              <a:spLocks noChangeArrowheads="1"/>
            </p:cNvSpPr>
            <p:nvPr/>
          </p:nvSpPr>
          <p:spPr bwMode="auto">
            <a:xfrm>
              <a:off x="6724539" y="1872152"/>
              <a:ext cx="2057954" cy="578367"/>
            </a:xfrm>
            <a:prstGeom prst="ellipse">
              <a:avLst/>
            </a:prstGeom>
            <a:solidFill>
              <a:schemeClr val="bg1">
                <a:lumMod val="95000"/>
              </a:schemeClr>
            </a:solidFill>
            <a:ln>
              <a:noFill/>
            </a:ln>
          </p:spPr>
          <p:txBody>
            <a:bodyPr vert="horz" wrap="square" lIns="91440" tIns="45720" rIns="91440" bIns="45720" numCol="1" anchor="t" anchorCtr="0" compatLnSpc="1"/>
            <a:lstStyle/>
            <a:p>
              <a:pPr algn="ctr"/>
              <a:endParaRPr lang="id-ID"/>
            </a:p>
          </p:txBody>
        </p:sp>
        <p:sp>
          <p:nvSpPr>
            <p:cNvPr id="14" name="Oval 17"/>
            <p:cNvSpPr>
              <a:spLocks noChangeArrowheads="1"/>
            </p:cNvSpPr>
            <p:nvPr/>
          </p:nvSpPr>
          <p:spPr bwMode="auto">
            <a:xfrm>
              <a:off x="7207013" y="2117595"/>
              <a:ext cx="1093006" cy="220044"/>
            </a:xfrm>
            <a:prstGeom prst="ellipse">
              <a:avLst/>
            </a:prstGeom>
            <a:solidFill>
              <a:schemeClr val="bg1">
                <a:lumMod val="65000"/>
              </a:schemeClr>
            </a:solidFill>
            <a:ln>
              <a:noFill/>
            </a:ln>
          </p:spPr>
          <p:txBody>
            <a:bodyPr vert="horz" wrap="square" lIns="91440" tIns="45720" rIns="91440" bIns="45720" numCol="1" anchor="t" anchorCtr="0" compatLnSpc="1"/>
            <a:lstStyle/>
            <a:p>
              <a:pPr algn="ctr"/>
              <a:endParaRPr lang="id-ID"/>
            </a:p>
          </p:txBody>
        </p:sp>
      </p:grpSp>
      <p:grpSp>
        <p:nvGrpSpPr>
          <p:cNvPr id="15" name="Group 169"/>
          <p:cNvGrpSpPr/>
          <p:nvPr/>
        </p:nvGrpSpPr>
        <p:grpSpPr>
          <a:xfrm>
            <a:off x="4940891" y="1839364"/>
            <a:ext cx="2514367" cy="1182627"/>
            <a:chOff x="7064781" y="1349909"/>
            <a:chExt cx="2057954" cy="967954"/>
          </a:xfrm>
        </p:grpSpPr>
        <p:sp>
          <p:nvSpPr>
            <p:cNvPr id="16" name="Freeform 5"/>
            <p:cNvSpPr/>
            <p:nvPr/>
          </p:nvSpPr>
          <p:spPr bwMode="auto">
            <a:xfrm>
              <a:off x="7064781" y="1639093"/>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0766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id-ID"/>
            </a:p>
          </p:txBody>
        </p:sp>
        <p:sp>
          <p:nvSpPr>
            <p:cNvPr id="17" name="Oval 9"/>
            <p:cNvSpPr>
              <a:spLocks noChangeArrowheads="1"/>
            </p:cNvSpPr>
            <p:nvPr/>
          </p:nvSpPr>
          <p:spPr bwMode="auto">
            <a:xfrm>
              <a:off x="7064781" y="1349909"/>
              <a:ext cx="2057954" cy="578367"/>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id-ID"/>
            </a:p>
          </p:txBody>
        </p:sp>
      </p:grpSp>
      <p:grpSp>
        <p:nvGrpSpPr>
          <p:cNvPr id="18" name="Group 187"/>
          <p:cNvGrpSpPr/>
          <p:nvPr/>
        </p:nvGrpSpPr>
        <p:grpSpPr>
          <a:xfrm>
            <a:off x="6050135" y="2656156"/>
            <a:ext cx="305291" cy="300429"/>
            <a:chOff x="6297613" y="1392238"/>
            <a:chExt cx="498475" cy="490537"/>
          </a:xfrm>
          <a:solidFill>
            <a:schemeClr val="bg1"/>
          </a:solidFill>
        </p:grpSpPr>
        <p:sp>
          <p:nvSpPr>
            <p:cNvPr id="19" name="Freeform 188"/>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0" name="Freeform 189"/>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 name="Freeform 190"/>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2" name="Group 191"/>
          <p:cNvGrpSpPr/>
          <p:nvPr/>
        </p:nvGrpSpPr>
        <p:grpSpPr>
          <a:xfrm>
            <a:off x="6061316" y="3386393"/>
            <a:ext cx="282929" cy="300431"/>
            <a:chOff x="6881813" y="2154238"/>
            <a:chExt cx="461963" cy="490538"/>
          </a:xfrm>
          <a:solidFill>
            <a:schemeClr val="bg1"/>
          </a:solidFill>
        </p:grpSpPr>
        <p:sp>
          <p:nvSpPr>
            <p:cNvPr id="23"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4"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5"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6" name="Freeform 28"/>
          <p:cNvSpPr>
            <a:spLocks noEditPoints="1"/>
          </p:cNvSpPr>
          <p:nvPr/>
        </p:nvSpPr>
        <p:spPr bwMode="auto">
          <a:xfrm>
            <a:off x="6052078" y="4269696"/>
            <a:ext cx="30140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p:spPr>
        <p:txBody>
          <a:bodyPr vert="horz" wrap="square" lIns="91440" tIns="45720" rIns="91440" bIns="45720" numCol="1" anchor="t" anchorCtr="0" compatLnSpc="1"/>
          <a:lstStyle/>
          <a:p>
            <a:endParaRPr lang="id-ID"/>
          </a:p>
        </p:txBody>
      </p:sp>
      <p:grpSp>
        <p:nvGrpSpPr>
          <p:cNvPr id="27" name="Group 196"/>
          <p:cNvGrpSpPr/>
          <p:nvPr/>
        </p:nvGrpSpPr>
        <p:grpSpPr>
          <a:xfrm>
            <a:off x="6002876" y="5181055"/>
            <a:ext cx="399807" cy="395963"/>
            <a:chOff x="7219950" y="3429000"/>
            <a:chExt cx="495300" cy="490538"/>
          </a:xfrm>
          <a:solidFill>
            <a:schemeClr val="bg1"/>
          </a:solidFill>
        </p:grpSpPr>
        <p:sp>
          <p:nvSpPr>
            <p:cNvPr id="28"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9"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0"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1"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3"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4" name="Rectangle 218"/>
          <p:cNvSpPr/>
          <p:nvPr/>
        </p:nvSpPr>
        <p:spPr>
          <a:xfrm>
            <a:off x="860559" y="2640545"/>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Rectangle 219"/>
          <p:cNvSpPr/>
          <p:nvPr/>
        </p:nvSpPr>
        <p:spPr>
          <a:xfrm>
            <a:off x="860559" y="3402157"/>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220"/>
          <p:cNvSpPr/>
          <p:nvPr/>
        </p:nvSpPr>
        <p:spPr>
          <a:xfrm>
            <a:off x="860559" y="4089445"/>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Rectangle 221"/>
          <p:cNvSpPr/>
          <p:nvPr/>
        </p:nvSpPr>
        <p:spPr>
          <a:xfrm>
            <a:off x="860559" y="4768755"/>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8" name="Group 222"/>
          <p:cNvGrpSpPr/>
          <p:nvPr/>
        </p:nvGrpSpPr>
        <p:grpSpPr>
          <a:xfrm>
            <a:off x="1309568" y="2596263"/>
            <a:ext cx="305291" cy="300429"/>
            <a:chOff x="6297613" y="1392238"/>
            <a:chExt cx="498475" cy="490537"/>
          </a:xfrm>
          <a:solidFill>
            <a:schemeClr val="bg1">
              <a:lumMod val="65000"/>
            </a:schemeClr>
          </a:solidFill>
        </p:grpSpPr>
        <p:sp>
          <p:nvSpPr>
            <p:cNvPr id="39" name="Freeform 223"/>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Freeform 224"/>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1" name="Freeform 225"/>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42" name="Group 226"/>
          <p:cNvGrpSpPr/>
          <p:nvPr/>
        </p:nvGrpSpPr>
        <p:grpSpPr>
          <a:xfrm>
            <a:off x="1320748" y="3354465"/>
            <a:ext cx="282929" cy="300431"/>
            <a:chOff x="6881813" y="2154238"/>
            <a:chExt cx="461963" cy="490538"/>
          </a:xfrm>
          <a:solidFill>
            <a:schemeClr val="bg1">
              <a:lumMod val="65000"/>
            </a:schemeClr>
          </a:solidFill>
        </p:grpSpPr>
        <p:sp>
          <p:nvSpPr>
            <p:cNvPr id="43"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4"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5"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6" name="Freeform 28"/>
          <p:cNvSpPr>
            <a:spLocks noEditPoints="1"/>
          </p:cNvSpPr>
          <p:nvPr/>
        </p:nvSpPr>
        <p:spPr bwMode="auto">
          <a:xfrm>
            <a:off x="1311511" y="4015603"/>
            <a:ext cx="30140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lumMod val="65000"/>
            </a:schemeClr>
          </a:solidFill>
          <a:ln>
            <a:noFill/>
          </a:ln>
        </p:spPr>
        <p:txBody>
          <a:bodyPr vert="horz" wrap="square" lIns="91440" tIns="45720" rIns="91440" bIns="45720" numCol="1" anchor="t" anchorCtr="0" compatLnSpc="1"/>
          <a:lstStyle/>
          <a:p>
            <a:endParaRPr lang="id-ID"/>
          </a:p>
        </p:txBody>
      </p:sp>
      <p:grpSp>
        <p:nvGrpSpPr>
          <p:cNvPr id="47" name="Group 231"/>
          <p:cNvGrpSpPr/>
          <p:nvPr/>
        </p:nvGrpSpPr>
        <p:grpSpPr>
          <a:xfrm>
            <a:off x="1310539" y="4722085"/>
            <a:ext cx="303347" cy="300431"/>
            <a:chOff x="7219950" y="3429000"/>
            <a:chExt cx="495300" cy="490538"/>
          </a:xfrm>
          <a:solidFill>
            <a:schemeClr val="bg1">
              <a:lumMod val="65000"/>
            </a:schemeClr>
          </a:solidFill>
        </p:grpSpPr>
        <p:sp>
          <p:nvSpPr>
            <p:cNvPr id="48"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9"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0"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1"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2"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3"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54" name="TextBox 53"/>
          <p:cNvSpPr txBox="1"/>
          <p:nvPr/>
        </p:nvSpPr>
        <p:spPr>
          <a:xfrm>
            <a:off x="1681459" y="2415019"/>
            <a:ext cx="1605280" cy="304800"/>
          </a:xfrm>
          <a:prstGeom prst="rect">
            <a:avLst/>
          </a:prstGeom>
          <a:noFill/>
        </p:spPr>
        <p:txBody>
          <a:bodyPr wrap="none" rtlCol="0">
            <a:spAutoFit/>
          </a:bodyPr>
          <a:lstStyle/>
          <a:p>
            <a:pPr algn="l"/>
            <a:r>
              <a:rPr lang="id-ID" sz="1400" dirty="0">
                <a:solidFill>
                  <a:schemeClr val="tx1"/>
                </a:solidFill>
                <a:latin typeface="黑体" panose="02010600030101010101" charset="-122"/>
                <a:ea typeface="黑体" panose="02010600030101010101" charset="-122"/>
              </a:rPr>
              <a:t>单击此处添加标题</a:t>
            </a:r>
          </a:p>
        </p:txBody>
      </p:sp>
      <p:sp>
        <p:nvSpPr>
          <p:cNvPr id="55" name="TextBox 54"/>
          <p:cNvSpPr txBox="1"/>
          <p:nvPr/>
        </p:nvSpPr>
        <p:spPr>
          <a:xfrm>
            <a:off x="1681459" y="2629761"/>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56" name="TextBox 55"/>
          <p:cNvSpPr txBox="1"/>
          <p:nvPr/>
        </p:nvSpPr>
        <p:spPr>
          <a:xfrm>
            <a:off x="1681459" y="3094380"/>
            <a:ext cx="1605280" cy="304800"/>
          </a:xfrm>
          <a:prstGeom prst="rect">
            <a:avLst/>
          </a:prstGeom>
          <a:noFill/>
        </p:spPr>
        <p:txBody>
          <a:bodyPr wrap="none" rtlCol="0">
            <a:spAutoFit/>
          </a:bodyPr>
          <a:lstStyle/>
          <a:p>
            <a:pPr algn="l"/>
            <a:r>
              <a:rPr lang="id-ID" sz="1400" dirty="0">
                <a:solidFill>
                  <a:schemeClr val="tx1"/>
                </a:solidFill>
                <a:latin typeface="黑体" panose="02010600030101010101" charset="-122"/>
                <a:ea typeface="黑体" panose="02010600030101010101" charset="-122"/>
              </a:rPr>
              <a:t>单击此处添加标题</a:t>
            </a:r>
          </a:p>
        </p:txBody>
      </p:sp>
      <p:sp>
        <p:nvSpPr>
          <p:cNvPr id="57" name="TextBox 56"/>
          <p:cNvSpPr txBox="1"/>
          <p:nvPr/>
        </p:nvSpPr>
        <p:spPr>
          <a:xfrm>
            <a:off x="1681459" y="3309121"/>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58" name="TextBox 57"/>
          <p:cNvSpPr txBox="1"/>
          <p:nvPr/>
        </p:nvSpPr>
        <p:spPr>
          <a:xfrm>
            <a:off x="1681459" y="3800861"/>
            <a:ext cx="1605280" cy="304800"/>
          </a:xfrm>
          <a:prstGeom prst="rect">
            <a:avLst/>
          </a:prstGeom>
          <a:noFill/>
        </p:spPr>
        <p:txBody>
          <a:bodyPr wrap="none" rtlCol="0">
            <a:spAutoFit/>
          </a:bodyPr>
          <a:lstStyle/>
          <a:p>
            <a:pPr algn="l"/>
            <a:r>
              <a:rPr lang="id-ID" sz="1400" dirty="0">
                <a:solidFill>
                  <a:schemeClr val="tx1"/>
                </a:solidFill>
                <a:latin typeface="黑体" panose="02010600030101010101" charset="-122"/>
                <a:ea typeface="黑体" panose="02010600030101010101" charset="-122"/>
              </a:rPr>
              <a:t>单击此处添加标题</a:t>
            </a:r>
          </a:p>
        </p:txBody>
      </p:sp>
      <p:sp>
        <p:nvSpPr>
          <p:cNvPr id="59" name="TextBox 58"/>
          <p:cNvSpPr txBox="1"/>
          <p:nvPr/>
        </p:nvSpPr>
        <p:spPr>
          <a:xfrm>
            <a:off x="1681459" y="4015604"/>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60" name="TextBox 59"/>
          <p:cNvSpPr txBox="1"/>
          <p:nvPr/>
        </p:nvSpPr>
        <p:spPr>
          <a:xfrm>
            <a:off x="1681459" y="4507344"/>
            <a:ext cx="1605280" cy="304800"/>
          </a:xfrm>
          <a:prstGeom prst="rect">
            <a:avLst/>
          </a:prstGeom>
          <a:noFill/>
        </p:spPr>
        <p:txBody>
          <a:bodyPr wrap="none" rtlCol="0">
            <a:spAutoFit/>
          </a:bodyPr>
          <a:lstStyle/>
          <a:p>
            <a:pPr algn="l"/>
            <a:r>
              <a:rPr lang="id-ID" sz="1400" dirty="0">
                <a:solidFill>
                  <a:schemeClr val="tx1"/>
                </a:solidFill>
                <a:latin typeface="黑体" panose="02010600030101010101" charset="-122"/>
                <a:ea typeface="黑体" panose="02010600030101010101" charset="-122"/>
              </a:rPr>
              <a:t>单击此处添加标题</a:t>
            </a:r>
          </a:p>
        </p:txBody>
      </p:sp>
      <p:sp>
        <p:nvSpPr>
          <p:cNvPr id="61" name="TextBox 60"/>
          <p:cNvSpPr txBox="1"/>
          <p:nvPr/>
        </p:nvSpPr>
        <p:spPr>
          <a:xfrm>
            <a:off x="1681459" y="4722085"/>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62" name="TextBox 61"/>
          <p:cNvSpPr txBox="1"/>
          <p:nvPr/>
        </p:nvSpPr>
        <p:spPr>
          <a:xfrm>
            <a:off x="8576053" y="2596265"/>
            <a:ext cx="3042920" cy="518160"/>
          </a:xfrm>
          <a:prstGeom prst="rect">
            <a:avLst/>
          </a:prstGeom>
          <a:noFill/>
        </p:spPr>
        <p:txBody>
          <a:bodyPr wrap="none" rtlCol="0">
            <a:spAutoFit/>
          </a:bodyPr>
          <a:lstStyle/>
          <a:p>
            <a:pPr algn="l"/>
            <a:r>
              <a:rPr lang="id-ID" sz="2800" b="1" dirty="0">
                <a:solidFill>
                  <a:srgbClr val="076655"/>
                </a:solidFill>
                <a:latin typeface="黑体" panose="02010600030101010101" charset="-122"/>
                <a:ea typeface="黑体" panose="02010600030101010101" charset="-122"/>
              </a:rPr>
              <a:t>单击此处添加标题</a:t>
            </a:r>
          </a:p>
        </p:txBody>
      </p:sp>
      <p:sp>
        <p:nvSpPr>
          <p:cNvPr id="63" name="Rectangle 247"/>
          <p:cNvSpPr/>
          <p:nvPr/>
        </p:nvSpPr>
        <p:spPr>
          <a:xfrm>
            <a:off x="8576264" y="3157468"/>
            <a:ext cx="3193181" cy="1386205"/>
          </a:xfrm>
          <a:prstGeom prst="rect">
            <a:avLst/>
          </a:prstGeom>
        </p:spPr>
        <p:txBody>
          <a:bodyPr wrap="square">
            <a:spAutoFit/>
          </a:bodyPr>
          <a:lstStyle/>
          <a:p>
            <a:r>
              <a:rPr lang="zh-CN" altLang="en-US" sz="1400" dirty="0" smtClean="0">
                <a:solidFill>
                  <a:schemeClr val="tx1"/>
                </a:solidFill>
                <a:latin typeface="黑体" panose="02010600030101010101" charset="-122"/>
                <a:ea typeface="黑体" panose="02010600030101010101" charset="-122"/>
              </a:rPr>
              <a:t>请在此处输入您的文本，或者复制您的文本粘贴到此处请在此处请在此处输入您的文本，或者复制您的文本粘贴到此处请在此处请在此处输入您的文本，或者复制您的文本粘贴到此处请在此处</a:t>
            </a:r>
            <a:endParaRPr lang="zh-CN" altLang="en-US" sz="1400" b="1" dirty="0" smtClean="0">
              <a:solidFill>
                <a:schemeClr val="tx1"/>
              </a:solidFill>
              <a:latin typeface="黑体" panose="02010600030101010101" charset="-122"/>
              <a:ea typeface="黑体" panose="02010600030101010101" charset="-122"/>
            </a:endParaRPr>
          </a:p>
        </p:txBody>
      </p:sp>
      <p:sp>
        <p:nvSpPr>
          <p:cNvPr id="64" name="矩形 6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65" name="直接连接符 64"/>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68" name="文本框 67"/>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69" name="矩形 68"/>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2" name="矩形 7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4" name="图片 73"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750"/>
                                        <p:tgtEl>
                                          <p:spTgt spid="11"/>
                                        </p:tgtEl>
                                      </p:cBhvr>
                                    </p:animEffect>
                                    <p:anim calcmode="lin" valueType="num">
                                      <p:cBhvr>
                                        <p:cTn id="20" dur="750" fill="hold"/>
                                        <p:tgtEl>
                                          <p:spTgt spid="11"/>
                                        </p:tgtEl>
                                        <p:attrNameLst>
                                          <p:attrName>ppt_x</p:attrName>
                                        </p:attrNameLst>
                                      </p:cBhvr>
                                      <p:tavLst>
                                        <p:tav tm="0">
                                          <p:val>
                                            <p:strVal val="#ppt_x"/>
                                          </p:val>
                                        </p:tav>
                                        <p:tav tm="100000">
                                          <p:val>
                                            <p:strVal val="#ppt_x"/>
                                          </p:val>
                                        </p:tav>
                                      </p:tavLst>
                                    </p:anim>
                                    <p:anim calcmode="lin" valueType="num">
                                      <p:cBhvr>
                                        <p:cTn id="21" dur="75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750"/>
                                        <p:tgtEl>
                                          <p:spTgt spid="7"/>
                                        </p:tgtEl>
                                      </p:cBhvr>
                                    </p:animEffect>
                                    <p:anim calcmode="lin" valueType="num">
                                      <p:cBhvr>
                                        <p:cTn id="32" dur="750" fill="hold"/>
                                        <p:tgtEl>
                                          <p:spTgt spid="7"/>
                                        </p:tgtEl>
                                        <p:attrNameLst>
                                          <p:attrName>ppt_x</p:attrName>
                                        </p:attrNameLst>
                                      </p:cBhvr>
                                      <p:tavLst>
                                        <p:tav tm="0">
                                          <p:val>
                                            <p:strVal val="#ppt_x"/>
                                          </p:val>
                                        </p:tav>
                                        <p:tav tm="100000">
                                          <p:val>
                                            <p:strVal val="#ppt_x"/>
                                          </p:val>
                                        </p:tav>
                                      </p:tavLst>
                                    </p:anim>
                                    <p:anim calcmode="lin" valueType="num">
                                      <p:cBhvr>
                                        <p:cTn id="33" dur="75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750"/>
                                        <p:tgtEl>
                                          <p:spTgt spid="3"/>
                                        </p:tgtEl>
                                      </p:cBhvr>
                                    </p:animEffect>
                                    <p:anim calcmode="lin" valueType="num">
                                      <p:cBhvr>
                                        <p:cTn id="44" dur="750" fill="hold"/>
                                        <p:tgtEl>
                                          <p:spTgt spid="3"/>
                                        </p:tgtEl>
                                        <p:attrNameLst>
                                          <p:attrName>ppt_x</p:attrName>
                                        </p:attrNameLst>
                                      </p:cBhvr>
                                      <p:tavLst>
                                        <p:tav tm="0">
                                          <p:val>
                                            <p:strVal val="#ppt_x"/>
                                          </p:val>
                                        </p:tav>
                                        <p:tav tm="100000">
                                          <p:val>
                                            <p:strVal val="#ppt_x"/>
                                          </p:val>
                                        </p:tav>
                                      </p:tavLst>
                                    </p:anim>
                                    <p:anim calcmode="lin" valueType="num">
                                      <p:cBhvr>
                                        <p:cTn id="45" dur="750" fill="hold"/>
                                        <p:tgtEl>
                                          <p:spTgt spid="3"/>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500"/>
                                        <p:tgtEl>
                                          <p:spTgt spid="2"/>
                                        </p:tgtEl>
                                      </p:cBhvr>
                                    </p:animEffect>
                                  </p:childTnLst>
                                </p:cTn>
                              </p:par>
                              <p:par>
                                <p:cTn id="50" presetID="53" presetClass="entr" presetSubtype="16" fill="hold"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childTnLst>
                          </p:cTn>
                        </p:par>
                        <p:par>
                          <p:cTn id="55" fill="hold">
                            <p:stCondLst>
                              <p:cond delay="6000"/>
                            </p:stCondLst>
                            <p:childTnLst>
                              <p:par>
                                <p:cTn id="56" presetID="53" presetClass="entr" presetSubtype="16"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p:cTn id="58" dur="500" fill="hold"/>
                                        <p:tgtEl>
                                          <p:spTgt spid="34"/>
                                        </p:tgtEl>
                                        <p:attrNameLst>
                                          <p:attrName>ppt_w</p:attrName>
                                        </p:attrNameLst>
                                      </p:cBhvr>
                                      <p:tavLst>
                                        <p:tav tm="0">
                                          <p:val>
                                            <p:fltVal val="0"/>
                                          </p:val>
                                        </p:tav>
                                        <p:tav tm="100000">
                                          <p:val>
                                            <p:strVal val="#ppt_w"/>
                                          </p:val>
                                        </p:tav>
                                      </p:tavLst>
                                    </p:anim>
                                    <p:anim calcmode="lin" valueType="num">
                                      <p:cBhvr>
                                        <p:cTn id="59" dur="500" fill="hold"/>
                                        <p:tgtEl>
                                          <p:spTgt spid="34"/>
                                        </p:tgtEl>
                                        <p:attrNameLst>
                                          <p:attrName>ppt_h</p:attrName>
                                        </p:attrNameLst>
                                      </p:cBhvr>
                                      <p:tavLst>
                                        <p:tav tm="0">
                                          <p:val>
                                            <p:fltVal val="0"/>
                                          </p:val>
                                        </p:tav>
                                        <p:tav tm="100000">
                                          <p:val>
                                            <p:strVal val="#ppt_h"/>
                                          </p:val>
                                        </p:tav>
                                      </p:tavLst>
                                    </p:anim>
                                    <p:animEffect transition="in" filter="fade">
                                      <p:cBhvr>
                                        <p:cTn id="60" dur="500"/>
                                        <p:tgtEl>
                                          <p:spTgt spid="34"/>
                                        </p:tgtEl>
                                      </p:cBhvr>
                                    </p:animEffect>
                                  </p:childTnLst>
                                </p:cTn>
                              </p:par>
                              <p:par>
                                <p:cTn id="61" presetID="10" presetClass="entr" presetSubtype="0"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fade">
                                      <p:cBhvr>
                                        <p:cTn id="67" dur="500"/>
                                        <p:tgtEl>
                                          <p:spTgt spid="5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5"/>
                                        </p:tgtEl>
                                        <p:attrNameLst>
                                          <p:attrName>style.visibility</p:attrName>
                                        </p:attrNameLst>
                                      </p:cBhvr>
                                      <p:to>
                                        <p:strVal val="visible"/>
                                      </p:to>
                                    </p:set>
                                    <p:animEffect transition="in" filter="fade">
                                      <p:cBhvr>
                                        <p:cTn id="70" dur="500"/>
                                        <p:tgtEl>
                                          <p:spTgt spid="55"/>
                                        </p:tgtEl>
                                      </p:cBhvr>
                                    </p:animEffect>
                                  </p:childTnLst>
                                </p:cTn>
                              </p:par>
                            </p:childTnLst>
                          </p:cTn>
                        </p:par>
                        <p:par>
                          <p:cTn id="71" fill="hold">
                            <p:stCondLst>
                              <p:cond delay="7000"/>
                            </p:stCondLst>
                            <p:childTnLst>
                              <p:par>
                                <p:cTn id="72" presetID="53" presetClass="entr" presetSubtype="16"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p:cTn id="74" dur="500" fill="hold"/>
                                        <p:tgtEl>
                                          <p:spTgt spid="35"/>
                                        </p:tgtEl>
                                        <p:attrNameLst>
                                          <p:attrName>ppt_w</p:attrName>
                                        </p:attrNameLst>
                                      </p:cBhvr>
                                      <p:tavLst>
                                        <p:tav tm="0">
                                          <p:val>
                                            <p:fltVal val="0"/>
                                          </p:val>
                                        </p:tav>
                                        <p:tav tm="100000">
                                          <p:val>
                                            <p:strVal val="#ppt_w"/>
                                          </p:val>
                                        </p:tav>
                                      </p:tavLst>
                                    </p:anim>
                                    <p:anim calcmode="lin" valueType="num">
                                      <p:cBhvr>
                                        <p:cTn id="75" dur="500" fill="hold"/>
                                        <p:tgtEl>
                                          <p:spTgt spid="35"/>
                                        </p:tgtEl>
                                        <p:attrNameLst>
                                          <p:attrName>ppt_h</p:attrName>
                                        </p:attrNameLst>
                                      </p:cBhvr>
                                      <p:tavLst>
                                        <p:tav tm="0">
                                          <p:val>
                                            <p:fltVal val="0"/>
                                          </p:val>
                                        </p:tav>
                                        <p:tav tm="100000">
                                          <p:val>
                                            <p:strVal val="#ppt_h"/>
                                          </p:val>
                                        </p:tav>
                                      </p:tavLst>
                                    </p:anim>
                                    <p:animEffect transition="in" filter="fade">
                                      <p:cBhvr>
                                        <p:cTn id="76" dur="500"/>
                                        <p:tgtEl>
                                          <p:spTgt spid="35"/>
                                        </p:tgtEl>
                                      </p:cBhvr>
                                    </p:animEffect>
                                  </p:childTnLst>
                                </p:cTn>
                              </p:par>
                              <p:par>
                                <p:cTn id="77" presetID="10" presetClass="entr" presetSubtype="0" fill="hold"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childTnLst>
                                </p:cTn>
                              </p:par>
                            </p:childTnLst>
                          </p:cTn>
                        </p:par>
                        <p:par>
                          <p:cTn id="80" fill="hold">
                            <p:stCondLst>
                              <p:cond delay="7500"/>
                            </p:stCondLst>
                            <p:childTnLst>
                              <p:par>
                                <p:cTn id="81" presetID="10" presetClass="entr" presetSubtype="0" fill="hold" grpId="0" nodeType="afterEffect">
                                  <p:stCondLst>
                                    <p:cond delay="0"/>
                                  </p:stCondLst>
                                  <p:childTnLst>
                                    <p:set>
                                      <p:cBhvr>
                                        <p:cTn id="82" dur="1" fill="hold">
                                          <p:stCondLst>
                                            <p:cond delay="0"/>
                                          </p:stCondLst>
                                        </p:cTn>
                                        <p:tgtEl>
                                          <p:spTgt spid="56"/>
                                        </p:tgtEl>
                                        <p:attrNameLst>
                                          <p:attrName>style.visibility</p:attrName>
                                        </p:attrNameLst>
                                      </p:cBhvr>
                                      <p:to>
                                        <p:strVal val="visible"/>
                                      </p:to>
                                    </p:set>
                                    <p:animEffect transition="in" filter="fade">
                                      <p:cBhvr>
                                        <p:cTn id="83" dur="500"/>
                                        <p:tgtEl>
                                          <p:spTgt spid="5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7"/>
                                        </p:tgtEl>
                                        <p:attrNameLst>
                                          <p:attrName>style.visibility</p:attrName>
                                        </p:attrNameLst>
                                      </p:cBhvr>
                                      <p:to>
                                        <p:strVal val="visible"/>
                                      </p:to>
                                    </p:set>
                                    <p:animEffect transition="in" filter="fade">
                                      <p:cBhvr>
                                        <p:cTn id="86" dur="500"/>
                                        <p:tgtEl>
                                          <p:spTgt spid="57"/>
                                        </p:tgtEl>
                                      </p:cBhvr>
                                    </p:animEffect>
                                  </p:childTnLst>
                                </p:cTn>
                              </p:par>
                            </p:childTnLst>
                          </p:cTn>
                        </p:par>
                        <p:par>
                          <p:cTn id="87" fill="hold">
                            <p:stCondLst>
                              <p:cond delay="8000"/>
                            </p:stCondLst>
                            <p:childTnLst>
                              <p:par>
                                <p:cTn id="88" presetID="53" presetClass="entr" presetSubtype="16" fill="hold" grpId="0" nodeType="afterEffect">
                                  <p:stCondLst>
                                    <p:cond delay="0"/>
                                  </p:stCondLst>
                                  <p:childTnLst>
                                    <p:set>
                                      <p:cBhvr>
                                        <p:cTn id="89" dur="1" fill="hold">
                                          <p:stCondLst>
                                            <p:cond delay="0"/>
                                          </p:stCondLst>
                                        </p:cTn>
                                        <p:tgtEl>
                                          <p:spTgt spid="36"/>
                                        </p:tgtEl>
                                        <p:attrNameLst>
                                          <p:attrName>style.visibility</p:attrName>
                                        </p:attrNameLst>
                                      </p:cBhvr>
                                      <p:to>
                                        <p:strVal val="visible"/>
                                      </p:to>
                                    </p:set>
                                    <p:anim calcmode="lin" valueType="num">
                                      <p:cBhvr>
                                        <p:cTn id="90" dur="500" fill="hold"/>
                                        <p:tgtEl>
                                          <p:spTgt spid="36"/>
                                        </p:tgtEl>
                                        <p:attrNameLst>
                                          <p:attrName>ppt_w</p:attrName>
                                        </p:attrNameLst>
                                      </p:cBhvr>
                                      <p:tavLst>
                                        <p:tav tm="0">
                                          <p:val>
                                            <p:fltVal val="0"/>
                                          </p:val>
                                        </p:tav>
                                        <p:tav tm="100000">
                                          <p:val>
                                            <p:strVal val="#ppt_w"/>
                                          </p:val>
                                        </p:tav>
                                      </p:tavLst>
                                    </p:anim>
                                    <p:anim calcmode="lin" valueType="num">
                                      <p:cBhvr>
                                        <p:cTn id="91" dur="500" fill="hold"/>
                                        <p:tgtEl>
                                          <p:spTgt spid="36"/>
                                        </p:tgtEl>
                                        <p:attrNameLst>
                                          <p:attrName>ppt_h</p:attrName>
                                        </p:attrNameLst>
                                      </p:cBhvr>
                                      <p:tavLst>
                                        <p:tav tm="0">
                                          <p:val>
                                            <p:fltVal val="0"/>
                                          </p:val>
                                        </p:tav>
                                        <p:tav tm="100000">
                                          <p:val>
                                            <p:strVal val="#ppt_h"/>
                                          </p:val>
                                        </p:tav>
                                      </p:tavLst>
                                    </p:anim>
                                    <p:animEffect transition="in" filter="fade">
                                      <p:cBhvr>
                                        <p:cTn id="92" dur="500"/>
                                        <p:tgtEl>
                                          <p:spTgt spid="3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Effect transition="in" filter="fade">
                                      <p:cBhvr>
                                        <p:cTn id="95" dur="500"/>
                                        <p:tgtEl>
                                          <p:spTgt spid="46"/>
                                        </p:tgtEl>
                                      </p:cBhvr>
                                    </p:animEffect>
                                  </p:childTnLst>
                                </p:cTn>
                              </p:par>
                            </p:childTnLst>
                          </p:cTn>
                        </p:par>
                        <p:par>
                          <p:cTn id="96" fill="hold">
                            <p:stCondLst>
                              <p:cond delay="8500"/>
                            </p:stCondLst>
                            <p:childTnLst>
                              <p:par>
                                <p:cTn id="97" presetID="10" presetClass="entr" presetSubtype="0" fill="hold" grpId="0" nodeType="afterEffect">
                                  <p:stCondLst>
                                    <p:cond delay="0"/>
                                  </p:stCondLst>
                                  <p:childTnLst>
                                    <p:set>
                                      <p:cBhvr>
                                        <p:cTn id="98" dur="1" fill="hold">
                                          <p:stCondLst>
                                            <p:cond delay="0"/>
                                          </p:stCondLst>
                                        </p:cTn>
                                        <p:tgtEl>
                                          <p:spTgt spid="58"/>
                                        </p:tgtEl>
                                        <p:attrNameLst>
                                          <p:attrName>style.visibility</p:attrName>
                                        </p:attrNameLst>
                                      </p:cBhvr>
                                      <p:to>
                                        <p:strVal val="visible"/>
                                      </p:to>
                                    </p:set>
                                    <p:animEffect transition="in" filter="fade">
                                      <p:cBhvr>
                                        <p:cTn id="99" dur="500"/>
                                        <p:tgtEl>
                                          <p:spTgt spid="58"/>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9"/>
                                        </p:tgtEl>
                                        <p:attrNameLst>
                                          <p:attrName>style.visibility</p:attrName>
                                        </p:attrNameLst>
                                      </p:cBhvr>
                                      <p:to>
                                        <p:strVal val="visible"/>
                                      </p:to>
                                    </p:set>
                                    <p:animEffect transition="in" filter="fade">
                                      <p:cBhvr>
                                        <p:cTn id="102" dur="500"/>
                                        <p:tgtEl>
                                          <p:spTgt spid="59"/>
                                        </p:tgtEl>
                                      </p:cBhvr>
                                    </p:animEffect>
                                  </p:childTnLst>
                                </p:cTn>
                              </p:par>
                            </p:childTnLst>
                          </p:cTn>
                        </p:par>
                        <p:par>
                          <p:cTn id="103" fill="hold">
                            <p:stCondLst>
                              <p:cond delay="9000"/>
                            </p:stCondLst>
                            <p:childTnLst>
                              <p:par>
                                <p:cTn id="104" presetID="53" presetClass="entr" presetSubtype="16" fill="hold" grpId="0" nodeType="afterEffect">
                                  <p:stCondLst>
                                    <p:cond delay="0"/>
                                  </p:stCondLst>
                                  <p:childTnLst>
                                    <p:set>
                                      <p:cBhvr>
                                        <p:cTn id="105" dur="1" fill="hold">
                                          <p:stCondLst>
                                            <p:cond delay="0"/>
                                          </p:stCondLst>
                                        </p:cTn>
                                        <p:tgtEl>
                                          <p:spTgt spid="37"/>
                                        </p:tgtEl>
                                        <p:attrNameLst>
                                          <p:attrName>style.visibility</p:attrName>
                                        </p:attrNameLst>
                                      </p:cBhvr>
                                      <p:to>
                                        <p:strVal val="visible"/>
                                      </p:to>
                                    </p:set>
                                    <p:anim calcmode="lin" valueType="num">
                                      <p:cBhvr>
                                        <p:cTn id="106" dur="500" fill="hold"/>
                                        <p:tgtEl>
                                          <p:spTgt spid="37"/>
                                        </p:tgtEl>
                                        <p:attrNameLst>
                                          <p:attrName>ppt_w</p:attrName>
                                        </p:attrNameLst>
                                      </p:cBhvr>
                                      <p:tavLst>
                                        <p:tav tm="0">
                                          <p:val>
                                            <p:fltVal val="0"/>
                                          </p:val>
                                        </p:tav>
                                        <p:tav tm="100000">
                                          <p:val>
                                            <p:strVal val="#ppt_w"/>
                                          </p:val>
                                        </p:tav>
                                      </p:tavLst>
                                    </p:anim>
                                    <p:anim calcmode="lin" valueType="num">
                                      <p:cBhvr>
                                        <p:cTn id="107" dur="500" fill="hold"/>
                                        <p:tgtEl>
                                          <p:spTgt spid="37"/>
                                        </p:tgtEl>
                                        <p:attrNameLst>
                                          <p:attrName>ppt_h</p:attrName>
                                        </p:attrNameLst>
                                      </p:cBhvr>
                                      <p:tavLst>
                                        <p:tav tm="0">
                                          <p:val>
                                            <p:fltVal val="0"/>
                                          </p:val>
                                        </p:tav>
                                        <p:tav tm="100000">
                                          <p:val>
                                            <p:strVal val="#ppt_h"/>
                                          </p:val>
                                        </p:tav>
                                      </p:tavLst>
                                    </p:anim>
                                    <p:animEffect transition="in" filter="fade">
                                      <p:cBhvr>
                                        <p:cTn id="108" dur="500"/>
                                        <p:tgtEl>
                                          <p:spTgt spid="37"/>
                                        </p:tgtEl>
                                      </p:cBhvr>
                                    </p:animEffect>
                                  </p:childTnLst>
                                </p:cTn>
                              </p:par>
                              <p:par>
                                <p:cTn id="109" presetID="10" presetClass="entr" presetSubtype="0" fill="hold"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500"/>
                                        <p:tgtEl>
                                          <p:spTgt spid="47"/>
                                        </p:tgtEl>
                                      </p:cBhvr>
                                    </p:animEffect>
                                  </p:childTnLst>
                                </p:cTn>
                              </p:par>
                            </p:childTnLst>
                          </p:cTn>
                        </p:par>
                        <p:par>
                          <p:cTn id="112" fill="hold">
                            <p:stCondLst>
                              <p:cond delay="9500"/>
                            </p:stCondLst>
                            <p:childTnLst>
                              <p:par>
                                <p:cTn id="113" presetID="10" presetClass="entr" presetSubtype="0" fill="hold" grpId="0" nodeType="afterEffect">
                                  <p:stCondLst>
                                    <p:cond delay="0"/>
                                  </p:stCondLst>
                                  <p:childTnLst>
                                    <p:set>
                                      <p:cBhvr>
                                        <p:cTn id="114" dur="1" fill="hold">
                                          <p:stCondLst>
                                            <p:cond delay="0"/>
                                          </p:stCondLst>
                                        </p:cTn>
                                        <p:tgtEl>
                                          <p:spTgt spid="60"/>
                                        </p:tgtEl>
                                        <p:attrNameLst>
                                          <p:attrName>style.visibility</p:attrName>
                                        </p:attrNameLst>
                                      </p:cBhvr>
                                      <p:to>
                                        <p:strVal val="visible"/>
                                      </p:to>
                                    </p:set>
                                    <p:animEffect transition="in" filter="fade">
                                      <p:cBhvr>
                                        <p:cTn id="115" dur="500"/>
                                        <p:tgtEl>
                                          <p:spTgt spid="60"/>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61"/>
                                        </p:tgtEl>
                                        <p:attrNameLst>
                                          <p:attrName>style.visibility</p:attrName>
                                        </p:attrNameLst>
                                      </p:cBhvr>
                                      <p:to>
                                        <p:strVal val="visible"/>
                                      </p:to>
                                    </p:set>
                                    <p:animEffect transition="in" filter="fade">
                                      <p:cBhvr>
                                        <p:cTn id="118" dur="500"/>
                                        <p:tgtEl>
                                          <p:spTgt spid="61"/>
                                        </p:tgtEl>
                                      </p:cBhvr>
                                    </p:animEffect>
                                  </p:childTnLst>
                                </p:cTn>
                              </p:par>
                            </p:childTnLst>
                          </p:cTn>
                        </p:par>
                        <p:par>
                          <p:cTn id="119" fill="hold">
                            <p:stCondLst>
                              <p:cond delay="10000"/>
                            </p:stCondLst>
                            <p:childTnLst>
                              <p:par>
                                <p:cTn id="120" presetID="10" presetClass="entr" presetSubtype="0" fill="hold" grpId="0" nodeType="afterEffect">
                                  <p:stCondLst>
                                    <p:cond delay="0"/>
                                  </p:stCondLst>
                                  <p:childTnLst>
                                    <p:set>
                                      <p:cBhvr>
                                        <p:cTn id="121" dur="1" fill="hold">
                                          <p:stCondLst>
                                            <p:cond delay="0"/>
                                          </p:stCondLst>
                                        </p:cTn>
                                        <p:tgtEl>
                                          <p:spTgt spid="62"/>
                                        </p:tgtEl>
                                        <p:attrNameLst>
                                          <p:attrName>style.visibility</p:attrName>
                                        </p:attrNameLst>
                                      </p:cBhvr>
                                      <p:to>
                                        <p:strVal val="visible"/>
                                      </p:to>
                                    </p:set>
                                    <p:animEffect transition="in" filter="fade">
                                      <p:cBhvr>
                                        <p:cTn id="122" dur="500"/>
                                        <p:tgtEl>
                                          <p:spTgt spid="62"/>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63"/>
                                        </p:tgtEl>
                                        <p:attrNameLst>
                                          <p:attrName>style.visibility</p:attrName>
                                        </p:attrNameLst>
                                      </p:cBhvr>
                                      <p:to>
                                        <p:strVal val="visible"/>
                                      </p:to>
                                    </p:set>
                                    <p:animEffect transition="in" filter="fade">
                                      <p:cBhvr>
                                        <p:cTn id="12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6" grpId="0" bldLvl="0" animBg="1"/>
      <p:bldP spid="34" grpId="0" bldLvl="0" animBg="1"/>
      <p:bldP spid="35" grpId="0" bldLvl="0" animBg="1"/>
      <p:bldP spid="36" grpId="0" bldLvl="0" animBg="1"/>
      <p:bldP spid="37" grpId="0" bldLvl="0" animBg="1"/>
      <p:bldP spid="46" grpId="0" bldLvl="0" animBg="1"/>
      <p:bldP spid="54" grpId="0"/>
      <p:bldP spid="55" grpId="0"/>
      <p:bldP spid="56" grpId="0"/>
      <p:bldP spid="57" grpId="0"/>
      <p:bldP spid="58" grpId="0"/>
      <p:bldP spid="59" grpId="0"/>
      <p:bldP spid="60" grpId="0"/>
      <p:bldP spid="61" grpId="0"/>
      <p:bldP spid="62" grpId="0"/>
      <p:bldP spid="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485198" y="3583305"/>
            <a:ext cx="5248910" cy="996950"/>
            <a:chOff x="10148" y="5208"/>
            <a:chExt cx="8266" cy="1570"/>
          </a:xfrm>
        </p:grpSpPr>
        <p:sp>
          <p:nvSpPr>
            <p:cNvPr id="25" name="TextBox 24"/>
            <p:cNvSpPr txBox="1"/>
            <p:nvPr/>
          </p:nvSpPr>
          <p:spPr>
            <a:xfrm>
              <a:off x="10148" y="5208"/>
              <a:ext cx="8266" cy="1056"/>
            </a:xfrm>
            <a:prstGeom prst="rect">
              <a:avLst/>
            </a:prstGeom>
            <a:noFill/>
          </p:spPr>
          <p:txBody>
            <a:bodyPr wrap="square" rtlCol="0">
              <a:spAutoFit/>
            </a:bodyPr>
            <a:lstStyle/>
            <a:p>
              <a:pPr algn="ctr"/>
              <a:r>
                <a:rPr lang="zh-CN" altLang="en-US" sz="3800" b="1" dirty="0" smtClean="0">
                  <a:ln w="18415" cmpd="sng">
                    <a:noFill/>
                    <a:prstDash val="solid"/>
                  </a:ln>
                  <a:solidFill>
                    <a:schemeClr val="tx1"/>
                  </a:solidFill>
                  <a:latin typeface="黑体" panose="02010600030101010101" charset="-122"/>
                  <a:ea typeface="黑体" panose="02010600030101010101" charset="-122"/>
                </a:rPr>
                <a:t>小分类标题内容</a:t>
              </a:r>
            </a:p>
          </p:txBody>
        </p:sp>
        <p:sp>
          <p:nvSpPr>
            <p:cNvPr id="4" name="TextBox 24"/>
            <p:cNvSpPr txBox="1"/>
            <p:nvPr/>
          </p:nvSpPr>
          <p:spPr>
            <a:xfrm>
              <a:off x="10583" y="6202"/>
              <a:ext cx="7486" cy="576"/>
            </a:xfrm>
            <a:prstGeom prst="rect">
              <a:avLst/>
            </a:prstGeom>
            <a:noFill/>
          </p:spPr>
          <p:txBody>
            <a:bodyPr wrap="square" rtlCol="0">
              <a:spAutoFit/>
            </a:bodyPr>
            <a:lstStyle/>
            <a:p>
              <a:pPr algn="ctr"/>
              <a:r>
                <a:rPr b="1" dirty="0" smtClean="0">
                  <a:ln w="18415" cmpd="sng">
                    <a:noFill/>
                    <a:prstDash val="solid"/>
                  </a:ln>
                  <a:solidFill>
                    <a:schemeClr val="tx1"/>
                  </a:solidFill>
                  <a:latin typeface="黑体" panose="02010600030101010101" charset="-122"/>
                  <a:ea typeface="黑体" panose="02010600030101010101" charset="-122"/>
                </a:rPr>
                <a:t>Small category title content</a:t>
              </a:r>
            </a:p>
          </p:txBody>
        </p:sp>
      </p:grpSp>
      <p:pic>
        <p:nvPicPr>
          <p:cNvPr id="10" name="图片 9" descr="9"/>
          <p:cNvPicPr>
            <a:picLocks noChangeAspect="1"/>
          </p:cNvPicPr>
          <p:nvPr/>
        </p:nvPicPr>
        <p:blipFill>
          <a:blip r:embed="rId2"/>
          <a:stretch>
            <a:fillRect/>
          </a:stretch>
        </p:blipFill>
        <p:spPr>
          <a:xfrm>
            <a:off x="5113020" y="1672590"/>
            <a:ext cx="1965960" cy="1910715"/>
          </a:xfrm>
          <a:prstGeom prst="rect">
            <a:avLst/>
          </a:prstGeom>
        </p:spPr>
      </p:pic>
      <p:cxnSp>
        <p:nvCxnSpPr>
          <p:cNvPr id="5" name="直接连接符 4"/>
          <p:cNvCxnSpPr/>
          <p:nvPr/>
        </p:nvCxnSpPr>
        <p:spPr>
          <a:xfrm>
            <a:off x="4404043" y="4215130"/>
            <a:ext cx="34112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68" name="直接连接符 67"/>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70" name="文本框 69"/>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71" name="文本框 70"/>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72" name="矩形 71"/>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5" name="矩形 74"/>
          <p:cNvSpPr/>
          <p:nvPr/>
        </p:nvSpPr>
        <p:spPr>
          <a:xfrm>
            <a:off x="4228868" y="2103276"/>
            <a:ext cx="1515625" cy="1515625"/>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025D94"/>
              </a:solidFill>
            </a:endParaRPr>
          </a:p>
        </p:txBody>
      </p:sp>
      <p:sp>
        <p:nvSpPr>
          <p:cNvPr id="76" name="矩形 75"/>
          <p:cNvSpPr/>
          <p:nvPr/>
        </p:nvSpPr>
        <p:spPr>
          <a:xfrm>
            <a:off x="5881595" y="2093663"/>
            <a:ext cx="1515625" cy="151562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025D94"/>
              </a:solidFill>
            </a:endParaRPr>
          </a:p>
        </p:txBody>
      </p:sp>
      <p:sp>
        <p:nvSpPr>
          <p:cNvPr id="77" name="矩形 76"/>
          <p:cNvSpPr/>
          <p:nvPr/>
        </p:nvSpPr>
        <p:spPr>
          <a:xfrm>
            <a:off x="4237679" y="3737577"/>
            <a:ext cx="1515625" cy="151562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025D94"/>
              </a:solidFill>
            </a:endParaRPr>
          </a:p>
        </p:txBody>
      </p:sp>
      <p:sp>
        <p:nvSpPr>
          <p:cNvPr id="78" name="矩形 77"/>
          <p:cNvSpPr/>
          <p:nvPr/>
        </p:nvSpPr>
        <p:spPr>
          <a:xfrm>
            <a:off x="5881595" y="3718349"/>
            <a:ext cx="1515625" cy="1515625"/>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025D94"/>
              </a:solidFill>
            </a:endParaRPr>
          </a:p>
        </p:txBody>
      </p:sp>
      <p:cxnSp>
        <p:nvCxnSpPr>
          <p:cNvPr id="79" name="直接连接符 78"/>
          <p:cNvCxnSpPr/>
          <p:nvPr/>
        </p:nvCxnSpPr>
        <p:spPr>
          <a:xfrm>
            <a:off x="1296067" y="2381695"/>
            <a:ext cx="2496277"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0" name="矩形 79"/>
          <p:cNvSpPr/>
          <p:nvPr/>
        </p:nvSpPr>
        <p:spPr>
          <a:xfrm>
            <a:off x="1296067" y="1946733"/>
            <a:ext cx="2496277" cy="352425"/>
          </a:xfrm>
          <a:prstGeom prst="rect">
            <a:avLst/>
          </a:prstGeom>
        </p:spPr>
        <p:txBody>
          <a:bodyPr wrap="square">
            <a:spAutoFit/>
          </a:bodyPr>
          <a:lstStyle/>
          <a:p>
            <a:pPr lvl="0" algn="ctr" defTabSz="685165">
              <a:spcBef>
                <a:spcPct val="20000"/>
              </a:spcBef>
              <a:defRPr/>
            </a:pPr>
            <a:r>
              <a:rPr lang="zh-CN" altLang="en-US" sz="1600" b="1" kern="0" dirty="0">
                <a:solidFill>
                  <a:srgbClr val="076655"/>
                </a:solidFill>
                <a:latin typeface="微软雅黑" panose="020B0503020204020204" charset="-122"/>
                <a:ea typeface="微软雅黑" panose="020B0503020204020204" charset="-122"/>
                <a:cs typeface="Raleway" panose="020B0003030101060003"/>
              </a:rPr>
              <a:t>输入你的标题</a:t>
            </a:r>
          </a:p>
        </p:txBody>
      </p:sp>
      <p:sp>
        <p:nvSpPr>
          <p:cNvPr id="81" name="Content Placeholder 2"/>
          <p:cNvSpPr txBox="1"/>
          <p:nvPr/>
        </p:nvSpPr>
        <p:spPr bwMode="auto">
          <a:xfrm>
            <a:off x="1296067" y="2477705"/>
            <a:ext cx="2496277" cy="9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pitchFamily="34" charset="-128"/>
              </a:defRPr>
            </a:lvl1pPr>
            <a:lvl2pPr marL="742950" indent="-285750">
              <a:defRPr>
                <a:solidFill>
                  <a:schemeClr val="tx1"/>
                </a:solidFill>
                <a:latin typeface="Calibri" panose="020F0502020204030204" charset="0"/>
                <a:ea typeface="MS PGothic" panose="020B0600070205080204" pitchFamily="34" charset="-128"/>
              </a:defRPr>
            </a:lvl2pPr>
            <a:lvl3pPr marL="1143000" indent="-228600">
              <a:defRPr>
                <a:solidFill>
                  <a:schemeClr val="tx1"/>
                </a:solidFill>
                <a:latin typeface="Calibri" panose="020F0502020204030204" charset="0"/>
                <a:ea typeface="MS PGothic" panose="020B0600070205080204" pitchFamily="34" charset="-128"/>
              </a:defRPr>
            </a:lvl3pPr>
            <a:lvl4pPr marL="1600200" indent="-228600">
              <a:defRPr>
                <a:solidFill>
                  <a:schemeClr val="tx1"/>
                </a:solidFill>
                <a:latin typeface="Calibri" panose="020F0502020204030204" charset="0"/>
                <a:ea typeface="MS PGothic" panose="020B0600070205080204" pitchFamily="34" charset="-128"/>
              </a:defRPr>
            </a:lvl4pPr>
            <a:lvl5pPr marL="2057400" indent="-228600">
              <a:defRPr>
                <a:solidFill>
                  <a:schemeClr val="tx1"/>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defTabSz="685165">
              <a:lnSpc>
                <a:spcPct val="120000"/>
              </a:lnSpc>
              <a:spcBef>
                <a:spcPct val="20000"/>
              </a:spcBef>
              <a:defRPr/>
            </a:pPr>
            <a:r>
              <a:rPr lang="zh-CN" altLang="en-US" sz="1065" kern="0" dirty="0" smtClean="0">
                <a:solidFill>
                  <a:schemeClr val="tx1"/>
                </a:solidFill>
                <a:latin typeface="微软雅黑" panose="020B0503020204020204" charset="-122"/>
                <a:ea typeface="微软雅黑" panose="020B0503020204020204" charset="-122"/>
                <a:cs typeface="Raleway Light"/>
              </a:rPr>
              <a:t>这里</a:t>
            </a:r>
            <a:r>
              <a:rPr lang="zh-CN" altLang="en-US" sz="1065" kern="0" dirty="0">
                <a:solidFill>
                  <a:schemeClr val="tx1"/>
                </a:solidFill>
                <a:latin typeface="微软雅黑" panose="020B0503020204020204" charset="-122"/>
                <a:ea typeface="微软雅黑" panose="020B0503020204020204" charset="-122"/>
                <a:cs typeface="Raleway Light"/>
              </a:rPr>
              <a:t>输入简单的文字概述里输入简单文字概述输入简单的文字概述里输入输入</a:t>
            </a:r>
            <a:r>
              <a:rPr lang="zh-CN" altLang="en-US" sz="1065" kern="0" dirty="0" smtClean="0">
                <a:solidFill>
                  <a:schemeClr val="tx1"/>
                </a:solidFill>
                <a:latin typeface="微软雅黑" panose="020B0503020204020204" charset="-122"/>
                <a:ea typeface="微软雅黑" panose="020B0503020204020204" charset="-122"/>
                <a:cs typeface="Raleway Light"/>
              </a:rPr>
              <a:t>里这里</a:t>
            </a:r>
            <a:r>
              <a:rPr lang="zh-CN" altLang="en-US" sz="1065" kern="0" dirty="0">
                <a:solidFill>
                  <a:schemeClr val="tx1"/>
                </a:solidFill>
                <a:latin typeface="微软雅黑" panose="020B0503020204020204" charset="-122"/>
                <a:ea typeface="微软雅黑" panose="020B0503020204020204" charset="-122"/>
                <a:cs typeface="Raleway Light"/>
              </a:rPr>
              <a:t>输入简单的文字</a:t>
            </a:r>
            <a:r>
              <a:rPr lang="zh-CN" altLang="en-US" sz="1065" kern="0" dirty="0" smtClean="0">
                <a:solidFill>
                  <a:schemeClr val="tx1"/>
                </a:solidFill>
                <a:latin typeface="微软雅黑" panose="020B0503020204020204" charset="-122"/>
                <a:ea typeface="微软雅黑" panose="020B0503020204020204" charset="-122"/>
                <a:cs typeface="Raleway Light"/>
              </a:rPr>
              <a:t>概述里输入简单的文字概述</a:t>
            </a:r>
          </a:p>
        </p:txBody>
      </p:sp>
      <p:grpSp>
        <p:nvGrpSpPr>
          <p:cNvPr id="82" name="组合 81"/>
          <p:cNvGrpSpPr/>
          <p:nvPr/>
        </p:nvGrpSpPr>
        <p:grpSpPr>
          <a:xfrm>
            <a:off x="4497824" y="2371421"/>
            <a:ext cx="971337" cy="960107"/>
            <a:chOff x="11145838" y="3187700"/>
            <a:chExt cx="549276" cy="542925"/>
          </a:xfrm>
          <a:solidFill>
            <a:schemeClr val="bg1"/>
          </a:solidFill>
        </p:grpSpPr>
        <p:sp>
          <p:nvSpPr>
            <p:cNvPr id="83" name="Freeform 107"/>
            <p:cNvSpPr>
              <a:spLocks noEditPoints="1"/>
            </p:cNvSpPr>
            <p:nvPr/>
          </p:nvSpPr>
          <p:spPr bwMode="auto">
            <a:xfrm>
              <a:off x="11145838" y="3187700"/>
              <a:ext cx="369888" cy="363538"/>
            </a:xfrm>
            <a:custGeom>
              <a:avLst/>
              <a:gdLst>
                <a:gd name="T0" fmla="*/ 99 w 129"/>
                <a:gd name="T1" fmla="*/ 118 h 129"/>
                <a:gd name="T2" fmla="*/ 95 w 129"/>
                <a:gd name="T3" fmla="*/ 102 h 129"/>
                <a:gd name="T4" fmla="*/ 101 w 129"/>
                <a:gd name="T5" fmla="*/ 96 h 129"/>
                <a:gd name="T6" fmla="*/ 117 w 129"/>
                <a:gd name="T7" fmla="*/ 100 h 129"/>
                <a:gd name="T8" fmla="*/ 122 w 129"/>
                <a:gd name="T9" fmla="*/ 98 h 129"/>
                <a:gd name="T10" fmla="*/ 128 w 129"/>
                <a:gd name="T11" fmla="*/ 83 h 129"/>
                <a:gd name="T12" fmla="*/ 126 w 129"/>
                <a:gd name="T13" fmla="*/ 78 h 129"/>
                <a:gd name="T14" fmla="*/ 112 w 129"/>
                <a:gd name="T15" fmla="*/ 70 h 129"/>
                <a:gd name="T16" fmla="*/ 113 w 129"/>
                <a:gd name="T17" fmla="*/ 65 h 129"/>
                <a:gd name="T18" fmla="*/ 112 w 129"/>
                <a:gd name="T19" fmla="*/ 61 h 129"/>
                <a:gd name="T20" fmla="*/ 126 w 129"/>
                <a:gd name="T21" fmla="*/ 52 h 129"/>
                <a:gd name="T22" fmla="*/ 128 w 129"/>
                <a:gd name="T23" fmla="*/ 47 h 129"/>
                <a:gd name="T24" fmla="*/ 122 w 129"/>
                <a:gd name="T25" fmla="*/ 33 h 129"/>
                <a:gd name="T26" fmla="*/ 117 w 129"/>
                <a:gd name="T27" fmla="*/ 30 h 129"/>
                <a:gd name="T28" fmla="*/ 102 w 129"/>
                <a:gd name="T29" fmla="*/ 34 h 129"/>
                <a:gd name="T30" fmla="*/ 95 w 129"/>
                <a:gd name="T31" fmla="*/ 28 h 129"/>
                <a:gd name="T32" fmla="*/ 99 w 129"/>
                <a:gd name="T33" fmla="*/ 12 h 129"/>
                <a:gd name="T34" fmla="*/ 97 w 129"/>
                <a:gd name="T35" fmla="*/ 8 h 129"/>
                <a:gd name="T36" fmla="*/ 82 w 129"/>
                <a:gd name="T37" fmla="*/ 1 h 129"/>
                <a:gd name="T38" fmla="*/ 77 w 129"/>
                <a:gd name="T39" fmla="*/ 3 h 129"/>
                <a:gd name="T40" fmla="*/ 69 w 129"/>
                <a:gd name="T41" fmla="*/ 17 h 129"/>
                <a:gd name="T42" fmla="*/ 60 w 129"/>
                <a:gd name="T43" fmla="*/ 17 h 129"/>
                <a:gd name="T44" fmla="*/ 52 w 129"/>
                <a:gd name="T45" fmla="*/ 3 h 129"/>
                <a:gd name="T46" fmla="*/ 47 w 129"/>
                <a:gd name="T47" fmla="*/ 1 h 129"/>
                <a:gd name="T48" fmla="*/ 32 w 129"/>
                <a:gd name="T49" fmla="*/ 7 h 129"/>
                <a:gd name="T50" fmla="*/ 30 w 129"/>
                <a:gd name="T51" fmla="*/ 12 h 129"/>
                <a:gd name="T52" fmla="*/ 34 w 129"/>
                <a:gd name="T53" fmla="*/ 27 h 129"/>
                <a:gd name="T54" fmla="*/ 27 w 129"/>
                <a:gd name="T55" fmla="*/ 34 h 129"/>
                <a:gd name="T56" fmla="*/ 12 w 129"/>
                <a:gd name="T57" fmla="*/ 30 h 129"/>
                <a:gd name="T58" fmla="*/ 7 w 129"/>
                <a:gd name="T59" fmla="*/ 32 h 129"/>
                <a:gd name="T60" fmla="*/ 1 w 129"/>
                <a:gd name="T61" fmla="*/ 47 h 129"/>
                <a:gd name="T62" fmla="*/ 2 w 129"/>
                <a:gd name="T63" fmla="*/ 52 h 129"/>
                <a:gd name="T64" fmla="*/ 16 w 129"/>
                <a:gd name="T65" fmla="*/ 60 h 129"/>
                <a:gd name="T66" fmla="*/ 16 w 129"/>
                <a:gd name="T67" fmla="*/ 65 h 129"/>
                <a:gd name="T68" fmla="*/ 16 w 129"/>
                <a:gd name="T69" fmla="*/ 69 h 129"/>
                <a:gd name="T70" fmla="*/ 2 w 129"/>
                <a:gd name="T71" fmla="*/ 77 h 129"/>
                <a:gd name="T72" fmla="*/ 0 w 129"/>
                <a:gd name="T73" fmla="*/ 82 h 129"/>
                <a:gd name="T74" fmla="*/ 7 w 129"/>
                <a:gd name="T75" fmla="*/ 97 h 129"/>
                <a:gd name="T76" fmla="*/ 11 w 129"/>
                <a:gd name="T77" fmla="*/ 99 h 129"/>
                <a:gd name="T78" fmla="*/ 27 w 129"/>
                <a:gd name="T79" fmla="*/ 95 h 129"/>
                <a:gd name="T80" fmla="*/ 33 w 129"/>
                <a:gd name="T81" fmla="*/ 102 h 129"/>
                <a:gd name="T82" fmla="*/ 29 w 129"/>
                <a:gd name="T83" fmla="*/ 118 h 129"/>
                <a:gd name="T84" fmla="*/ 31 w 129"/>
                <a:gd name="T85" fmla="*/ 122 h 129"/>
                <a:gd name="T86" fmla="*/ 46 w 129"/>
                <a:gd name="T87" fmla="*/ 128 h 129"/>
                <a:gd name="T88" fmla="*/ 51 w 129"/>
                <a:gd name="T89" fmla="*/ 127 h 129"/>
                <a:gd name="T90" fmla="*/ 59 w 129"/>
                <a:gd name="T91" fmla="*/ 113 h 129"/>
                <a:gd name="T92" fmla="*/ 68 w 129"/>
                <a:gd name="T93" fmla="*/ 113 h 129"/>
                <a:gd name="T94" fmla="*/ 77 w 129"/>
                <a:gd name="T95" fmla="*/ 127 h 129"/>
                <a:gd name="T96" fmla="*/ 80 w 129"/>
                <a:gd name="T97" fmla="*/ 129 h 129"/>
                <a:gd name="T98" fmla="*/ 82 w 129"/>
                <a:gd name="T99" fmla="*/ 129 h 129"/>
                <a:gd name="T100" fmla="*/ 96 w 129"/>
                <a:gd name="T101" fmla="*/ 123 h 129"/>
                <a:gd name="T102" fmla="*/ 99 w 129"/>
                <a:gd name="T103" fmla="*/ 118 h 129"/>
                <a:gd name="T104" fmla="*/ 75 w 129"/>
                <a:gd name="T105" fmla="*/ 76 h 129"/>
                <a:gd name="T106" fmla="*/ 53 w 129"/>
                <a:gd name="T107" fmla="*/ 76 h 129"/>
                <a:gd name="T108" fmla="*/ 48 w 129"/>
                <a:gd name="T109" fmla="*/ 65 h 129"/>
                <a:gd name="T110" fmla="*/ 53 w 129"/>
                <a:gd name="T111" fmla="*/ 54 h 129"/>
                <a:gd name="T112" fmla="*/ 64 w 129"/>
                <a:gd name="T113" fmla="*/ 49 h 129"/>
                <a:gd name="T114" fmla="*/ 75 w 129"/>
                <a:gd name="T115" fmla="*/ 54 h 129"/>
                <a:gd name="T116" fmla="*/ 80 w 129"/>
                <a:gd name="T117" fmla="*/ 65 h 129"/>
                <a:gd name="T118" fmla="*/ 75 w 129"/>
                <a:gd name="T119"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29">
                  <a:moveTo>
                    <a:pt x="99" y="118"/>
                  </a:moveTo>
                  <a:cubicBezTo>
                    <a:pt x="95" y="102"/>
                    <a:pt x="95" y="102"/>
                    <a:pt x="95" y="102"/>
                  </a:cubicBezTo>
                  <a:cubicBezTo>
                    <a:pt x="97" y="100"/>
                    <a:pt x="99" y="98"/>
                    <a:pt x="101" y="96"/>
                  </a:cubicBezTo>
                  <a:cubicBezTo>
                    <a:pt x="117" y="100"/>
                    <a:pt x="117" y="100"/>
                    <a:pt x="117" y="100"/>
                  </a:cubicBezTo>
                  <a:cubicBezTo>
                    <a:pt x="119" y="100"/>
                    <a:pt x="121" y="99"/>
                    <a:pt x="122" y="98"/>
                  </a:cubicBezTo>
                  <a:cubicBezTo>
                    <a:pt x="128" y="83"/>
                    <a:pt x="128" y="83"/>
                    <a:pt x="128" y="83"/>
                  </a:cubicBezTo>
                  <a:cubicBezTo>
                    <a:pt x="128" y="81"/>
                    <a:pt x="128" y="79"/>
                    <a:pt x="126" y="78"/>
                  </a:cubicBezTo>
                  <a:cubicBezTo>
                    <a:pt x="112" y="70"/>
                    <a:pt x="112" y="70"/>
                    <a:pt x="112" y="70"/>
                  </a:cubicBezTo>
                  <a:cubicBezTo>
                    <a:pt x="112" y="68"/>
                    <a:pt x="113" y="66"/>
                    <a:pt x="113" y="65"/>
                  </a:cubicBezTo>
                  <a:cubicBezTo>
                    <a:pt x="113" y="64"/>
                    <a:pt x="112" y="62"/>
                    <a:pt x="112" y="61"/>
                  </a:cubicBezTo>
                  <a:cubicBezTo>
                    <a:pt x="126" y="52"/>
                    <a:pt x="126" y="52"/>
                    <a:pt x="126" y="52"/>
                  </a:cubicBezTo>
                  <a:cubicBezTo>
                    <a:pt x="128" y="51"/>
                    <a:pt x="129" y="49"/>
                    <a:pt x="128" y="47"/>
                  </a:cubicBezTo>
                  <a:cubicBezTo>
                    <a:pt x="122" y="33"/>
                    <a:pt x="122" y="33"/>
                    <a:pt x="122" y="33"/>
                  </a:cubicBezTo>
                  <a:cubicBezTo>
                    <a:pt x="121" y="31"/>
                    <a:pt x="119" y="30"/>
                    <a:pt x="117" y="30"/>
                  </a:cubicBezTo>
                  <a:cubicBezTo>
                    <a:pt x="102" y="34"/>
                    <a:pt x="102" y="34"/>
                    <a:pt x="102" y="34"/>
                  </a:cubicBezTo>
                  <a:cubicBezTo>
                    <a:pt x="100" y="32"/>
                    <a:pt x="97" y="30"/>
                    <a:pt x="95" y="28"/>
                  </a:cubicBezTo>
                  <a:cubicBezTo>
                    <a:pt x="99" y="12"/>
                    <a:pt x="99" y="12"/>
                    <a:pt x="99" y="12"/>
                  </a:cubicBezTo>
                  <a:cubicBezTo>
                    <a:pt x="100" y="10"/>
                    <a:pt x="99" y="8"/>
                    <a:pt x="97" y="8"/>
                  </a:cubicBezTo>
                  <a:cubicBezTo>
                    <a:pt x="82" y="1"/>
                    <a:pt x="82" y="1"/>
                    <a:pt x="82" y="1"/>
                  </a:cubicBezTo>
                  <a:cubicBezTo>
                    <a:pt x="80" y="1"/>
                    <a:pt x="78" y="1"/>
                    <a:pt x="77" y="3"/>
                  </a:cubicBezTo>
                  <a:cubicBezTo>
                    <a:pt x="69" y="17"/>
                    <a:pt x="69" y="17"/>
                    <a:pt x="69" y="17"/>
                  </a:cubicBezTo>
                  <a:cubicBezTo>
                    <a:pt x="66" y="16"/>
                    <a:pt x="63" y="16"/>
                    <a:pt x="60" y="17"/>
                  </a:cubicBezTo>
                  <a:cubicBezTo>
                    <a:pt x="52" y="3"/>
                    <a:pt x="52" y="3"/>
                    <a:pt x="52" y="3"/>
                  </a:cubicBezTo>
                  <a:cubicBezTo>
                    <a:pt x="51" y="1"/>
                    <a:pt x="49" y="0"/>
                    <a:pt x="47" y="1"/>
                  </a:cubicBezTo>
                  <a:cubicBezTo>
                    <a:pt x="32" y="7"/>
                    <a:pt x="32" y="7"/>
                    <a:pt x="32" y="7"/>
                  </a:cubicBezTo>
                  <a:cubicBezTo>
                    <a:pt x="30" y="8"/>
                    <a:pt x="29" y="10"/>
                    <a:pt x="30" y="12"/>
                  </a:cubicBezTo>
                  <a:cubicBezTo>
                    <a:pt x="34" y="27"/>
                    <a:pt x="34" y="27"/>
                    <a:pt x="34" y="27"/>
                  </a:cubicBezTo>
                  <a:cubicBezTo>
                    <a:pt x="31" y="29"/>
                    <a:pt x="29" y="32"/>
                    <a:pt x="27" y="34"/>
                  </a:cubicBezTo>
                  <a:cubicBezTo>
                    <a:pt x="12" y="30"/>
                    <a:pt x="12" y="30"/>
                    <a:pt x="12" y="30"/>
                  </a:cubicBezTo>
                  <a:cubicBezTo>
                    <a:pt x="10" y="29"/>
                    <a:pt x="8" y="30"/>
                    <a:pt x="7" y="32"/>
                  </a:cubicBezTo>
                  <a:cubicBezTo>
                    <a:pt x="1" y="47"/>
                    <a:pt x="1" y="47"/>
                    <a:pt x="1" y="47"/>
                  </a:cubicBezTo>
                  <a:cubicBezTo>
                    <a:pt x="0" y="49"/>
                    <a:pt x="1" y="51"/>
                    <a:pt x="2" y="52"/>
                  </a:cubicBezTo>
                  <a:cubicBezTo>
                    <a:pt x="16" y="60"/>
                    <a:pt x="16" y="60"/>
                    <a:pt x="16" y="60"/>
                  </a:cubicBezTo>
                  <a:cubicBezTo>
                    <a:pt x="16" y="62"/>
                    <a:pt x="16" y="63"/>
                    <a:pt x="16" y="65"/>
                  </a:cubicBezTo>
                  <a:cubicBezTo>
                    <a:pt x="16" y="66"/>
                    <a:pt x="16" y="68"/>
                    <a:pt x="16" y="69"/>
                  </a:cubicBezTo>
                  <a:cubicBezTo>
                    <a:pt x="2" y="77"/>
                    <a:pt x="2" y="77"/>
                    <a:pt x="2" y="77"/>
                  </a:cubicBezTo>
                  <a:cubicBezTo>
                    <a:pt x="0" y="78"/>
                    <a:pt x="0" y="80"/>
                    <a:pt x="0" y="82"/>
                  </a:cubicBezTo>
                  <a:cubicBezTo>
                    <a:pt x="7" y="97"/>
                    <a:pt x="7" y="97"/>
                    <a:pt x="7" y="97"/>
                  </a:cubicBezTo>
                  <a:cubicBezTo>
                    <a:pt x="7" y="99"/>
                    <a:pt x="9" y="100"/>
                    <a:pt x="11" y="99"/>
                  </a:cubicBezTo>
                  <a:cubicBezTo>
                    <a:pt x="27" y="95"/>
                    <a:pt x="27" y="95"/>
                    <a:pt x="27" y="95"/>
                  </a:cubicBezTo>
                  <a:cubicBezTo>
                    <a:pt x="29" y="98"/>
                    <a:pt x="31" y="100"/>
                    <a:pt x="33" y="102"/>
                  </a:cubicBezTo>
                  <a:cubicBezTo>
                    <a:pt x="29" y="118"/>
                    <a:pt x="29" y="118"/>
                    <a:pt x="29" y="118"/>
                  </a:cubicBezTo>
                  <a:cubicBezTo>
                    <a:pt x="29" y="119"/>
                    <a:pt x="30" y="121"/>
                    <a:pt x="31" y="122"/>
                  </a:cubicBezTo>
                  <a:cubicBezTo>
                    <a:pt x="46" y="128"/>
                    <a:pt x="46" y="128"/>
                    <a:pt x="46" y="128"/>
                  </a:cubicBezTo>
                  <a:cubicBezTo>
                    <a:pt x="48" y="129"/>
                    <a:pt x="50" y="129"/>
                    <a:pt x="51" y="127"/>
                  </a:cubicBezTo>
                  <a:cubicBezTo>
                    <a:pt x="59" y="113"/>
                    <a:pt x="59" y="113"/>
                    <a:pt x="59" y="113"/>
                  </a:cubicBezTo>
                  <a:cubicBezTo>
                    <a:pt x="62" y="113"/>
                    <a:pt x="65" y="113"/>
                    <a:pt x="68" y="113"/>
                  </a:cubicBezTo>
                  <a:cubicBezTo>
                    <a:pt x="77" y="127"/>
                    <a:pt x="77" y="127"/>
                    <a:pt x="77" y="127"/>
                  </a:cubicBezTo>
                  <a:cubicBezTo>
                    <a:pt x="77" y="128"/>
                    <a:pt x="79" y="129"/>
                    <a:pt x="80" y="129"/>
                  </a:cubicBezTo>
                  <a:cubicBezTo>
                    <a:pt x="81" y="129"/>
                    <a:pt x="81" y="129"/>
                    <a:pt x="82" y="129"/>
                  </a:cubicBezTo>
                  <a:cubicBezTo>
                    <a:pt x="96" y="123"/>
                    <a:pt x="96" y="123"/>
                    <a:pt x="96" y="123"/>
                  </a:cubicBezTo>
                  <a:cubicBezTo>
                    <a:pt x="98" y="122"/>
                    <a:pt x="99" y="120"/>
                    <a:pt x="99" y="118"/>
                  </a:cubicBezTo>
                  <a:close/>
                  <a:moveTo>
                    <a:pt x="75" y="76"/>
                  </a:moveTo>
                  <a:cubicBezTo>
                    <a:pt x="69" y="82"/>
                    <a:pt x="59" y="82"/>
                    <a:pt x="53" y="76"/>
                  </a:cubicBezTo>
                  <a:cubicBezTo>
                    <a:pt x="50" y="73"/>
                    <a:pt x="48" y="69"/>
                    <a:pt x="48" y="65"/>
                  </a:cubicBezTo>
                  <a:cubicBezTo>
                    <a:pt x="48" y="61"/>
                    <a:pt x="50" y="57"/>
                    <a:pt x="53" y="54"/>
                  </a:cubicBezTo>
                  <a:cubicBezTo>
                    <a:pt x="56" y="51"/>
                    <a:pt x="60" y="49"/>
                    <a:pt x="64" y="49"/>
                  </a:cubicBezTo>
                  <a:cubicBezTo>
                    <a:pt x="68" y="49"/>
                    <a:pt x="72" y="51"/>
                    <a:pt x="75" y="54"/>
                  </a:cubicBezTo>
                  <a:cubicBezTo>
                    <a:pt x="78" y="57"/>
                    <a:pt x="80" y="61"/>
                    <a:pt x="80" y="65"/>
                  </a:cubicBezTo>
                  <a:cubicBezTo>
                    <a:pt x="80" y="69"/>
                    <a:pt x="78" y="73"/>
                    <a:pt x="75"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00">
                <a:solidFill>
                  <a:srgbClr val="446280"/>
                </a:solidFill>
              </a:endParaRPr>
            </a:p>
          </p:txBody>
        </p:sp>
        <p:sp>
          <p:nvSpPr>
            <p:cNvPr id="84" name="Freeform 108"/>
            <p:cNvSpPr>
              <a:spLocks noEditPoints="1"/>
            </p:cNvSpPr>
            <p:nvPr/>
          </p:nvSpPr>
          <p:spPr bwMode="auto">
            <a:xfrm>
              <a:off x="11420476" y="3460750"/>
              <a:ext cx="274638" cy="269875"/>
            </a:xfrm>
            <a:custGeom>
              <a:avLst/>
              <a:gdLst>
                <a:gd name="T0" fmla="*/ 96 w 96"/>
                <a:gd name="T1" fmla="*/ 42 h 96"/>
                <a:gd name="T2" fmla="*/ 93 w 96"/>
                <a:gd name="T3" fmla="*/ 38 h 96"/>
                <a:gd name="T4" fmla="*/ 82 w 96"/>
                <a:gd name="T5" fmla="*/ 36 h 96"/>
                <a:gd name="T6" fmla="*/ 81 w 96"/>
                <a:gd name="T7" fmla="*/ 34 h 96"/>
                <a:gd name="T8" fmla="*/ 80 w 96"/>
                <a:gd name="T9" fmla="*/ 32 h 96"/>
                <a:gd name="T10" fmla="*/ 86 w 96"/>
                <a:gd name="T11" fmla="*/ 23 h 96"/>
                <a:gd name="T12" fmla="*/ 86 w 96"/>
                <a:gd name="T13" fmla="*/ 18 h 96"/>
                <a:gd name="T14" fmla="*/ 78 w 96"/>
                <a:gd name="T15" fmla="*/ 10 h 96"/>
                <a:gd name="T16" fmla="*/ 73 w 96"/>
                <a:gd name="T17" fmla="*/ 9 h 96"/>
                <a:gd name="T18" fmla="*/ 64 w 96"/>
                <a:gd name="T19" fmla="*/ 16 h 96"/>
                <a:gd name="T20" fmla="*/ 59 w 96"/>
                <a:gd name="T21" fmla="*/ 14 h 96"/>
                <a:gd name="T22" fmla="*/ 58 w 96"/>
                <a:gd name="T23" fmla="*/ 3 h 96"/>
                <a:gd name="T24" fmla="*/ 54 w 96"/>
                <a:gd name="T25" fmla="*/ 0 h 96"/>
                <a:gd name="T26" fmla="*/ 42 w 96"/>
                <a:gd name="T27" fmla="*/ 0 h 96"/>
                <a:gd name="T28" fmla="*/ 38 w 96"/>
                <a:gd name="T29" fmla="*/ 3 h 96"/>
                <a:gd name="T30" fmla="*/ 37 w 96"/>
                <a:gd name="T31" fmla="*/ 14 h 96"/>
                <a:gd name="T32" fmla="*/ 34 w 96"/>
                <a:gd name="T33" fmla="*/ 15 h 96"/>
                <a:gd name="T34" fmla="*/ 32 w 96"/>
                <a:gd name="T35" fmla="*/ 16 h 96"/>
                <a:gd name="T36" fmla="*/ 23 w 96"/>
                <a:gd name="T37" fmla="*/ 10 h 96"/>
                <a:gd name="T38" fmla="*/ 18 w 96"/>
                <a:gd name="T39" fmla="*/ 10 h 96"/>
                <a:gd name="T40" fmla="*/ 10 w 96"/>
                <a:gd name="T41" fmla="*/ 18 h 96"/>
                <a:gd name="T42" fmla="*/ 10 w 96"/>
                <a:gd name="T43" fmla="*/ 24 h 96"/>
                <a:gd name="T44" fmla="*/ 16 w 96"/>
                <a:gd name="T45" fmla="*/ 32 h 96"/>
                <a:gd name="T46" fmla="*/ 14 w 96"/>
                <a:gd name="T47" fmla="*/ 37 h 96"/>
                <a:gd name="T48" fmla="*/ 4 w 96"/>
                <a:gd name="T49" fmla="*/ 38 h 96"/>
                <a:gd name="T50" fmla="*/ 0 w 96"/>
                <a:gd name="T51" fmla="*/ 42 h 96"/>
                <a:gd name="T52" fmla="*/ 0 w 96"/>
                <a:gd name="T53" fmla="*/ 54 h 96"/>
                <a:gd name="T54" fmla="*/ 4 w 96"/>
                <a:gd name="T55" fmla="*/ 58 h 96"/>
                <a:gd name="T56" fmla="*/ 14 w 96"/>
                <a:gd name="T57" fmla="*/ 59 h 96"/>
                <a:gd name="T58" fmla="*/ 15 w 96"/>
                <a:gd name="T59" fmla="*/ 62 h 96"/>
                <a:gd name="T60" fmla="*/ 16 w 96"/>
                <a:gd name="T61" fmla="*/ 64 h 96"/>
                <a:gd name="T62" fmla="*/ 10 w 96"/>
                <a:gd name="T63" fmla="*/ 73 h 96"/>
                <a:gd name="T64" fmla="*/ 10 w 96"/>
                <a:gd name="T65" fmla="*/ 78 h 96"/>
                <a:gd name="T66" fmla="*/ 19 w 96"/>
                <a:gd name="T67" fmla="*/ 86 h 96"/>
                <a:gd name="T68" fmla="*/ 24 w 96"/>
                <a:gd name="T69" fmla="*/ 86 h 96"/>
                <a:gd name="T70" fmla="*/ 32 w 96"/>
                <a:gd name="T71" fmla="*/ 80 h 96"/>
                <a:gd name="T72" fmla="*/ 37 w 96"/>
                <a:gd name="T73" fmla="*/ 82 h 96"/>
                <a:gd name="T74" fmla="*/ 39 w 96"/>
                <a:gd name="T75" fmla="*/ 93 h 96"/>
                <a:gd name="T76" fmla="*/ 43 w 96"/>
                <a:gd name="T77" fmla="*/ 96 h 96"/>
                <a:gd name="T78" fmla="*/ 43 w 96"/>
                <a:gd name="T79" fmla="*/ 96 h 96"/>
                <a:gd name="T80" fmla="*/ 54 w 96"/>
                <a:gd name="T81" fmla="*/ 96 h 96"/>
                <a:gd name="T82" fmla="*/ 58 w 96"/>
                <a:gd name="T83" fmla="*/ 92 h 96"/>
                <a:gd name="T84" fmla="*/ 60 w 96"/>
                <a:gd name="T85" fmla="*/ 82 h 96"/>
                <a:gd name="T86" fmla="*/ 62 w 96"/>
                <a:gd name="T87" fmla="*/ 81 h 96"/>
                <a:gd name="T88" fmla="*/ 64 w 96"/>
                <a:gd name="T89" fmla="*/ 80 h 96"/>
                <a:gd name="T90" fmla="*/ 73 w 96"/>
                <a:gd name="T91" fmla="*/ 86 h 96"/>
                <a:gd name="T92" fmla="*/ 78 w 96"/>
                <a:gd name="T93" fmla="*/ 86 h 96"/>
                <a:gd name="T94" fmla="*/ 86 w 96"/>
                <a:gd name="T95" fmla="*/ 77 h 96"/>
                <a:gd name="T96" fmla="*/ 87 w 96"/>
                <a:gd name="T97" fmla="*/ 72 h 96"/>
                <a:gd name="T98" fmla="*/ 80 w 96"/>
                <a:gd name="T99" fmla="*/ 64 h 96"/>
                <a:gd name="T100" fmla="*/ 82 w 96"/>
                <a:gd name="T101" fmla="*/ 59 h 96"/>
                <a:gd name="T102" fmla="*/ 93 w 96"/>
                <a:gd name="T103" fmla="*/ 57 h 96"/>
                <a:gd name="T104" fmla="*/ 96 w 96"/>
                <a:gd name="T105" fmla="*/ 53 h 96"/>
                <a:gd name="T106" fmla="*/ 96 w 96"/>
                <a:gd name="T107" fmla="*/ 42 h 96"/>
                <a:gd name="T108" fmla="*/ 56 w 96"/>
                <a:gd name="T109" fmla="*/ 51 h 96"/>
                <a:gd name="T110" fmla="*/ 45 w 96"/>
                <a:gd name="T111" fmla="*/ 55 h 96"/>
                <a:gd name="T112" fmla="*/ 41 w 96"/>
                <a:gd name="T113" fmla="*/ 45 h 96"/>
                <a:gd name="T114" fmla="*/ 48 w 96"/>
                <a:gd name="T115" fmla="*/ 40 h 96"/>
                <a:gd name="T116" fmla="*/ 51 w 96"/>
                <a:gd name="T117" fmla="*/ 40 h 96"/>
                <a:gd name="T118" fmla="*/ 56 w 96"/>
                <a:gd name="T119" fmla="*/ 45 h 96"/>
                <a:gd name="T120" fmla="*/ 56 w 96"/>
                <a:gd name="T121"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96">
                  <a:moveTo>
                    <a:pt x="96" y="42"/>
                  </a:moveTo>
                  <a:cubicBezTo>
                    <a:pt x="96" y="40"/>
                    <a:pt x="95" y="38"/>
                    <a:pt x="93" y="38"/>
                  </a:cubicBezTo>
                  <a:cubicBezTo>
                    <a:pt x="82" y="36"/>
                    <a:pt x="82" y="36"/>
                    <a:pt x="82" y="36"/>
                  </a:cubicBezTo>
                  <a:cubicBezTo>
                    <a:pt x="82" y="36"/>
                    <a:pt x="81" y="35"/>
                    <a:pt x="81" y="34"/>
                  </a:cubicBezTo>
                  <a:cubicBezTo>
                    <a:pt x="81" y="33"/>
                    <a:pt x="80" y="32"/>
                    <a:pt x="80" y="32"/>
                  </a:cubicBezTo>
                  <a:cubicBezTo>
                    <a:pt x="86" y="23"/>
                    <a:pt x="86" y="23"/>
                    <a:pt x="86" y="23"/>
                  </a:cubicBezTo>
                  <a:cubicBezTo>
                    <a:pt x="88" y="21"/>
                    <a:pt x="87" y="19"/>
                    <a:pt x="86" y="18"/>
                  </a:cubicBezTo>
                  <a:cubicBezTo>
                    <a:pt x="78" y="10"/>
                    <a:pt x="78" y="10"/>
                    <a:pt x="78" y="10"/>
                  </a:cubicBezTo>
                  <a:cubicBezTo>
                    <a:pt x="76" y="8"/>
                    <a:pt x="74" y="8"/>
                    <a:pt x="73" y="9"/>
                  </a:cubicBezTo>
                  <a:cubicBezTo>
                    <a:pt x="64" y="16"/>
                    <a:pt x="64" y="16"/>
                    <a:pt x="64" y="16"/>
                  </a:cubicBezTo>
                  <a:cubicBezTo>
                    <a:pt x="62" y="15"/>
                    <a:pt x="61" y="14"/>
                    <a:pt x="59" y="14"/>
                  </a:cubicBezTo>
                  <a:cubicBezTo>
                    <a:pt x="58" y="3"/>
                    <a:pt x="58" y="3"/>
                    <a:pt x="58" y="3"/>
                  </a:cubicBezTo>
                  <a:cubicBezTo>
                    <a:pt x="57" y="1"/>
                    <a:pt x="55" y="0"/>
                    <a:pt x="54" y="0"/>
                  </a:cubicBezTo>
                  <a:cubicBezTo>
                    <a:pt x="42" y="0"/>
                    <a:pt x="42" y="0"/>
                    <a:pt x="42" y="0"/>
                  </a:cubicBezTo>
                  <a:cubicBezTo>
                    <a:pt x="40" y="0"/>
                    <a:pt x="38" y="1"/>
                    <a:pt x="38" y="3"/>
                  </a:cubicBezTo>
                  <a:cubicBezTo>
                    <a:pt x="37" y="14"/>
                    <a:pt x="37" y="14"/>
                    <a:pt x="37" y="14"/>
                  </a:cubicBezTo>
                  <a:cubicBezTo>
                    <a:pt x="36" y="14"/>
                    <a:pt x="35" y="15"/>
                    <a:pt x="34" y="15"/>
                  </a:cubicBezTo>
                  <a:cubicBezTo>
                    <a:pt x="33" y="15"/>
                    <a:pt x="33" y="16"/>
                    <a:pt x="32" y="16"/>
                  </a:cubicBezTo>
                  <a:cubicBezTo>
                    <a:pt x="23" y="10"/>
                    <a:pt x="23" y="10"/>
                    <a:pt x="23" y="10"/>
                  </a:cubicBezTo>
                  <a:cubicBezTo>
                    <a:pt x="22" y="9"/>
                    <a:pt x="19" y="9"/>
                    <a:pt x="18" y="10"/>
                  </a:cubicBezTo>
                  <a:cubicBezTo>
                    <a:pt x="10" y="18"/>
                    <a:pt x="10" y="18"/>
                    <a:pt x="10" y="18"/>
                  </a:cubicBezTo>
                  <a:cubicBezTo>
                    <a:pt x="9" y="20"/>
                    <a:pt x="8" y="22"/>
                    <a:pt x="10" y="24"/>
                  </a:cubicBezTo>
                  <a:cubicBezTo>
                    <a:pt x="16" y="32"/>
                    <a:pt x="16" y="32"/>
                    <a:pt x="16" y="32"/>
                  </a:cubicBezTo>
                  <a:cubicBezTo>
                    <a:pt x="15" y="34"/>
                    <a:pt x="15" y="35"/>
                    <a:pt x="14" y="37"/>
                  </a:cubicBezTo>
                  <a:cubicBezTo>
                    <a:pt x="4" y="38"/>
                    <a:pt x="4" y="38"/>
                    <a:pt x="4" y="38"/>
                  </a:cubicBezTo>
                  <a:cubicBezTo>
                    <a:pt x="2" y="39"/>
                    <a:pt x="0" y="40"/>
                    <a:pt x="0" y="42"/>
                  </a:cubicBezTo>
                  <a:cubicBezTo>
                    <a:pt x="0" y="54"/>
                    <a:pt x="0" y="54"/>
                    <a:pt x="0" y="54"/>
                  </a:cubicBezTo>
                  <a:cubicBezTo>
                    <a:pt x="0" y="56"/>
                    <a:pt x="2" y="58"/>
                    <a:pt x="4" y="58"/>
                  </a:cubicBezTo>
                  <a:cubicBezTo>
                    <a:pt x="14" y="59"/>
                    <a:pt x="14" y="59"/>
                    <a:pt x="14" y="59"/>
                  </a:cubicBezTo>
                  <a:cubicBezTo>
                    <a:pt x="15" y="60"/>
                    <a:pt x="15" y="61"/>
                    <a:pt x="15" y="62"/>
                  </a:cubicBezTo>
                  <a:cubicBezTo>
                    <a:pt x="16" y="63"/>
                    <a:pt x="16" y="63"/>
                    <a:pt x="16" y="64"/>
                  </a:cubicBezTo>
                  <a:cubicBezTo>
                    <a:pt x="10" y="73"/>
                    <a:pt x="10" y="73"/>
                    <a:pt x="10" y="73"/>
                  </a:cubicBezTo>
                  <a:cubicBezTo>
                    <a:pt x="9" y="74"/>
                    <a:pt x="9" y="77"/>
                    <a:pt x="10" y="78"/>
                  </a:cubicBezTo>
                  <a:cubicBezTo>
                    <a:pt x="19" y="86"/>
                    <a:pt x="19" y="86"/>
                    <a:pt x="19" y="86"/>
                  </a:cubicBezTo>
                  <a:cubicBezTo>
                    <a:pt x="20" y="87"/>
                    <a:pt x="22" y="88"/>
                    <a:pt x="24" y="86"/>
                  </a:cubicBezTo>
                  <a:cubicBezTo>
                    <a:pt x="32" y="80"/>
                    <a:pt x="32" y="80"/>
                    <a:pt x="32" y="80"/>
                  </a:cubicBezTo>
                  <a:cubicBezTo>
                    <a:pt x="34" y="81"/>
                    <a:pt x="35" y="81"/>
                    <a:pt x="37" y="82"/>
                  </a:cubicBezTo>
                  <a:cubicBezTo>
                    <a:pt x="39" y="93"/>
                    <a:pt x="39" y="93"/>
                    <a:pt x="39" y="93"/>
                  </a:cubicBezTo>
                  <a:cubicBezTo>
                    <a:pt x="39" y="94"/>
                    <a:pt x="41" y="96"/>
                    <a:pt x="43" y="96"/>
                  </a:cubicBezTo>
                  <a:cubicBezTo>
                    <a:pt x="43" y="96"/>
                    <a:pt x="43" y="96"/>
                    <a:pt x="43" y="96"/>
                  </a:cubicBezTo>
                  <a:cubicBezTo>
                    <a:pt x="54" y="96"/>
                    <a:pt x="54" y="96"/>
                    <a:pt x="54" y="96"/>
                  </a:cubicBezTo>
                  <a:cubicBezTo>
                    <a:pt x="56" y="96"/>
                    <a:pt x="58" y="94"/>
                    <a:pt x="58" y="92"/>
                  </a:cubicBezTo>
                  <a:cubicBezTo>
                    <a:pt x="60" y="82"/>
                    <a:pt x="60" y="82"/>
                    <a:pt x="60" y="82"/>
                  </a:cubicBezTo>
                  <a:cubicBezTo>
                    <a:pt x="60" y="81"/>
                    <a:pt x="61" y="81"/>
                    <a:pt x="62" y="81"/>
                  </a:cubicBezTo>
                  <a:cubicBezTo>
                    <a:pt x="63" y="80"/>
                    <a:pt x="64" y="80"/>
                    <a:pt x="64" y="80"/>
                  </a:cubicBezTo>
                  <a:cubicBezTo>
                    <a:pt x="73" y="86"/>
                    <a:pt x="73" y="86"/>
                    <a:pt x="73" y="86"/>
                  </a:cubicBezTo>
                  <a:cubicBezTo>
                    <a:pt x="75" y="87"/>
                    <a:pt x="77" y="87"/>
                    <a:pt x="78" y="86"/>
                  </a:cubicBezTo>
                  <a:cubicBezTo>
                    <a:pt x="86" y="77"/>
                    <a:pt x="86" y="77"/>
                    <a:pt x="86" y="77"/>
                  </a:cubicBezTo>
                  <a:cubicBezTo>
                    <a:pt x="88" y="76"/>
                    <a:pt x="88" y="74"/>
                    <a:pt x="87" y="72"/>
                  </a:cubicBezTo>
                  <a:cubicBezTo>
                    <a:pt x="80" y="64"/>
                    <a:pt x="80" y="64"/>
                    <a:pt x="80" y="64"/>
                  </a:cubicBezTo>
                  <a:cubicBezTo>
                    <a:pt x="81" y="62"/>
                    <a:pt x="82" y="61"/>
                    <a:pt x="82" y="59"/>
                  </a:cubicBezTo>
                  <a:cubicBezTo>
                    <a:pt x="93" y="57"/>
                    <a:pt x="93" y="57"/>
                    <a:pt x="93" y="57"/>
                  </a:cubicBezTo>
                  <a:cubicBezTo>
                    <a:pt x="95" y="57"/>
                    <a:pt x="96" y="55"/>
                    <a:pt x="96" y="53"/>
                  </a:cubicBezTo>
                  <a:lnTo>
                    <a:pt x="96" y="42"/>
                  </a:lnTo>
                  <a:close/>
                  <a:moveTo>
                    <a:pt x="56" y="51"/>
                  </a:moveTo>
                  <a:cubicBezTo>
                    <a:pt x="54" y="55"/>
                    <a:pt x="49" y="57"/>
                    <a:pt x="45" y="55"/>
                  </a:cubicBezTo>
                  <a:cubicBezTo>
                    <a:pt x="41" y="54"/>
                    <a:pt x="39" y="49"/>
                    <a:pt x="41" y="45"/>
                  </a:cubicBezTo>
                  <a:cubicBezTo>
                    <a:pt x="42" y="42"/>
                    <a:pt x="45" y="40"/>
                    <a:pt x="48" y="40"/>
                  </a:cubicBezTo>
                  <a:cubicBezTo>
                    <a:pt x="49" y="40"/>
                    <a:pt x="50" y="40"/>
                    <a:pt x="51" y="40"/>
                  </a:cubicBezTo>
                  <a:cubicBezTo>
                    <a:pt x="53" y="41"/>
                    <a:pt x="55" y="43"/>
                    <a:pt x="56" y="45"/>
                  </a:cubicBezTo>
                  <a:cubicBezTo>
                    <a:pt x="56" y="47"/>
                    <a:pt x="56" y="49"/>
                    <a:pt x="56"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00">
                <a:solidFill>
                  <a:srgbClr val="446280"/>
                </a:solidFill>
              </a:endParaRPr>
            </a:p>
          </p:txBody>
        </p:sp>
      </p:grpSp>
      <p:sp>
        <p:nvSpPr>
          <p:cNvPr id="85" name="Freeform 120"/>
          <p:cNvSpPr>
            <a:spLocks noEditPoints="1"/>
          </p:cNvSpPr>
          <p:nvPr/>
        </p:nvSpPr>
        <p:spPr bwMode="auto">
          <a:xfrm>
            <a:off x="6185134" y="2462099"/>
            <a:ext cx="908545" cy="778751"/>
          </a:xfrm>
          <a:custGeom>
            <a:avLst/>
            <a:gdLst/>
            <a:ahLst/>
            <a:cxnLst>
              <a:cxn ang="0">
                <a:pos x="11" y="58"/>
              </a:cxn>
              <a:cxn ang="0">
                <a:pos x="9" y="58"/>
              </a:cxn>
              <a:cxn ang="0">
                <a:pos x="0" y="49"/>
              </a:cxn>
              <a:cxn ang="0">
                <a:pos x="0" y="18"/>
              </a:cxn>
              <a:cxn ang="0">
                <a:pos x="9" y="9"/>
              </a:cxn>
              <a:cxn ang="0">
                <a:pos x="11" y="9"/>
              </a:cxn>
              <a:cxn ang="0">
                <a:pos x="11" y="58"/>
              </a:cxn>
              <a:cxn ang="0">
                <a:pos x="54" y="58"/>
              </a:cxn>
              <a:cxn ang="0">
                <a:pos x="15" y="58"/>
              </a:cxn>
              <a:cxn ang="0">
                <a:pos x="15" y="9"/>
              </a:cxn>
              <a:cxn ang="0">
                <a:pos x="20" y="9"/>
              </a:cxn>
              <a:cxn ang="0">
                <a:pos x="20" y="3"/>
              </a:cxn>
              <a:cxn ang="0">
                <a:pos x="24" y="0"/>
              </a:cxn>
              <a:cxn ang="0">
                <a:pos x="45" y="0"/>
              </a:cxn>
              <a:cxn ang="0">
                <a:pos x="49" y="3"/>
              </a:cxn>
              <a:cxn ang="0">
                <a:pos x="49" y="9"/>
              </a:cxn>
              <a:cxn ang="0">
                <a:pos x="54" y="9"/>
              </a:cxn>
              <a:cxn ang="0">
                <a:pos x="54" y="58"/>
              </a:cxn>
              <a:cxn ang="0">
                <a:pos x="44" y="9"/>
              </a:cxn>
              <a:cxn ang="0">
                <a:pos x="44" y="4"/>
              </a:cxn>
              <a:cxn ang="0">
                <a:pos x="25" y="4"/>
              </a:cxn>
              <a:cxn ang="0">
                <a:pos x="25" y="9"/>
              </a:cxn>
              <a:cxn ang="0">
                <a:pos x="44" y="9"/>
              </a:cxn>
              <a:cxn ang="0">
                <a:pos x="68" y="49"/>
              </a:cxn>
              <a:cxn ang="0">
                <a:pos x="60" y="58"/>
              </a:cxn>
              <a:cxn ang="0">
                <a:pos x="58" y="58"/>
              </a:cxn>
              <a:cxn ang="0">
                <a:pos x="58" y="9"/>
              </a:cxn>
              <a:cxn ang="0">
                <a:pos x="60" y="9"/>
              </a:cxn>
              <a:cxn ang="0">
                <a:pos x="68" y="18"/>
              </a:cxn>
              <a:cxn ang="0">
                <a:pos x="68" y="49"/>
              </a:cxn>
            </a:cxnLst>
            <a:rect l="0" t="0" r="r" b="b"/>
            <a:pathLst>
              <a:path w="68" h="58">
                <a:moveTo>
                  <a:pt x="11" y="58"/>
                </a:moveTo>
                <a:cubicBezTo>
                  <a:pt x="9" y="58"/>
                  <a:pt x="9" y="58"/>
                  <a:pt x="9" y="58"/>
                </a:cubicBezTo>
                <a:cubicBezTo>
                  <a:pt x="4" y="58"/>
                  <a:pt x="0" y="54"/>
                  <a:pt x="0" y="49"/>
                </a:cubicBezTo>
                <a:cubicBezTo>
                  <a:pt x="0" y="18"/>
                  <a:pt x="0" y="18"/>
                  <a:pt x="0" y="18"/>
                </a:cubicBezTo>
                <a:cubicBezTo>
                  <a:pt x="0" y="13"/>
                  <a:pt x="4" y="9"/>
                  <a:pt x="9" y="9"/>
                </a:cubicBezTo>
                <a:cubicBezTo>
                  <a:pt x="11" y="9"/>
                  <a:pt x="11" y="9"/>
                  <a:pt x="11" y="9"/>
                </a:cubicBezTo>
                <a:lnTo>
                  <a:pt x="11" y="58"/>
                </a:lnTo>
                <a:close/>
                <a:moveTo>
                  <a:pt x="54" y="58"/>
                </a:moveTo>
                <a:cubicBezTo>
                  <a:pt x="15" y="58"/>
                  <a:pt x="15" y="58"/>
                  <a:pt x="15" y="58"/>
                </a:cubicBezTo>
                <a:cubicBezTo>
                  <a:pt x="15" y="9"/>
                  <a:pt x="15" y="9"/>
                  <a:pt x="15"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54" y="9"/>
                  <a:pt x="54" y="9"/>
                  <a:pt x="54" y="9"/>
                </a:cubicBezTo>
                <a:lnTo>
                  <a:pt x="54" y="58"/>
                </a:lnTo>
                <a:close/>
                <a:moveTo>
                  <a:pt x="44" y="9"/>
                </a:moveTo>
                <a:cubicBezTo>
                  <a:pt x="44" y="4"/>
                  <a:pt x="44" y="4"/>
                  <a:pt x="44" y="4"/>
                </a:cubicBezTo>
                <a:cubicBezTo>
                  <a:pt x="25" y="4"/>
                  <a:pt x="25" y="4"/>
                  <a:pt x="25" y="4"/>
                </a:cubicBezTo>
                <a:cubicBezTo>
                  <a:pt x="25" y="9"/>
                  <a:pt x="25" y="9"/>
                  <a:pt x="25" y="9"/>
                </a:cubicBezTo>
                <a:lnTo>
                  <a:pt x="44" y="9"/>
                </a:lnTo>
                <a:close/>
                <a:moveTo>
                  <a:pt x="68" y="49"/>
                </a:moveTo>
                <a:cubicBezTo>
                  <a:pt x="68" y="54"/>
                  <a:pt x="65" y="58"/>
                  <a:pt x="60" y="58"/>
                </a:cubicBezTo>
                <a:cubicBezTo>
                  <a:pt x="58" y="58"/>
                  <a:pt x="58" y="58"/>
                  <a:pt x="58" y="58"/>
                </a:cubicBezTo>
                <a:cubicBezTo>
                  <a:pt x="58" y="9"/>
                  <a:pt x="58" y="9"/>
                  <a:pt x="58" y="9"/>
                </a:cubicBezTo>
                <a:cubicBezTo>
                  <a:pt x="60" y="9"/>
                  <a:pt x="60" y="9"/>
                  <a:pt x="60" y="9"/>
                </a:cubicBezTo>
                <a:cubicBezTo>
                  <a:pt x="65" y="9"/>
                  <a:pt x="68" y="13"/>
                  <a:pt x="68" y="18"/>
                </a:cubicBezTo>
                <a:lnTo>
                  <a:pt x="68" y="49"/>
                </a:lnTo>
                <a:close/>
              </a:path>
            </a:pathLst>
          </a:custGeom>
          <a:solidFill>
            <a:schemeClr val="bg1"/>
          </a:solidFill>
          <a:ln w="9525">
            <a:noFill/>
            <a:round/>
          </a:ln>
        </p:spPr>
        <p:txBody>
          <a:bodyPr vert="horz" wrap="square" lIns="91440" tIns="45720" rIns="91440" bIns="45720" numCol="1" anchor="t" anchorCtr="0" compatLnSpc="1"/>
          <a:lstStyle/>
          <a:p>
            <a:endParaRPr lang="en-US" sz="100">
              <a:solidFill>
                <a:srgbClr val="446280"/>
              </a:solidFill>
            </a:endParaRPr>
          </a:p>
        </p:txBody>
      </p:sp>
      <p:sp>
        <p:nvSpPr>
          <p:cNvPr id="86" name="KSO_Shape"/>
          <p:cNvSpPr/>
          <p:nvPr/>
        </p:nvSpPr>
        <p:spPr bwMode="auto">
          <a:xfrm>
            <a:off x="6111910" y="4013875"/>
            <a:ext cx="989783" cy="989783"/>
          </a:xfrm>
          <a:custGeom>
            <a:avLst/>
            <a:gdLst>
              <a:gd name="T0" fmla="*/ 2147483646 w 6475"/>
              <a:gd name="T1" fmla="*/ 2147483646 h 6474"/>
              <a:gd name="T2" fmla="*/ 2147483646 w 6475"/>
              <a:gd name="T3" fmla="*/ 2147483646 h 6474"/>
              <a:gd name="T4" fmla="*/ 2147483646 w 6475"/>
              <a:gd name="T5" fmla="*/ 2147483646 h 6474"/>
              <a:gd name="T6" fmla="*/ 2147483646 w 6475"/>
              <a:gd name="T7" fmla="*/ 2147483646 h 6474"/>
              <a:gd name="T8" fmla="*/ 2147483646 w 6475"/>
              <a:gd name="T9" fmla="*/ 2147483646 h 6474"/>
              <a:gd name="T10" fmla="*/ 2147483646 w 6475"/>
              <a:gd name="T11" fmla="*/ 2147483646 h 6474"/>
              <a:gd name="T12" fmla="*/ 2147483646 w 6475"/>
              <a:gd name="T13" fmla="*/ 2147483646 h 6474"/>
              <a:gd name="T14" fmla="*/ 2147483646 w 6475"/>
              <a:gd name="T15" fmla="*/ 2147483646 h 6474"/>
              <a:gd name="T16" fmla="*/ 2147483646 w 6475"/>
              <a:gd name="T17" fmla="*/ 2147483646 h 6474"/>
              <a:gd name="T18" fmla="*/ 2147483646 w 6475"/>
              <a:gd name="T19" fmla="*/ 2147483646 h 6474"/>
              <a:gd name="T20" fmla="*/ 2147483646 w 6475"/>
              <a:gd name="T21" fmla="*/ 2147483646 h 6474"/>
              <a:gd name="T22" fmla="*/ 2147483646 w 6475"/>
              <a:gd name="T23" fmla="*/ 1987307535 h 6474"/>
              <a:gd name="T24" fmla="*/ 2147483646 w 6475"/>
              <a:gd name="T25" fmla="*/ 433100014 h 6474"/>
              <a:gd name="T26" fmla="*/ 2147483646 w 6475"/>
              <a:gd name="T27" fmla="*/ 0 h 6474"/>
              <a:gd name="T28" fmla="*/ 2147483646 w 6475"/>
              <a:gd name="T29" fmla="*/ 611465864 h 6474"/>
              <a:gd name="T30" fmla="*/ 2147483646 w 6475"/>
              <a:gd name="T31" fmla="*/ 2147483646 h 6474"/>
              <a:gd name="T32" fmla="*/ 2147483646 w 6475"/>
              <a:gd name="T33" fmla="*/ 2147483646 h 6474"/>
              <a:gd name="T34" fmla="*/ 2147483646 w 6475"/>
              <a:gd name="T35" fmla="*/ 2147483646 h 6474"/>
              <a:gd name="T36" fmla="*/ 2147483646 w 6475"/>
              <a:gd name="T37" fmla="*/ 2147483646 h 6474"/>
              <a:gd name="T38" fmla="*/ 2147483646 w 6475"/>
              <a:gd name="T39" fmla="*/ 2147483646 h 6474"/>
              <a:gd name="T40" fmla="*/ 2147483646 w 6475"/>
              <a:gd name="T41" fmla="*/ 2147483646 h 6474"/>
              <a:gd name="T42" fmla="*/ 2147483646 w 6475"/>
              <a:gd name="T43" fmla="*/ 2147483646 h 6474"/>
              <a:gd name="T44" fmla="*/ 1655347323 w 6475"/>
              <a:gd name="T45" fmla="*/ 2147483646 h 6474"/>
              <a:gd name="T46" fmla="*/ 280103845 w 6475"/>
              <a:gd name="T47" fmla="*/ 2147483646 h 6474"/>
              <a:gd name="T48" fmla="*/ 0 w 6475"/>
              <a:gd name="T49" fmla="*/ 2147483646 h 6474"/>
              <a:gd name="T50" fmla="*/ 840397737 w 6475"/>
              <a:gd name="T51" fmla="*/ 2147483646 h 6474"/>
              <a:gd name="T52" fmla="*/ 2147483646 w 6475"/>
              <a:gd name="T53" fmla="*/ 2147483646 h 6474"/>
              <a:gd name="T54" fmla="*/ 2147483646 w 6475"/>
              <a:gd name="T55" fmla="*/ 2147483646 h 6474"/>
              <a:gd name="T56" fmla="*/ 2147483646 w 6475"/>
              <a:gd name="T57" fmla="*/ 2147483646 h 6474"/>
              <a:gd name="T58" fmla="*/ 2147483646 w 6475"/>
              <a:gd name="T59" fmla="*/ 2147483646 h 6474"/>
              <a:gd name="T60" fmla="*/ 2147483646 w 6475"/>
              <a:gd name="T61" fmla="*/ 2147483646 h 6474"/>
              <a:gd name="T62" fmla="*/ 2147483646 w 6475"/>
              <a:gd name="T63" fmla="*/ 2147483646 h 6474"/>
              <a:gd name="T64" fmla="*/ 2147483646 w 6475"/>
              <a:gd name="T65" fmla="*/ 2147483646 h 6474"/>
              <a:gd name="T66" fmla="*/ 2147483646 w 6475"/>
              <a:gd name="T67" fmla="*/ 2147483646 h 6474"/>
              <a:gd name="T68" fmla="*/ 2147483646 w 6475"/>
              <a:gd name="T69" fmla="*/ 2147483646 h 6474"/>
              <a:gd name="T70" fmla="*/ 2147483646 w 6475"/>
              <a:gd name="T71" fmla="*/ 2147483646 h 6474"/>
              <a:gd name="T72" fmla="*/ 2147483646 w 6475"/>
              <a:gd name="T73" fmla="*/ 2147483646 h 6474"/>
              <a:gd name="T74" fmla="*/ 2147483646 w 6475"/>
              <a:gd name="T75" fmla="*/ 2147483646 h 6474"/>
              <a:gd name="T76" fmla="*/ 2147483646 w 6475"/>
              <a:gd name="T77" fmla="*/ 2147483646 h 6474"/>
              <a:gd name="T78" fmla="*/ 2147483646 w 6475"/>
              <a:gd name="T79" fmla="*/ 2147483646 h 6474"/>
              <a:gd name="T80" fmla="*/ 2147483646 w 6475"/>
              <a:gd name="T81" fmla="*/ 2147483646 h 6474"/>
              <a:gd name="T82" fmla="*/ 2147483646 w 6475"/>
              <a:gd name="T83" fmla="*/ 2147483646 h 6474"/>
              <a:gd name="T84" fmla="*/ 2147483646 w 6475"/>
              <a:gd name="T85" fmla="*/ 2147483646 h 6474"/>
              <a:gd name="T86" fmla="*/ 2147483646 w 6475"/>
              <a:gd name="T87" fmla="*/ 2147483646 h 6474"/>
              <a:gd name="T88" fmla="*/ 2147483646 w 6475"/>
              <a:gd name="T89" fmla="*/ 2147483646 h 6474"/>
              <a:gd name="T90" fmla="*/ 2147483646 w 6475"/>
              <a:gd name="T91" fmla="*/ 2147483646 h 6474"/>
              <a:gd name="T92" fmla="*/ 2147483646 w 6475"/>
              <a:gd name="T93" fmla="*/ 2147483646 h 6474"/>
              <a:gd name="T94" fmla="*/ 2147483646 w 6475"/>
              <a:gd name="T95" fmla="*/ 2147483646 h 6474"/>
              <a:gd name="T96" fmla="*/ 2147483646 w 6475"/>
              <a:gd name="T97" fmla="*/ 2147483646 h 6474"/>
              <a:gd name="T98" fmla="*/ 2147483646 w 6475"/>
              <a:gd name="T99" fmla="*/ 2147483646 h 6474"/>
              <a:gd name="T100" fmla="*/ 2147483646 w 6475"/>
              <a:gd name="T101" fmla="*/ 2147483646 h 6474"/>
              <a:gd name="T102" fmla="*/ 2147483646 w 6475"/>
              <a:gd name="T103" fmla="*/ 2147483646 h 6474"/>
              <a:gd name="T104" fmla="*/ 2147483646 w 6475"/>
              <a:gd name="T105" fmla="*/ 2147483646 h 6474"/>
              <a:gd name="T106" fmla="*/ 2147483646 w 6475"/>
              <a:gd name="T107" fmla="*/ 2147483646 h 6474"/>
              <a:gd name="T108" fmla="*/ 2147483646 w 6475"/>
              <a:gd name="T109" fmla="*/ 2147483646 h 6474"/>
              <a:gd name="T110" fmla="*/ 2147483646 w 6475"/>
              <a:gd name="T111" fmla="*/ 2147483646 h 6474"/>
              <a:gd name="T112" fmla="*/ 2147483646 w 6475"/>
              <a:gd name="T113" fmla="*/ 2147483646 h 6474"/>
              <a:gd name="T114" fmla="*/ 2147483646 w 6475"/>
              <a:gd name="T115" fmla="*/ 2147483646 h 6474"/>
              <a:gd name="T116" fmla="*/ 2147483646 w 6475"/>
              <a:gd name="T117" fmla="*/ 2147483646 h 6474"/>
              <a:gd name="T118" fmla="*/ 2147483646 w 6475"/>
              <a:gd name="T119" fmla="*/ 2147483646 h 6474"/>
              <a:gd name="T120" fmla="*/ 2147483646 w 6475"/>
              <a:gd name="T121" fmla="*/ 2147483646 h 6474"/>
              <a:gd name="T122" fmla="*/ 2147483646 w 6475"/>
              <a:gd name="T123" fmla="*/ 2147483646 h 64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475" h="6474">
                <a:moveTo>
                  <a:pt x="3889" y="3006"/>
                </a:moveTo>
                <a:lnTo>
                  <a:pt x="3889" y="3006"/>
                </a:lnTo>
                <a:lnTo>
                  <a:pt x="3915" y="2952"/>
                </a:lnTo>
                <a:lnTo>
                  <a:pt x="3940" y="2898"/>
                </a:lnTo>
                <a:lnTo>
                  <a:pt x="3964" y="2842"/>
                </a:lnTo>
                <a:lnTo>
                  <a:pt x="3987" y="2787"/>
                </a:lnTo>
                <a:lnTo>
                  <a:pt x="4007" y="2729"/>
                </a:lnTo>
                <a:lnTo>
                  <a:pt x="4026" y="2672"/>
                </a:lnTo>
                <a:lnTo>
                  <a:pt x="4043" y="2613"/>
                </a:lnTo>
                <a:lnTo>
                  <a:pt x="4059" y="2555"/>
                </a:lnTo>
                <a:lnTo>
                  <a:pt x="4073" y="2495"/>
                </a:lnTo>
                <a:lnTo>
                  <a:pt x="4085" y="2434"/>
                </a:lnTo>
                <a:lnTo>
                  <a:pt x="4096" y="2373"/>
                </a:lnTo>
                <a:lnTo>
                  <a:pt x="4104" y="2312"/>
                </a:lnTo>
                <a:lnTo>
                  <a:pt x="4111" y="2249"/>
                </a:lnTo>
                <a:lnTo>
                  <a:pt x="4116" y="2187"/>
                </a:lnTo>
                <a:lnTo>
                  <a:pt x="4119" y="2124"/>
                </a:lnTo>
                <a:lnTo>
                  <a:pt x="4120" y="2060"/>
                </a:lnTo>
                <a:lnTo>
                  <a:pt x="4120" y="2006"/>
                </a:lnTo>
                <a:lnTo>
                  <a:pt x="4117" y="1954"/>
                </a:lnTo>
                <a:lnTo>
                  <a:pt x="4114" y="1901"/>
                </a:lnTo>
                <a:lnTo>
                  <a:pt x="4109" y="1850"/>
                </a:lnTo>
                <a:lnTo>
                  <a:pt x="4103" y="1797"/>
                </a:lnTo>
                <a:lnTo>
                  <a:pt x="4096" y="1747"/>
                </a:lnTo>
                <a:lnTo>
                  <a:pt x="4088" y="1695"/>
                </a:lnTo>
                <a:lnTo>
                  <a:pt x="4078" y="1645"/>
                </a:lnTo>
                <a:lnTo>
                  <a:pt x="4067" y="1595"/>
                </a:lnTo>
                <a:lnTo>
                  <a:pt x="4055" y="1545"/>
                </a:lnTo>
                <a:lnTo>
                  <a:pt x="4042" y="1496"/>
                </a:lnTo>
                <a:lnTo>
                  <a:pt x="4028" y="1447"/>
                </a:lnTo>
                <a:lnTo>
                  <a:pt x="4012" y="1399"/>
                </a:lnTo>
                <a:lnTo>
                  <a:pt x="3995" y="1351"/>
                </a:lnTo>
                <a:lnTo>
                  <a:pt x="3977" y="1305"/>
                </a:lnTo>
                <a:lnTo>
                  <a:pt x="3958" y="1258"/>
                </a:lnTo>
                <a:lnTo>
                  <a:pt x="3938" y="1213"/>
                </a:lnTo>
                <a:lnTo>
                  <a:pt x="3916" y="1167"/>
                </a:lnTo>
                <a:lnTo>
                  <a:pt x="3895" y="1122"/>
                </a:lnTo>
                <a:lnTo>
                  <a:pt x="3871" y="1079"/>
                </a:lnTo>
                <a:lnTo>
                  <a:pt x="3847" y="1034"/>
                </a:lnTo>
                <a:lnTo>
                  <a:pt x="3822" y="991"/>
                </a:lnTo>
                <a:lnTo>
                  <a:pt x="3795" y="949"/>
                </a:lnTo>
                <a:lnTo>
                  <a:pt x="3768" y="909"/>
                </a:lnTo>
                <a:lnTo>
                  <a:pt x="3740" y="868"/>
                </a:lnTo>
                <a:lnTo>
                  <a:pt x="3710" y="827"/>
                </a:lnTo>
                <a:lnTo>
                  <a:pt x="3680" y="788"/>
                </a:lnTo>
                <a:lnTo>
                  <a:pt x="3649" y="749"/>
                </a:lnTo>
                <a:lnTo>
                  <a:pt x="3617" y="712"/>
                </a:lnTo>
                <a:lnTo>
                  <a:pt x="3585" y="675"/>
                </a:lnTo>
                <a:lnTo>
                  <a:pt x="3551" y="639"/>
                </a:lnTo>
                <a:lnTo>
                  <a:pt x="3516" y="603"/>
                </a:lnTo>
                <a:lnTo>
                  <a:pt x="3481" y="568"/>
                </a:lnTo>
                <a:lnTo>
                  <a:pt x="3445" y="535"/>
                </a:lnTo>
                <a:lnTo>
                  <a:pt x="3408" y="503"/>
                </a:lnTo>
                <a:lnTo>
                  <a:pt x="3370" y="470"/>
                </a:lnTo>
                <a:lnTo>
                  <a:pt x="3332" y="439"/>
                </a:lnTo>
                <a:lnTo>
                  <a:pt x="3293" y="409"/>
                </a:lnTo>
                <a:lnTo>
                  <a:pt x="3252" y="379"/>
                </a:lnTo>
                <a:lnTo>
                  <a:pt x="3211" y="352"/>
                </a:lnTo>
                <a:lnTo>
                  <a:pt x="3170" y="324"/>
                </a:lnTo>
                <a:lnTo>
                  <a:pt x="3129" y="298"/>
                </a:lnTo>
                <a:lnTo>
                  <a:pt x="3085" y="273"/>
                </a:lnTo>
                <a:lnTo>
                  <a:pt x="3041" y="249"/>
                </a:lnTo>
                <a:lnTo>
                  <a:pt x="2998" y="225"/>
                </a:lnTo>
                <a:lnTo>
                  <a:pt x="2953" y="203"/>
                </a:lnTo>
                <a:lnTo>
                  <a:pt x="2907" y="182"/>
                </a:lnTo>
                <a:lnTo>
                  <a:pt x="2862" y="161"/>
                </a:lnTo>
                <a:lnTo>
                  <a:pt x="2815" y="142"/>
                </a:lnTo>
                <a:lnTo>
                  <a:pt x="2768" y="124"/>
                </a:lnTo>
                <a:lnTo>
                  <a:pt x="2720" y="108"/>
                </a:lnTo>
                <a:lnTo>
                  <a:pt x="2672" y="92"/>
                </a:lnTo>
                <a:lnTo>
                  <a:pt x="2623" y="78"/>
                </a:lnTo>
                <a:lnTo>
                  <a:pt x="2574" y="64"/>
                </a:lnTo>
                <a:lnTo>
                  <a:pt x="2525" y="52"/>
                </a:lnTo>
                <a:lnTo>
                  <a:pt x="2475" y="42"/>
                </a:lnTo>
                <a:lnTo>
                  <a:pt x="2425" y="32"/>
                </a:lnTo>
                <a:lnTo>
                  <a:pt x="2373" y="24"/>
                </a:lnTo>
                <a:lnTo>
                  <a:pt x="2322" y="17"/>
                </a:lnTo>
                <a:lnTo>
                  <a:pt x="2270" y="11"/>
                </a:lnTo>
                <a:lnTo>
                  <a:pt x="2219" y="6"/>
                </a:lnTo>
                <a:lnTo>
                  <a:pt x="2166" y="2"/>
                </a:lnTo>
                <a:lnTo>
                  <a:pt x="2113" y="0"/>
                </a:lnTo>
                <a:lnTo>
                  <a:pt x="2060" y="0"/>
                </a:lnTo>
                <a:lnTo>
                  <a:pt x="2007" y="0"/>
                </a:lnTo>
                <a:lnTo>
                  <a:pt x="1954" y="2"/>
                </a:lnTo>
                <a:lnTo>
                  <a:pt x="1901" y="6"/>
                </a:lnTo>
                <a:lnTo>
                  <a:pt x="1849" y="11"/>
                </a:lnTo>
                <a:lnTo>
                  <a:pt x="1797" y="17"/>
                </a:lnTo>
                <a:lnTo>
                  <a:pt x="1746" y="24"/>
                </a:lnTo>
                <a:lnTo>
                  <a:pt x="1696" y="32"/>
                </a:lnTo>
                <a:lnTo>
                  <a:pt x="1645" y="42"/>
                </a:lnTo>
                <a:lnTo>
                  <a:pt x="1595" y="52"/>
                </a:lnTo>
                <a:lnTo>
                  <a:pt x="1545" y="64"/>
                </a:lnTo>
                <a:lnTo>
                  <a:pt x="1496" y="78"/>
                </a:lnTo>
                <a:lnTo>
                  <a:pt x="1448" y="92"/>
                </a:lnTo>
                <a:lnTo>
                  <a:pt x="1400" y="108"/>
                </a:lnTo>
                <a:lnTo>
                  <a:pt x="1352" y="124"/>
                </a:lnTo>
                <a:lnTo>
                  <a:pt x="1305" y="142"/>
                </a:lnTo>
                <a:lnTo>
                  <a:pt x="1259" y="161"/>
                </a:lnTo>
                <a:lnTo>
                  <a:pt x="1212" y="182"/>
                </a:lnTo>
                <a:lnTo>
                  <a:pt x="1168" y="203"/>
                </a:lnTo>
                <a:lnTo>
                  <a:pt x="1122" y="225"/>
                </a:lnTo>
                <a:lnTo>
                  <a:pt x="1078" y="249"/>
                </a:lnTo>
                <a:lnTo>
                  <a:pt x="1035" y="273"/>
                </a:lnTo>
                <a:lnTo>
                  <a:pt x="992" y="298"/>
                </a:lnTo>
                <a:lnTo>
                  <a:pt x="950" y="324"/>
                </a:lnTo>
                <a:lnTo>
                  <a:pt x="908" y="352"/>
                </a:lnTo>
                <a:lnTo>
                  <a:pt x="867" y="379"/>
                </a:lnTo>
                <a:lnTo>
                  <a:pt x="828" y="409"/>
                </a:lnTo>
                <a:lnTo>
                  <a:pt x="788" y="439"/>
                </a:lnTo>
                <a:lnTo>
                  <a:pt x="750" y="470"/>
                </a:lnTo>
                <a:lnTo>
                  <a:pt x="711" y="503"/>
                </a:lnTo>
                <a:lnTo>
                  <a:pt x="676" y="535"/>
                </a:lnTo>
                <a:lnTo>
                  <a:pt x="638" y="568"/>
                </a:lnTo>
                <a:lnTo>
                  <a:pt x="604" y="603"/>
                </a:lnTo>
                <a:lnTo>
                  <a:pt x="569" y="639"/>
                </a:lnTo>
                <a:lnTo>
                  <a:pt x="535" y="675"/>
                </a:lnTo>
                <a:lnTo>
                  <a:pt x="502" y="712"/>
                </a:lnTo>
                <a:lnTo>
                  <a:pt x="471" y="749"/>
                </a:lnTo>
                <a:lnTo>
                  <a:pt x="440" y="788"/>
                </a:lnTo>
                <a:lnTo>
                  <a:pt x="410" y="827"/>
                </a:lnTo>
                <a:lnTo>
                  <a:pt x="380" y="868"/>
                </a:lnTo>
                <a:lnTo>
                  <a:pt x="352" y="909"/>
                </a:lnTo>
                <a:lnTo>
                  <a:pt x="325" y="949"/>
                </a:lnTo>
                <a:lnTo>
                  <a:pt x="298" y="991"/>
                </a:lnTo>
                <a:lnTo>
                  <a:pt x="273" y="1034"/>
                </a:lnTo>
                <a:lnTo>
                  <a:pt x="249" y="1079"/>
                </a:lnTo>
                <a:lnTo>
                  <a:pt x="225" y="1122"/>
                </a:lnTo>
                <a:lnTo>
                  <a:pt x="204" y="1167"/>
                </a:lnTo>
                <a:lnTo>
                  <a:pt x="182" y="1213"/>
                </a:lnTo>
                <a:lnTo>
                  <a:pt x="162" y="1258"/>
                </a:lnTo>
                <a:lnTo>
                  <a:pt x="143" y="1305"/>
                </a:lnTo>
                <a:lnTo>
                  <a:pt x="125" y="1351"/>
                </a:lnTo>
                <a:lnTo>
                  <a:pt x="108" y="1399"/>
                </a:lnTo>
                <a:lnTo>
                  <a:pt x="93" y="1447"/>
                </a:lnTo>
                <a:lnTo>
                  <a:pt x="78" y="1496"/>
                </a:lnTo>
                <a:lnTo>
                  <a:pt x="65" y="1545"/>
                </a:lnTo>
                <a:lnTo>
                  <a:pt x="53" y="1595"/>
                </a:lnTo>
                <a:lnTo>
                  <a:pt x="42" y="1645"/>
                </a:lnTo>
                <a:lnTo>
                  <a:pt x="33" y="1695"/>
                </a:lnTo>
                <a:lnTo>
                  <a:pt x="24" y="1747"/>
                </a:lnTo>
                <a:lnTo>
                  <a:pt x="17" y="1797"/>
                </a:lnTo>
                <a:lnTo>
                  <a:pt x="11" y="1850"/>
                </a:lnTo>
                <a:lnTo>
                  <a:pt x="6" y="1901"/>
                </a:lnTo>
                <a:lnTo>
                  <a:pt x="3" y="1954"/>
                </a:lnTo>
                <a:lnTo>
                  <a:pt x="0" y="2006"/>
                </a:lnTo>
                <a:lnTo>
                  <a:pt x="0" y="2060"/>
                </a:lnTo>
                <a:lnTo>
                  <a:pt x="0" y="2113"/>
                </a:lnTo>
                <a:lnTo>
                  <a:pt x="3" y="2166"/>
                </a:lnTo>
                <a:lnTo>
                  <a:pt x="6" y="2218"/>
                </a:lnTo>
                <a:lnTo>
                  <a:pt x="11" y="2270"/>
                </a:lnTo>
                <a:lnTo>
                  <a:pt x="17" y="2322"/>
                </a:lnTo>
                <a:lnTo>
                  <a:pt x="24" y="2374"/>
                </a:lnTo>
                <a:lnTo>
                  <a:pt x="33" y="2424"/>
                </a:lnTo>
                <a:lnTo>
                  <a:pt x="42" y="2474"/>
                </a:lnTo>
                <a:lnTo>
                  <a:pt x="53" y="2525"/>
                </a:lnTo>
                <a:lnTo>
                  <a:pt x="65" y="2575"/>
                </a:lnTo>
                <a:lnTo>
                  <a:pt x="78" y="2624"/>
                </a:lnTo>
                <a:lnTo>
                  <a:pt x="93" y="2672"/>
                </a:lnTo>
                <a:lnTo>
                  <a:pt x="108" y="2720"/>
                </a:lnTo>
                <a:lnTo>
                  <a:pt x="125" y="2768"/>
                </a:lnTo>
                <a:lnTo>
                  <a:pt x="143" y="2816"/>
                </a:lnTo>
                <a:lnTo>
                  <a:pt x="162" y="2861"/>
                </a:lnTo>
                <a:lnTo>
                  <a:pt x="182" y="2908"/>
                </a:lnTo>
                <a:lnTo>
                  <a:pt x="204" y="2953"/>
                </a:lnTo>
                <a:lnTo>
                  <a:pt x="225" y="2998"/>
                </a:lnTo>
                <a:lnTo>
                  <a:pt x="249" y="3042"/>
                </a:lnTo>
                <a:lnTo>
                  <a:pt x="273" y="3085"/>
                </a:lnTo>
                <a:lnTo>
                  <a:pt x="298" y="3128"/>
                </a:lnTo>
                <a:lnTo>
                  <a:pt x="325" y="3170"/>
                </a:lnTo>
                <a:lnTo>
                  <a:pt x="352" y="3212"/>
                </a:lnTo>
                <a:lnTo>
                  <a:pt x="380" y="3253"/>
                </a:lnTo>
                <a:lnTo>
                  <a:pt x="410" y="3292"/>
                </a:lnTo>
                <a:lnTo>
                  <a:pt x="440" y="3332"/>
                </a:lnTo>
                <a:lnTo>
                  <a:pt x="471" y="3370"/>
                </a:lnTo>
                <a:lnTo>
                  <a:pt x="502" y="3408"/>
                </a:lnTo>
                <a:lnTo>
                  <a:pt x="535" y="3445"/>
                </a:lnTo>
                <a:lnTo>
                  <a:pt x="569" y="3481"/>
                </a:lnTo>
                <a:lnTo>
                  <a:pt x="604" y="3516"/>
                </a:lnTo>
                <a:lnTo>
                  <a:pt x="638" y="3551"/>
                </a:lnTo>
                <a:lnTo>
                  <a:pt x="676" y="3584"/>
                </a:lnTo>
                <a:lnTo>
                  <a:pt x="711" y="3618"/>
                </a:lnTo>
                <a:lnTo>
                  <a:pt x="750" y="3649"/>
                </a:lnTo>
                <a:lnTo>
                  <a:pt x="788" y="3680"/>
                </a:lnTo>
                <a:lnTo>
                  <a:pt x="828" y="3710"/>
                </a:lnTo>
                <a:lnTo>
                  <a:pt x="867" y="3740"/>
                </a:lnTo>
                <a:lnTo>
                  <a:pt x="908" y="3767"/>
                </a:lnTo>
                <a:lnTo>
                  <a:pt x="950" y="3795"/>
                </a:lnTo>
                <a:lnTo>
                  <a:pt x="992" y="3821"/>
                </a:lnTo>
                <a:lnTo>
                  <a:pt x="1035" y="3847"/>
                </a:lnTo>
                <a:lnTo>
                  <a:pt x="1078" y="3872"/>
                </a:lnTo>
                <a:lnTo>
                  <a:pt x="1122" y="3894"/>
                </a:lnTo>
                <a:lnTo>
                  <a:pt x="1168" y="3917"/>
                </a:lnTo>
                <a:lnTo>
                  <a:pt x="1212" y="3937"/>
                </a:lnTo>
                <a:lnTo>
                  <a:pt x="1259" y="3958"/>
                </a:lnTo>
                <a:lnTo>
                  <a:pt x="1305" y="3977"/>
                </a:lnTo>
                <a:lnTo>
                  <a:pt x="1352" y="3995"/>
                </a:lnTo>
                <a:lnTo>
                  <a:pt x="1400" y="4012"/>
                </a:lnTo>
                <a:lnTo>
                  <a:pt x="1448" y="4027"/>
                </a:lnTo>
                <a:lnTo>
                  <a:pt x="1496" y="4042"/>
                </a:lnTo>
                <a:lnTo>
                  <a:pt x="1545" y="4055"/>
                </a:lnTo>
                <a:lnTo>
                  <a:pt x="1595" y="4067"/>
                </a:lnTo>
                <a:lnTo>
                  <a:pt x="1645" y="4078"/>
                </a:lnTo>
                <a:lnTo>
                  <a:pt x="1696" y="4087"/>
                </a:lnTo>
                <a:lnTo>
                  <a:pt x="1746" y="4097"/>
                </a:lnTo>
                <a:lnTo>
                  <a:pt x="1797" y="4104"/>
                </a:lnTo>
                <a:lnTo>
                  <a:pt x="1849" y="4109"/>
                </a:lnTo>
                <a:lnTo>
                  <a:pt x="1901" y="4113"/>
                </a:lnTo>
                <a:lnTo>
                  <a:pt x="1954" y="4117"/>
                </a:lnTo>
                <a:lnTo>
                  <a:pt x="2007" y="4119"/>
                </a:lnTo>
                <a:lnTo>
                  <a:pt x="2060" y="4119"/>
                </a:lnTo>
                <a:lnTo>
                  <a:pt x="2124" y="4119"/>
                </a:lnTo>
                <a:lnTo>
                  <a:pt x="2186" y="4116"/>
                </a:lnTo>
                <a:lnTo>
                  <a:pt x="2250" y="4111"/>
                </a:lnTo>
                <a:lnTo>
                  <a:pt x="2312" y="4104"/>
                </a:lnTo>
                <a:lnTo>
                  <a:pt x="2373" y="4096"/>
                </a:lnTo>
                <a:lnTo>
                  <a:pt x="2434" y="4086"/>
                </a:lnTo>
                <a:lnTo>
                  <a:pt x="2495" y="4073"/>
                </a:lnTo>
                <a:lnTo>
                  <a:pt x="2555" y="4060"/>
                </a:lnTo>
                <a:lnTo>
                  <a:pt x="2614" y="4044"/>
                </a:lnTo>
                <a:lnTo>
                  <a:pt x="2672" y="4026"/>
                </a:lnTo>
                <a:lnTo>
                  <a:pt x="2730" y="4007"/>
                </a:lnTo>
                <a:lnTo>
                  <a:pt x="2786" y="3987"/>
                </a:lnTo>
                <a:lnTo>
                  <a:pt x="2842" y="3965"/>
                </a:lnTo>
                <a:lnTo>
                  <a:pt x="2898" y="3941"/>
                </a:lnTo>
                <a:lnTo>
                  <a:pt x="2953" y="3916"/>
                </a:lnTo>
                <a:lnTo>
                  <a:pt x="3005" y="3888"/>
                </a:lnTo>
                <a:lnTo>
                  <a:pt x="4120" y="5003"/>
                </a:lnTo>
                <a:lnTo>
                  <a:pt x="4709" y="5003"/>
                </a:lnTo>
                <a:lnTo>
                  <a:pt x="4709" y="5591"/>
                </a:lnTo>
                <a:lnTo>
                  <a:pt x="5297" y="5591"/>
                </a:lnTo>
                <a:lnTo>
                  <a:pt x="5297" y="6180"/>
                </a:lnTo>
                <a:lnTo>
                  <a:pt x="5591" y="6474"/>
                </a:lnTo>
                <a:lnTo>
                  <a:pt x="6475" y="6474"/>
                </a:lnTo>
                <a:lnTo>
                  <a:pt x="6475" y="5591"/>
                </a:lnTo>
                <a:lnTo>
                  <a:pt x="3889" y="3006"/>
                </a:lnTo>
                <a:close/>
                <a:moveTo>
                  <a:pt x="1472" y="2060"/>
                </a:moveTo>
                <a:lnTo>
                  <a:pt x="1472" y="2060"/>
                </a:lnTo>
                <a:lnTo>
                  <a:pt x="1441" y="2059"/>
                </a:lnTo>
                <a:lnTo>
                  <a:pt x="1411" y="2057"/>
                </a:lnTo>
                <a:lnTo>
                  <a:pt x="1382" y="2053"/>
                </a:lnTo>
                <a:lnTo>
                  <a:pt x="1353" y="2048"/>
                </a:lnTo>
                <a:lnTo>
                  <a:pt x="1324" y="2041"/>
                </a:lnTo>
                <a:lnTo>
                  <a:pt x="1297" y="2033"/>
                </a:lnTo>
                <a:lnTo>
                  <a:pt x="1269" y="2024"/>
                </a:lnTo>
                <a:lnTo>
                  <a:pt x="1242" y="2014"/>
                </a:lnTo>
                <a:lnTo>
                  <a:pt x="1217" y="2002"/>
                </a:lnTo>
                <a:lnTo>
                  <a:pt x="1190" y="1988"/>
                </a:lnTo>
                <a:lnTo>
                  <a:pt x="1166" y="1974"/>
                </a:lnTo>
                <a:lnTo>
                  <a:pt x="1142" y="1960"/>
                </a:lnTo>
                <a:lnTo>
                  <a:pt x="1120" y="1943"/>
                </a:lnTo>
                <a:lnTo>
                  <a:pt x="1097" y="1925"/>
                </a:lnTo>
                <a:lnTo>
                  <a:pt x="1075" y="1907"/>
                </a:lnTo>
                <a:lnTo>
                  <a:pt x="1055" y="1888"/>
                </a:lnTo>
                <a:lnTo>
                  <a:pt x="1036" y="1867"/>
                </a:lnTo>
                <a:lnTo>
                  <a:pt x="1017" y="1846"/>
                </a:lnTo>
                <a:lnTo>
                  <a:pt x="1000" y="1823"/>
                </a:lnTo>
                <a:lnTo>
                  <a:pt x="983" y="1800"/>
                </a:lnTo>
                <a:lnTo>
                  <a:pt x="968" y="1776"/>
                </a:lnTo>
                <a:lnTo>
                  <a:pt x="955" y="1751"/>
                </a:lnTo>
                <a:lnTo>
                  <a:pt x="941" y="1726"/>
                </a:lnTo>
                <a:lnTo>
                  <a:pt x="929" y="1700"/>
                </a:lnTo>
                <a:lnTo>
                  <a:pt x="919" y="1674"/>
                </a:lnTo>
                <a:lnTo>
                  <a:pt x="909" y="1646"/>
                </a:lnTo>
                <a:lnTo>
                  <a:pt x="902" y="1618"/>
                </a:lnTo>
                <a:lnTo>
                  <a:pt x="895" y="1590"/>
                </a:lnTo>
                <a:lnTo>
                  <a:pt x="890" y="1561"/>
                </a:lnTo>
                <a:lnTo>
                  <a:pt x="886" y="1531"/>
                </a:lnTo>
                <a:lnTo>
                  <a:pt x="884" y="1501"/>
                </a:lnTo>
                <a:lnTo>
                  <a:pt x="883" y="1471"/>
                </a:lnTo>
                <a:lnTo>
                  <a:pt x="884" y="1441"/>
                </a:lnTo>
                <a:lnTo>
                  <a:pt x="886" y="1411"/>
                </a:lnTo>
                <a:lnTo>
                  <a:pt x="890" y="1381"/>
                </a:lnTo>
                <a:lnTo>
                  <a:pt x="895" y="1353"/>
                </a:lnTo>
                <a:lnTo>
                  <a:pt x="902" y="1324"/>
                </a:lnTo>
                <a:lnTo>
                  <a:pt x="909" y="1296"/>
                </a:lnTo>
                <a:lnTo>
                  <a:pt x="919" y="1269"/>
                </a:lnTo>
                <a:lnTo>
                  <a:pt x="929" y="1243"/>
                </a:lnTo>
                <a:lnTo>
                  <a:pt x="941" y="1216"/>
                </a:lnTo>
                <a:lnTo>
                  <a:pt x="955" y="1191"/>
                </a:lnTo>
                <a:lnTo>
                  <a:pt x="968" y="1166"/>
                </a:lnTo>
                <a:lnTo>
                  <a:pt x="983" y="1142"/>
                </a:lnTo>
                <a:lnTo>
                  <a:pt x="1000" y="1119"/>
                </a:lnTo>
                <a:lnTo>
                  <a:pt x="1017" y="1096"/>
                </a:lnTo>
                <a:lnTo>
                  <a:pt x="1036" y="1075"/>
                </a:lnTo>
                <a:lnTo>
                  <a:pt x="1055" y="1055"/>
                </a:lnTo>
                <a:lnTo>
                  <a:pt x="1075" y="1035"/>
                </a:lnTo>
                <a:lnTo>
                  <a:pt x="1097" y="1017"/>
                </a:lnTo>
                <a:lnTo>
                  <a:pt x="1120" y="999"/>
                </a:lnTo>
                <a:lnTo>
                  <a:pt x="1142" y="983"/>
                </a:lnTo>
                <a:lnTo>
                  <a:pt x="1166" y="968"/>
                </a:lnTo>
                <a:lnTo>
                  <a:pt x="1190" y="954"/>
                </a:lnTo>
                <a:lnTo>
                  <a:pt x="1217" y="941"/>
                </a:lnTo>
                <a:lnTo>
                  <a:pt x="1242" y="929"/>
                </a:lnTo>
                <a:lnTo>
                  <a:pt x="1269" y="918"/>
                </a:lnTo>
                <a:lnTo>
                  <a:pt x="1297" y="910"/>
                </a:lnTo>
                <a:lnTo>
                  <a:pt x="1324" y="901"/>
                </a:lnTo>
                <a:lnTo>
                  <a:pt x="1353" y="894"/>
                </a:lnTo>
                <a:lnTo>
                  <a:pt x="1382" y="889"/>
                </a:lnTo>
                <a:lnTo>
                  <a:pt x="1411" y="886"/>
                </a:lnTo>
                <a:lnTo>
                  <a:pt x="1441" y="883"/>
                </a:lnTo>
                <a:lnTo>
                  <a:pt x="1472" y="882"/>
                </a:lnTo>
                <a:lnTo>
                  <a:pt x="1502" y="883"/>
                </a:lnTo>
                <a:lnTo>
                  <a:pt x="1532" y="886"/>
                </a:lnTo>
                <a:lnTo>
                  <a:pt x="1561" y="889"/>
                </a:lnTo>
                <a:lnTo>
                  <a:pt x="1590" y="894"/>
                </a:lnTo>
                <a:lnTo>
                  <a:pt x="1619" y="901"/>
                </a:lnTo>
                <a:lnTo>
                  <a:pt x="1646" y="910"/>
                </a:lnTo>
                <a:lnTo>
                  <a:pt x="1674" y="918"/>
                </a:lnTo>
                <a:lnTo>
                  <a:pt x="1700" y="929"/>
                </a:lnTo>
                <a:lnTo>
                  <a:pt x="1727" y="941"/>
                </a:lnTo>
                <a:lnTo>
                  <a:pt x="1752" y="954"/>
                </a:lnTo>
                <a:lnTo>
                  <a:pt x="1777" y="968"/>
                </a:lnTo>
                <a:lnTo>
                  <a:pt x="1801" y="983"/>
                </a:lnTo>
                <a:lnTo>
                  <a:pt x="1824" y="999"/>
                </a:lnTo>
                <a:lnTo>
                  <a:pt x="1845" y="1017"/>
                </a:lnTo>
                <a:lnTo>
                  <a:pt x="1867" y="1035"/>
                </a:lnTo>
                <a:lnTo>
                  <a:pt x="1887" y="1055"/>
                </a:lnTo>
                <a:lnTo>
                  <a:pt x="1907" y="1075"/>
                </a:lnTo>
                <a:lnTo>
                  <a:pt x="1925" y="1096"/>
                </a:lnTo>
                <a:lnTo>
                  <a:pt x="1943" y="1119"/>
                </a:lnTo>
                <a:lnTo>
                  <a:pt x="1959" y="1142"/>
                </a:lnTo>
                <a:lnTo>
                  <a:pt x="1975" y="1166"/>
                </a:lnTo>
                <a:lnTo>
                  <a:pt x="1989" y="1191"/>
                </a:lnTo>
                <a:lnTo>
                  <a:pt x="2002" y="1216"/>
                </a:lnTo>
                <a:lnTo>
                  <a:pt x="2014" y="1243"/>
                </a:lnTo>
                <a:lnTo>
                  <a:pt x="2025" y="1269"/>
                </a:lnTo>
                <a:lnTo>
                  <a:pt x="2033" y="1296"/>
                </a:lnTo>
                <a:lnTo>
                  <a:pt x="2042" y="1324"/>
                </a:lnTo>
                <a:lnTo>
                  <a:pt x="2048" y="1353"/>
                </a:lnTo>
                <a:lnTo>
                  <a:pt x="2054" y="1381"/>
                </a:lnTo>
                <a:lnTo>
                  <a:pt x="2057" y="1411"/>
                </a:lnTo>
                <a:lnTo>
                  <a:pt x="2060" y="1441"/>
                </a:lnTo>
                <a:lnTo>
                  <a:pt x="2060" y="1471"/>
                </a:lnTo>
                <a:lnTo>
                  <a:pt x="2060" y="1501"/>
                </a:lnTo>
                <a:lnTo>
                  <a:pt x="2057" y="1531"/>
                </a:lnTo>
                <a:lnTo>
                  <a:pt x="2054" y="1561"/>
                </a:lnTo>
                <a:lnTo>
                  <a:pt x="2048" y="1590"/>
                </a:lnTo>
                <a:lnTo>
                  <a:pt x="2042" y="1618"/>
                </a:lnTo>
                <a:lnTo>
                  <a:pt x="2033" y="1646"/>
                </a:lnTo>
                <a:lnTo>
                  <a:pt x="2025" y="1674"/>
                </a:lnTo>
                <a:lnTo>
                  <a:pt x="2014" y="1700"/>
                </a:lnTo>
                <a:lnTo>
                  <a:pt x="2002" y="1726"/>
                </a:lnTo>
                <a:lnTo>
                  <a:pt x="1989" y="1751"/>
                </a:lnTo>
                <a:lnTo>
                  <a:pt x="1975" y="1776"/>
                </a:lnTo>
                <a:lnTo>
                  <a:pt x="1959" y="1800"/>
                </a:lnTo>
                <a:lnTo>
                  <a:pt x="1943" y="1823"/>
                </a:lnTo>
                <a:lnTo>
                  <a:pt x="1925" y="1846"/>
                </a:lnTo>
                <a:lnTo>
                  <a:pt x="1907" y="1867"/>
                </a:lnTo>
                <a:lnTo>
                  <a:pt x="1887" y="1888"/>
                </a:lnTo>
                <a:lnTo>
                  <a:pt x="1867" y="1907"/>
                </a:lnTo>
                <a:lnTo>
                  <a:pt x="1845" y="1925"/>
                </a:lnTo>
                <a:lnTo>
                  <a:pt x="1824" y="1943"/>
                </a:lnTo>
                <a:lnTo>
                  <a:pt x="1801" y="1960"/>
                </a:lnTo>
                <a:lnTo>
                  <a:pt x="1777" y="1974"/>
                </a:lnTo>
                <a:lnTo>
                  <a:pt x="1752" y="1988"/>
                </a:lnTo>
                <a:lnTo>
                  <a:pt x="1727" y="2002"/>
                </a:lnTo>
                <a:lnTo>
                  <a:pt x="1700" y="2014"/>
                </a:lnTo>
                <a:lnTo>
                  <a:pt x="1674" y="2024"/>
                </a:lnTo>
                <a:lnTo>
                  <a:pt x="1646" y="2033"/>
                </a:lnTo>
                <a:lnTo>
                  <a:pt x="1619" y="2041"/>
                </a:lnTo>
                <a:lnTo>
                  <a:pt x="1590" y="2048"/>
                </a:lnTo>
                <a:lnTo>
                  <a:pt x="1561" y="2053"/>
                </a:lnTo>
                <a:lnTo>
                  <a:pt x="1532" y="2057"/>
                </a:lnTo>
                <a:lnTo>
                  <a:pt x="1502" y="2059"/>
                </a:lnTo>
                <a:lnTo>
                  <a:pt x="1472" y="206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100">
              <a:solidFill>
                <a:srgbClr val="446280"/>
              </a:solidFill>
              <a:ea typeface="宋体" panose="02010600030101010101" pitchFamily="2" charset="-122"/>
            </a:endParaRPr>
          </a:p>
        </p:txBody>
      </p:sp>
      <p:grpSp>
        <p:nvGrpSpPr>
          <p:cNvPr id="87" name="Group 25"/>
          <p:cNvGrpSpPr/>
          <p:nvPr/>
        </p:nvGrpSpPr>
        <p:grpSpPr>
          <a:xfrm>
            <a:off x="4514840" y="4047945"/>
            <a:ext cx="956967" cy="842496"/>
            <a:chOff x="6040049" y="4182118"/>
            <a:chExt cx="521619" cy="459224"/>
          </a:xfrm>
          <a:solidFill>
            <a:schemeClr val="bg1"/>
          </a:solidFill>
        </p:grpSpPr>
        <p:sp>
          <p:nvSpPr>
            <p:cNvPr id="88" name="Freeform 84"/>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solidFill>
                  <a:srgbClr val="446280"/>
                </a:solidFill>
              </a:endParaRPr>
            </a:p>
          </p:txBody>
        </p:sp>
        <p:sp>
          <p:nvSpPr>
            <p:cNvPr id="89" name="Freeform 85"/>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solidFill>
                  <a:srgbClr val="446280"/>
                </a:solidFill>
              </a:endParaRPr>
            </a:p>
          </p:txBody>
        </p:sp>
        <p:sp>
          <p:nvSpPr>
            <p:cNvPr id="90" name="Freeform 86"/>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solidFill>
                  <a:srgbClr val="446280"/>
                </a:solidFill>
              </a:endParaRPr>
            </a:p>
          </p:txBody>
        </p:sp>
        <p:sp>
          <p:nvSpPr>
            <p:cNvPr id="91" name="Freeform 87"/>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solidFill>
                  <a:srgbClr val="446280"/>
                </a:solidFill>
              </a:endParaRPr>
            </a:p>
          </p:txBody>
        </p:sp>
        <p:sp>
          <p:nvSpPr>
            <p:cNvPr id="92" name="Freeform 88"/>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100">
                <a:solidFill>
                  <a:srgbClr val="446280"/>
                </a:solidFill>
              </a:endParaRPr>
            </a:p>
          </p:txBody>
        </p:sp>
      </p:grpSp>
      <p:cxnSp>
        <p:nvCxnSpPr>
          <p:cNvPr id="93" name="直接连接符 92"/>
          <p:cNvCxnSpPr/>
          <p:nvPr/>
        </p:nvCxnSpPr>
        <p:spPr>
          <a:xfrm>
            <a:off x="7728782" y="2462099"/>
            <a:ext cx="2496277"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4" name="矩形 93"/>
          <p:cNvSpPr/>
          <p:nvPr/>
        </p:nvSpPr>
        <p:spPr>
          <a:xfrm>
            <a:off x="7728782" y="2004305"/>
            <a:ext cx="2496277" cy="352425"/>
          </a:xfrm>
          <a:prstGeom prst="rect">
            <a:avLst/>
          </a:prstGeom>
        </p:spPr>
        <p:txBody>
          <a:bodyPr wrap="square">
            <a:spAutoFit/>
          </a:bodyPr>
          <a:lstStyle/>
          <a:p>
            <a:pPr lvl="0" algn="ctr" defTabSz="685165">
              <a:spcBef>
                <a:spcPct val="20000"/>
              </a:spcBef>
              <a:defRPr/>
            </a:pPr>
            <a:r>
              <a:rPr lang="zh-CN" altLang="en-US" sz="1600" b="1" kern="0" dirty="0">
                <a:solidFill>
                  <a:srgbClr val="076655"/>
                </a:solidFill>
                <a:latin typeface="微软雅黑" panose="020B0503020204020204" charset="-122"/>
                <a:ea typeface="微软雅黑" panose="020B0503020204020204" charset="-122"/>
                <a:cs typeface="Raleway" panose="020B0003030101060003"/>
              </a:rPr>
              <a:t>输入你的标题</a:t>
            </a:r>
          </a:p>
        </p:txBody>
      </p:sp>
      <p:sp>
        <p:nvSpPr>
          <p:cNvPr id="95" name="Content Placeholder 2"/>
          <p:cNvSpPr txBox="1"/>
          <p:nvPr/>
        </p:nvSpPr>
        <p:spPr bwMode="auto">
          <a:xfrm>
            <a:off x="7728782" y="2643960"/>
            <a:ext cx="2496277" cy="9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pitchFamily="34" charset="-128"/>
              </a:defRPr>
            </a:lvl1pPr>
            <a:lvl2pPr marL="742950" indent="-285750">
              <a:defRPr>
                <a:solidFill>
                  <a:schemeClr val="tx1"/>
                </a:solidFill>
                <a:latin typeface="Calibri" panose="020F0502020204030204" charset="0"/>
                <a:ea typeface="MS PGothic" panose="020B0600070205080204" pitchFamily="34" charset="-128"/>
              </a:defRPr>
            </a:lvl2pPr>
            <a:lvl3pPr marL="1143000" indent="-228600">
              <a:defRPr>
                <a:solidFill>
                  <a:schemeClr val="tx1"/>
                </a:solidFill>
                <a:latin typeface="Calibri" panose="020F0502020204030204" charset="0"/>
                <a:ea typeface="MS PGothic" panose="020B0600070205080204" pitchFamily="34" charset="-128"/>
              </a:defRPr>
            </a:lvl3pPr>
            <a:lvl4pPr marL="1600200" indent="-228600">
              <a:defRPr>
                <a:solidFill>
                  <a:schemeClr val="tx1"/>
                </a:solidFill>
                <a:latin typeface="Calibri" panose="020F0502020204030204" charset="0"/>
                <a:ea typeface="MS PGothic" panose="020B0600070205080204" pitchFamily="34" charset="-128"/>
              </a:defRPr>
            </a:lvl4pPr>
            <a:lvl5pPr marL="2057400" indent="-228600">
              <a:defRPr>
                <a:solidFill>
                  <a:schemeClr val="tx1"/>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defTabSz="685165">
              <a:lnSpc>
                <a:spcPct val="120000"/>
              </a:lnSpc>
              <a:spcBef>
                <a:spcPct val="20000"/>
              </a:spcBef>
              <a:defRPr/>
            </a:pPr>
            <a:r>
              <a:rPr lang="zh-CN" altLang="en-US" sz="1065" kern="0" dirty="0" smtClean="0">
                <a:solidFill>
                  <a:schemeClr val="tx1"/>
                </a:solidFill>
                <a:latin typeface="微软雅黑" panose="020B0503020204020204" charset="-122"/>
                <a:ea typeface="微软雅黑" panose="020B0503020204020204" charset="-122"/>
                <a:cs typeface="Raleway Light"/>
              </a:rPr>
              <a:t>这里</a:t>
            </a:r>
            <a:r>
              <a:rPr lang="zh-CN" altLang="en-US" sz="1065" kern="0" dirty="0">
                <a:solidFill>
                  <a:schemeClr val="tx1"/>
                </a:solidFill>
                <a:latin typeface="微软雅黑" panose="020B0503020204020204" charset="-122"/>
                <a:ea typeface="微软雅黑" panose="020B0503020204020204" charset="-122"/>
                <a:cs typeface="Raleway Light"/>
              </a:rPr>
              <a:t>输入简单的文字概述里输入简单文字概述输入简单的文字概述里输入输入</a:t>
            </a:r>
            <a:r>
              <a:rPr lang="zh-CN" altLang="en-US" sz="1065" kern="0" dirty="0" smtClean="0">
                <a:solidFill>
                  <a:schemeClr val="tx1"/>
                </a:solidFill>
                <a:latin typeface="微软雅黑" panose="020B0503020204020204" charset="-122"/>
                <a:ea typeface="微软雅黑" panose="020B0503020204020204" charset="-122"/>
                <a:cs typeface="Raleway Light"/>
              </a:rPr>
              <a:t>里这里</a:t>
            </a:r>
            <a:r>
              <a:rPr lang="zh-CN" altLang="en-US" sz="1065" kern="0" dirty="0">
                <a:solidFill>
                  <a:schemeClr val="tx1"/>
                </a:solidFill>
                <a:latin typeface="微软雅黑" panose="020B0503020204020204" charset="-122"/>
                <a:ea typeface="微软雅黑" panose="020B0503020204020204" charset="-122"/>
                <a:cs typeface="Raleway Light"/>
              </a:rPr>
              <a:t>输入简单的文字</a:t>
            </a:r>
            <a:r>
              <a:rPr lang="zh-CN" altLang="en-US" sz="1065" kern="0" dirty="0" smtClean="0">
                <a:solidFill>
                  <a:schemeClr val="tx1"/>
                </a:solidFill>
                <a:latin typeface="微软雅黑" panose="020B0503020204020204" charset="-122"/>
                <a:ea typeface="微软雅黑" panose="020B0503020204020204" charset="-122"/>
                <a:cs typeface="Raleway Light"/>
              </a:rPr>
              <a:t>概述里输入简单的文字概述</a:t>
            </a:r>
          </a:p>
        </p:txBody>
      </p:sp>
      <p:cxnSp>
        <p:nvCxnSpPr>
          <p:cNvPr id="96" name="直接连接符 95"/>
          <p:cNvCxnSpPr/>
          <p:nvPr/>
        </p:nvCxnSpPr>
        <p:spPr>
          <a:xfrm>
            <a:off x="1296067" y="4182785"/>
            <a:ext cx="2496277"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7" name="矩形 96"/>
          <p:cNvSpPr/>
          <p:nvPr/>
        </p:nvSpPr>
        <p:spPr>
          <a:xfrm>
            <a:off x="1296067" y="3747824"/>
            <a:ext cx="2496277" cy="352425"/>
          </a:xfrm>
          <a:prstGeom prst="rect">
            <a:avLst/>
          </a:prstGeom>
        </p:spPr>
        <p:txBody>
          <a:bodyPr wrap="square">
            <a:spAutoFit/>
          </a:bodyPr>
          <a:lstStyle/>
          <a:p>
            <a:pPr lvl="0" algn="ctr" defTabSz="685165">
              <a:spcBef>
                <a:spcPct val="20000"/>
              </a:spcBef>
              <a:defRPr/>
            </a:pPr>
            <a:r>
              <a:rPr lang="zh-CN" altLang="en-US" sz="1600" b="1" kern="0" dirty="0">
                <a:solidFill>
                  <a:srgbClr val="076655"/>
                </a:solidFill>
                <a:latin typeface="微软雅黑" panose="020B0503020204020204" charset="-122"/>
                <a:ea typeface="微软雅黑" panose="020B0503020204020204" charset="-122"/>
                <a:cs typeface="Raleway" panose="020B0003030101060003"/>
              </a:rPr>
              <a:t>输入你的标题</a:t>
            </a:r>
          </a:p>
        </p:txBody>
      </p:sp>
      <p:sp>
        <p:nvSpPr>
          <p:cNvPr id="98" name="Content Placeholder 2"/>
          <p:cNvSpPr txBox="1"/>
          <p:nvPr/>
        </p:nvSpPr>
        <p:spPr bwMode="auto">
          <a:xfrm>
            <a:off x="1296067" y="4278796"/>
            <a:ext cx="2496277" cy="9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pitchFamily="34" charset="-128"/>
              </a:defRPr>
            </a:lvl1pPr>
            <a:lvl2pPr marL="742950" indent="-285750">
              <a:defRPr>
                <a:solidFill>
                  <a:schemeClr val="tx1"/>
                </a:solidFill>
                <a:latin typeface="Calibri" panose="020F0502020204030204" charset="0"/>
                <a:ea typeface="MS PGothic" panose="020B0600070205080204" pitchFamily="34" charset="-128"/>
              </a:defRPr>
            </a:lvl2pPr>
            <a:lvl3pPr marL="1143000" indent="-228600">
              <a:defRPr>
                <a:solidFill>
                  <a:schemeClr val="tx1"/>
                </a:solidFill>
                <a:latin typeface="Calibri" panose="020F0502020204030204" charset="0"/>
                <a:ea typeface="MS PGothic" panose="020B0600070205080204" pitchFamily="34" charset="-128"/>
              </a:defRPr>
            </a:lvl3pPr>
            <a:lvl4pPr marL="1600200" indent="-228600">
              <a:defRPr>
                <a:solidFill>
                  <a:schemeClr val="tx1"/>
                </a:solidFill>
                <a:latin typeface="Calibri" panose="020F0502020204030204" charset="0"/>
                <a:ea typeface="MS PGothic" panose="020B0600070205080204" pitchFamily="34" charset="-128"/>
              </a:defRPr>
            </a:lvl4pPr>
            <a:lvl5pPr marL="2057400" indent="-228600">
              <a:defRPr>
                <a:solidFill>
                  <a:schemeClr val="tx1"/>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defTabSz="685165">
              <a:lnSpc>
                <a:spcPct val="120000"/>
              </a:lnSpc>
              <a:spcBef>
                <a:spcPct val="20000"/>
              </a:spcBef>
              <a:defRPr/>
            </a:pPr>
            <a:r>
              <a:rPr lang="zh-CN" altLang="en-US" sz="1065" kern="0" dirty="0" smtClean="0">
                <a:solidFill>
                  <a:schemeClr val="tx1"/>
                </a:solidFill>
                <a:latin typeface="微软雅黑" panose="020B0503020204020204" charset="-122"/>
                <a:ea typeface="微软雅黑" panose="020B0503020204020204" charset="-122"/>
                <a:cs typeface="Raleway Light"/>
              </a:rPr>
              <a:t>这里</a:t>
            </a:r>
            <a:r>
              <a:rPr lang="zh-CN" altLang="en-US" sz="1065" kern="0" dirty="0">
                <a:solidFill>
                  <a:schemeClr val="tx1"/>
                </a:solidFill>
                <a:latin typeface="微软雅黑" panose="020B0503020204020204" charset="-122"/>
                <a:ea typeface="微软雅黑" panose="020B0503020204020204" charset="-122"/>
                <a:cs typeface="Raleway Light"/>
              </a:rPr>
              <a:t>输入简单的文字概述里输入简单文字概述输入简单的文字概述里输入输入</a:t>
            </a:r>
            <a:r>
              <a:rPr lang="zh-CN" altLang="en-US" sz="1065" kern="0" dirty="0" smtClean="0">
                <a:solidFill>
                  <a:schemeClr val="tx1"/>
                </a:solidFill>
                <a:latin typeface="微软雅黑" panose="020B0503020204020204" charset="-122"/>
                <a:ea typeface="微软雅黑" panose="020B0503020204020204" charset="-122"/>
                <a:cs typeface="Raleway Light"/>
              </a:rPr>
              <a:t>里这里</a:t>
            </a:r>
            <a:r>
              <a:rPr lang="zh-CN" altLang="en-US" sz="1065" kern="0" dirty="0">
                <a:solidFill>
                  <a:schemeClr val="tx1"/>
                </a:solidFill>
                <a:latin typeface="微软雅黑" panose="020B0503020204020204" charset="-122"/>
                <a:ea typeface="微软雅黑" panose="020B0503020204020204" charset="-122"/>
                <a:cs typeface="Raleway Light"/>
              </a:rPr>
              <a:t>输入简单的文字</a:t>
            </a:r>
            <a:r>
              <a:rPr lang="zh-CN" altLang="en-US" sz="1065" kern="0" dirty="0" smtClean="0">
                <a:solidFill>
                  <a:schemeClr val="tx1"/>
                </a:solidFill>
                <a:latin typeface="微软雅黑" panose="020B0503020204020204" charset="-122"/>
                <a:ea typeface="微软雅黑" panose="020B0503020204020204" charset="-122"/>
                <a:cs typeface="Raleway Light"/>
              </a:rPr>
              <a:t>概述里输入简单的文字概述</a:t>
            </a:r>
          </a:p>
        </p:txBody>
      </p:sp>
      <p:cxnSp>
        <p:nvCxnSpPr>
          <p:cNvPr id="99" name="直接连接符 98"/>
          <p:cNvCxnSpPr/>
          <p:nvPr/>
        </p:nvCxnSpPr>
        <p:spPr>
          <a:xfrm>
            <a:off x="7728223" y="4192023"/>
            <a:ext cx="2496277"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0" name="矩形 99"/>
          <p:cNvSpPr/>
          <p:nvPr/>
        </p:nvSpPr>
        <p:spPr>
          <a:xfrm>
            <a:off x="7728223" y="3747823"/>
            <a:ext cx="2496277" cy="352425"/>
          </a:xfrm>
          <a:prstGeom prst="rect">
            <a:avLst/>
          </a:prstGeom>
        </p:spPr>
        <p:txBody>
          <a:bodyPr wrap="square">
            <a:spAutoFit/>
          </a:bodyPr>
          <a:lstStyle/>
          <a:p>
            <a:pPr lvl="0" algn="ctr" defTabSz="685165">
              <a:spcBef>
                <a:spcPct val="20000"/>
              </a:spcBef>
              <a:defRPr/>
            </a:pPr>
            <a:r>
              <a:rPr lang="zh-CN" altLang="en-US" sz="1600" b="1" kern="0" dirty="0">
                <a:solidFill>
                  <a:srgbClr val="076655"/>
                </a:solidFill>
                <a:latin typeface="微软雅黑" panose="020B0503020204020204" charset="-122"/>
                <a:ea typeface="微软雅黑" panose="020B0503020204020204" charset="-122"/>
                <a:cs typeface="Raleway" panose="020B0003030101060003"/>
              </a:rPr>
              <a:t>输入你的标题</a:t>
            </a:r>
          </a:p>
        </p:txBody>
      </p:sp>
      <p:sp>
        <p:nvSpPr>
          <p:cNvPr id="101" name="Content Placeholder 2"/>
          <p:cNvSpPr txBox="1"/>
          <p:nvPr/>
        </p:nvSpPr>
        <p:spPr bwMode="auto">
          <a:xfrm>
            <a:off x="7728223" y="4288033"/>
            <a:ext cx="2496277" cy="960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pitchFamily="34" charset="-128"/>
              </a:defRPr>
            </a:lvl1pPr>
            <a:lvl2pPr marL="742950" indent="-285750">
              <a:defRPr>
                <a:solidFill>
                  <a:schemeClr val="tx1"/>
                </a:solidFill>
                <a:latin typeface="Calibri" panose="020F0502020204030204" charset="0"/>
                <a:ea typeface="MS PGothic" panose="020B0600070205080204" pitchFamily="34" charset="-128"/>
              </a:defRPr>
            </a:lvl2pPr>
            <a:lvl3pPr marL="1143000" indent="-228600">
              <a:defRPr>
                <a:solidFill>
                  <a:schemeClr val="tx1"/>
                </a:solidFill>
                <a:latin typeface="Calibri" panose="020F0502020204030204" charset="0"/>
                <a:ea typeface="MS PGothic" panose="020B0600070205080204" pitchFamily="34" charset="-128"/>
              </a:defRPr>
            </a:lvl3pPr>
            <a:lvl4pPr marL="1600200" indent="-228600">
              <a:defRPr>
                <a:solidFill>
                  <a:schemeClr val="tx1"/>
                </a:solidFill>
                <a:latin typeface="Calibri" panose="020F0502020204030204" charset="0"/>
                <a:ea typeface="MS PGothic" panose="020B0600070205080204" pitchFamily="34" charset="-128"/>
              </a:defRPr>
            </a:lvl4pPr>
            <a:lvl5pPr marL="2057400" indent="-228600">
              <a:defRPr>
                <a:solidFill>
                  <a:schemeClr val="tx1"/>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defTabSz="685165">
              <a:lnSpc>
                <a:spcPct val="120000"/>
              </a:lnSpc>
              <a:spcBef>
                <a:spcPct val="20000"/>
              </a:spcBef>
              <a:defRPr/>
            </a:pPr>
            <a:r>
              <a:rPr lang="zh-CN" altLang="en-US" sz="1065" kern="0" dirty="0" smtClean="0">
                <a:solidFill>
                  <a:schemeClr val="tx1"/>
                </a:solidFill>
                <a:latin typeface="微软雅黑" panose="020B0503020204020204" charset="-122"/>
                <a:ea typeface="微软雅黑" panose="020B0503020204020204" charset="-122"/>
                <a:cs typeface="Raleway Light"/>
              </a:rPr>
              <a:t>这里</a:t>
            </a:r>
            <a:r>
              <a:rPr lang="zh-CN" altLang="en-US" sz="1065" kern="0" dirty="0">
                <a:solidFill>
                  <a:schemeClr val="tx1"/>
                </a:solidFill>
                <a:latin typeface="微软雅黑" panose="020B0503020204020204" charset="-122"/>
                <a:ea typeface="微软雅黑" panose="020B0503020204020204" charset="-122"/>
                <a:cs typeface="Raleway Light"/>
              </a:rPr>
              <a:t>输入简单的文字概述里输入简单文字概述输入简单的文字概述里输入输入</a:t>
            </a:r>
            <a:r>
              <a:rPr lang="zh-CN" altLang="en-US" sz="1065" kern="0" dirty="0" smtClean="0">
                <a:solidFill>
                  <a:schemeClr val="tx1"/>
                </a:solidFill>
                <a:latin typeface="微软雅黑" panose="020B0503020204020204" charset="-122"/>
                <a:ea typeface="微软雅黑" panose="020B0503020204020204" charset="-122"/>
                <a:cs typeface="Raleway Light"/>
              </a:rPr>
              <a:t>里这里</a:t>
            </a:r>
            <a:r>
              <a:rPr lang="zh-CN" altLang="en-US" sz="1065" kern="0" dirty="0">
                <a:solidFill>
                  <a:schemeClr val="tx1"/>
                </a:solidFill>
                <a:latin typeface="微软雅黑" panose="020B0503020204020204" charset="-122"/>
                <a:ea typeface="微软雅黑" panose="020B0503020204020204" charset="-122"/>
                <a:cs typeface="Raleway Light"/>
              </a:rPr>
              <a:t>输入简单的文字</a:t>
            </a:r>
            <a:r>
              <a:rPr lang="zh-CN" altLang="en-US" sz="1065" kern="0" dirty="0" smtClean="0">
                <a:solidFill>
                  <a:schemeClr val="tx1"/>
                </a:solidFill>
                <a:latin typeface="微软雅黑" panose="020B0503020204020204" charset="-122"/>
                <a:ea typeface="微软雅黑" panose="020B0503020204020204" charset="-122"/>
                <a:cs typeface="Raleway Light"/>
              </a:rPr>
              <a:t>概述里输入简单的文字概述</a:t>
            </a:r>
          </a:p>
        </p:txBody>
      </p:sp>
      <p:sp>
        <p:nvSpPr>
          <p:cNvPr id="102" name="矩形 10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矩形 10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4" name="图片 103"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 calcmode="lin" valueType="num">
                                      <p:cBhvr>
                                        <p:cTn id="9" dur="500" fill="hold"/>
                                        <p:tgtEl>
                                          <p:spTgt spid="75"/>
                                        </p:tgtEl>
                                        <p:attrNameLst>
                                          <p:attrName>ppt_x</p:attrName>
                                        </p:attrNameLst>
                                      </p:cBhvr>
                                      <p:tavLst>
                                        <p:tav tm="0">
                                          <p:val>
                                            <p:fltVal val="0.5"/>
                                          </p:val>
                                        </p:tav>
                                        <p:tav tm="100000">
                                          <p:val>
                                            <p:strVal val="#ppt_x"/>
                                          </p:val>
                                        </p:tav>
                                      </p:tavLst>
                                    </p:anim>
                                    <p:anim calcmode="lin" valueType="num">
                                      <p:cBhvr>
                                        <p:cTn id="10" dur="500" fill="hold"/>
                                        <p:tgtEl>
                                          <p:spTgt spid="75"/>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300"/>
                                  </p:stCondLst>
                                  <p:childTnLst>
                                    <p:set>
                                      <p:cBhvr>
                                        <p:cTn id="12" dur="1" fill="hold">
                                          <p:stCondLst>
                                            <p:cond delay="0"/>
                                          </p:stCondLst>
                                        </p:cTn>
                                        <p:tgtEl>
                                          <p:spTgt spid="76"/>
                                        </p:tgtEl>
                                        <p:attrNameLst>
                                          <p:attrName>style.visibility</p:attrName>
                                        </p:attrNameLst>
                                      </p:cBhvr>
                                      <p:to>
                                        <p:strVal val="visible"/>
                                      </p:to>
                                    </p:set>
                                    <p:anim calcmode="lin" valueType="num">
                                      <p:cBhvr>
                                        <p:cTn id="13" dur="500" fill="hold"/>
                                        <p:tgtEl>
                                          <p:spTgt spid="76"/>
                                        </p:tgtEl>
                                        <p:attrNameLst>
                                          <p:attrName>ppt_w</p:attrName>
                                        </p:attrNameLst>
                                      </p:cBhvr>
                                      <p:tavLst>
                                        <p:tav tm="0">
                                          <p:val>
                                            <p:fltVal val="0"/>
                                          </p:val>
                                        </p:tav>
                                        <p:tav tm="100000">
                                          <p:val>
                                            <p:strVal val="#ppt_w"/>
                                          </p:val>
                                        </p:tav>
                                      </p:tavLst>
                                    </p:anim>
                                    <p:anim calcmode="lin" valueType="num">
                                      <p:cBhvr>
                                        <p:cTn id="14" dur="500" fill="hold"/>
                                        <p:tgtEl>
                                          <p:spTgt spid="76"/>
                                        </p:tgtEl>
                                        <p:attrNameLst>
                                          <p:attrName>ppt_h</p:attrName>
                                        </p:attrNameLst>
                                      </p:cBhvr>
                                      <p:tavLst>
                                        <p:tav tm="0">
                                          <p:val>
                                            <p:fltVal val="0"/>
                                          </p:val>
                                        </p:tav>
                                        <p:tav tm="100000">
                                          <p:val>
                                            <p:strVal val="#ppt_h"/>
                                          </p:val>
                                        </p:tav>
                                      </p:tavLst>
                                    </p:anim>
                                    <p:anim calcmode="lin" valueType="num">
                                      <p:cBhvr>
                                        <p:cTn id="15" dur="500" fill="hold"/>
                                        <p:tgtEl>
                                          <p:spTgt spid="76"/>
                                        </p:tgtEl>
                                        <p:attrNameLst>
                                          <p:attrName>ppt_x</p:attrName>
                                        </p:attrNameLst>
                                      </p:cBhvr>
                                      <p:tavLst>
                                        <p:tav tm="0">
                                          <p:val>
                                            <p:fltVal val="0.5"/>
                                          </p:val>
                                        </p:tav>
                                        <p:tav tm="100000">
                                          <p:val>
                                            <p:strVal val="#ppt_x"/>
                                          </p:val>
                                        </p:tav>
                                      </p:tavLst>
                                    </p:anim>
                                    <p:anim calcmode="lin" valueType="num">
                                      <p:cBhvr>
                                        <p:cTn id="16" dur="500" fill="hold"/>
                                        <p:tgtEl>
                                          <p:spTgt spid="76"/>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600"/>
                                  </p:stCondLst>
                                  <p:childTnLst>
                                    <p:set>
                                      <p:cBhvr>
                                        <p:cTn id="18" dur="1" fill="hold">
                                          <p:stCondLst>
                                            <p:cond delay="0"/>
                                          </p:stCondLst>
                                        </p:cTn>
                                        <p:tgtEl>
                                          <p:spTgt spid="77"/>
                                        </p:tgtEl>
                                        <p:attrNameLst>
                                          <p:attrName>style.visibility</p:attrName>
                                        </p:attrNameLst>
                                      </p:cBhvr>
                                      <p:to>
                                        <p:strVal val="visible"/>
                                      </p:to>
                                    </p:set>
                                    <p:anim calcmode="lin" valueType="num">
                                      <p:cBhvr>
                                        <p:cTn id="19" dur="500" fill="hold"/>
                                        <p:tgtEl>
                                          <p:spTgt spid="77"/>
                                        </p:tgtEl>
                                        <p:attrNameLst>
                                          <p:attrName>ppt_w</p:attrName>
                                        </p:attrNameLst>
                                      </p:cBhvr>
                                      <p:tavLst>
                                        <p:tav tm="0">
                                          <p:val>
                                            <p:fltVal val="0"/>
                                          </p:val>
                                        </p:tav>
                                        <p:tav tm="100000">
                                          <p:val>
                                            <p:strVal val="#ppt_w"/>
                                          </p:val>
                                        </p:tav>
                                      </p:tavLst>
                                    </p:anim>
                                    <p:anim calcmode="lin" valueType="num">
                                      <p:cBhvr>
                                        <p:cTn id="20" dur="500" fill="hold"/>
                                        <p:tgtEl>
                                          <p:spTgt spid="77"/>
                                        </p:tgtEl>
                                        <p:attrNameLst>
                                          <p:attrName>ppt_h</p:attrName>
                                        </p:attrNameLst>
                                      </p:cBhvr>
                                      <p:tavLst>
                                        <p:tav tm="0">
                                          <p:val>
                                            <p:fltVal val="0"/>
                                          </p:val>
                                        </p:tav>
                                        <p:tav tm="100000">
                                          <p:val>
                                            <p:strVal val="#ppt_h"/>
                                          </p:val>
                                        </p:tav>
                                      </p:tavLst>
                                    </p:anim>
                                    <p:anim calcmode="lin" valueType="num">
                                      <p:cBhvr>
                                        <p:cTn id="21" dur="500" fill="hold"/>
                                        <p:tgtEl>
                                          <p:spTgt spid="77"/>
                                        </p:tgtEl>
                                        <p:attrNameLst>
                                          <p:attrName>ppt_x</p:attrName>
                                        </p:attrNameLst>
                                      </p:cBhvr>
                                      <p:tavLst>
                                        <p:tav tm="0">
                                          <p:val>
                                            <p:fltVal val="0.5"/>
                                          </p:val>
                                        </p:tav>
                                        <p:tav tm="100000">
                                          <p:val>
                                            <p:strVal val="#ppt_x"/>
                                          </p:val>
                                        </p:tav>
                                      </p:tavLst>
                                    </p:anim>
                                    <p:anim calcmode="lin" valueType="num">
                                      <p:cBhvr>
                                        <p:cTn id="22" dur="500" fill="hold"/>
                                        <p:tgtEl>
                                          <p:spTgt spid="77"/>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9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 calcmode="lin" valueType="num">
                                      <p:cBhvr>
                                        <p:cTn id="27" dur="500" fill="hold"/>
                                        <p:tgtEl>
                                          <p:spTgt spid="78"/>
                                        </p:tgtEl>
                                        <p:attrNameLst>
                                          <p:attrName>ppt_x</p:attrName>
                                        </p:attrNameLst>
                                      </p:cBhvr>
                                      <p:tavLst>
                                        <p:tav tm="0">
                                          <p:val>
                                            <p:fltVal val="0.5"/>
                                          </p:val>
                                        </p:tav>
                                        <p:tav tm="100000">
                                          <p:val>
                                            <p:strVal val="#ppt_x"/>
                                          </p:val>
                                        </p:tav>
                                      </p:tavLst>
                                    </p:anim>
                                    <p:anim calcmode="lin" valueType="num">
                                      <p:cBhvr>
                                        <p:cTn id="28" dur="500" fill="hold"/>
                                        <p:tgtEl>
                                          <p:spTgt spid="78"/>
                                        </p:tgtEl>
                                        <p:attrNameLst>
                                          <p:attrName>ppt_y</p:attrName>
                                        </p:attrNameLst>
                                      </p:cBhvr>
                                      <p:tavLst>
                                        <p:tav tm="0">
                                          <p:val>
                                            <p:fltVal val="0.5"/>
                                          </p:val>
                                        </p:tav>
                                        <p:tav tm="100000">
                                          <p:val>
                                            <p:strVal val="#ppt_y"/>
                                          </p:val>
                                        </p:tav>
                                      </p:tavLst>
                                    </p:anim>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250"/>
                                        <p:tgtEl>
                                          <p:spTgt spid="82"/>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85"/>
                                        </p:tgtEl>
                                        <p:attrNameLst>
                                          <p:attrName>style.visibility</p:attrName>
                                        </p:attrNameLst>
                                      </p:cBhvr>
                                      <p:to>
                                        <p:strVal val="visible"/>
                                      </p:to>
                                    </p:set>
                                    <p:animEffect transition="in" filter="fade">
                                      <p:cBhvr>
                                        <p:cTn id="36" dur="250"/>
                                        <p:tgtEl>
                                          <p:spTgt spid="85"/>
                                        </p:tgtEl>
                                      </p:cBhvr>
                                    </p:animEffect>
                                  </p:childTnLst>
                                </p:cTn>
                              </p:par>
                            </p:childTnLst>
                          </p:cTn>
                        </p:par>
                        <p:par>
                          <p:cTn id="37" fill="hold">
                            <p:stCondLst>
                              <p:cond delay="1500"/>
                            </p:stCondLst>
                            <p:childTnLst>
                              <p:par>
                                <p:cTn id="38" presetID="10" presetClass="entr" presetSubtype="0" fill="hold" nodeType="afterEffect">
                                  <p:stCondLst>
                                    <p:cond delay="0"/>
                                  </p:stCondLst>
                                  <p:childTnLst>
                                    <p:set>
                                      <p:cBhvr>
                                        <p:cTn id="39" dur="1" fill="hold">
                                          <p:stCondLst>
                                            <p:cond delay="0"/>
                                          </p:stCondLst>
                                        </p:cTn>
                                        <p:tgtEl>
                                          <p:spTgt spid="87"/>
                                        </p:tgtEl>
                                        <p:attrNameLst>
                                          <p:attrName>style.visibility</p:attrName>
                                        </p:attrNameLst>
                                      </p:cBhvr>
                                      <p:to>
                                        <p:strVal val="visible"/>
                                      </p:to>
                                    </p:set>
                                    <p:animEffect transition="in" filter="fade">
                                      <p:cBhvr>
                                        <p:cTn id="40" dur="250"/>
                                        <p:tgtEl>
                                          <p:spTgt spid="87"/>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86"/>
                                        </p:tgtEl>
                                        <p:attrNameLst>
                                          <p:attrName>style.visibility</p:attrName>
                                        </p:attrNameLst>
                                      </p:cBhvr>
                                      <p:to>
                                        <p:strVal val="visible"/>
                                      </p:to>
                                    </p:set>
                                    <p:animEffect transition="in" filter="fade">
                                      <p:cBhvr>
                                        <p:cTn id="44" dur="250"/>
                                        <p:tgtEl>
                                          <p:spTgt spid="86"/>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80"/>
                                        </p:tgtEl>
                                        <p:attrNameLst>
                                          <p:attrName>style.visibility</p:attrName>
                                        </p:attrNameLst>
                                      </p:cBhvr>
                                      <p:to>
                                        <p:strVal val="visible"/>
                                      </p:to>
                                    </p:set>
                                    <p:animEffect transition="in" filter="fade">
                                      <p:cBhvr>
                                        <p:cTn id="48" dur="500"/>
                                        <p:tgtEl>
                                          <p:spTgt spid="80"/>
                                        </p:tgtEl>
                                      </p:cBhvr>
                                    </p:animEffect>
                                  </p:childTnLst>
                                </p:cTn>
                              </p:par>
                              <p:par>
                                <p:cTn id="49" presetID="16" presetClass="entr" presetSubtype="21" fill="hold" nodeType="with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barn(inVertical)">
                                      <p:cBhvr>
                                        <p:cTn id="51" dur="500"/>
                                        <p:tgtEl>
                                          <p:spTgt spid="79"/>
                                        </p:tgtEl>
                                      </p:cBhvr>
                                    </p:animEffect>
                                  </p:childTnLst>
                                </p:cTn>
                              </p:par>
                            </p:childTnLst>
                          </p:cTn>
                        </p:par>
                        <p:par>
                          <p:cTn id="52" fill="hold">
                            <p:stCondLst>
                              <p:cond delay="3000"/>
                            </p:stCondLst>
                            <p:childTnLst>
                              <p:par>
                                <p:cTn id="53" presetID="9" presetClass="entr" presetSubtype="0"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Effect transition="in" filter="dissolve">
                                      <p:cBhvr>
                                        <p:cTn id="55" dur="500"/>
                                        <p:tgtEl>
                                          <p:spTgt spid="81"/>
                                        </p:tgtEl>
                                      </p:cBhvr>
                                    </p:animEffec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fade">
                                      <p:cBhvr>
                                        <p:cTn id="59" dur="500"/>
                                        <p:tgtEl>
                                          <p:spTgt spid="94"/>
                                        </p:tgtEl>
                                      </p:cBhvr>
                                    </p:animEffect>
                                  </p:childTnLst>
                                </p:cTn>
                              </p:par>
                              <p:par>
                                <p:cTn id="60" presetID="16" presetClass="entr" presetSubtype="21" fill="hold" nodeType="withEffect">
                                  <p:stCondLst>
                                    <p:cond delay="0"/>
                                  </p:stCondLst>
                                  <p:childTnLst>
                                    <p:set>
                                      <p:cBhvr>
                                        <p:cTn id="61" dur="1" fill="hold">
                                          <p:stCondLst>
                                            <p:cond delay="0"/>
                                          </p:stCondLst>
                                        </p:cTn>
                                        <p:tgtEl>
                                          <p:spTgt spid="93"/>
                                        </p:tgtEl>
                                        <p:attrNameLst>
                                          <p:attrName>style.visibility</p:attrName>
                                        </p:attrNameLst>
                                      </p:cBhvr>
                                      <p:to>
                                        <p:strVal val="visible"/>
                                      </p:to>
                                    </p:set>
                                    <p:animEffect transition="in" filter="barn(inVertical)">
                                      <p:cBhvr>
                                        <p:cTn id="62" dur="500"/>
                                        <p:tgtEl>
                                          <p:spTgt spid="93"/>
                                        </p:tgtEl>
                                      </p:cBhvr>
                                    </p:animEffect>
                                  </p:childTnLst>
                                </p:cTn>
                              </p:par>
                            </p:childTnLst>
                          </p:cTn>
                        </p:par>
                        <p:par>
                          <p:cTn id="63" fill="hold">
                            <p:stCondLst>
                              <p:cond delay="4000"/>
                            </p:stCondLst>
                            <p:childTnLst>
                              <p:par>
                                <p:cTn id="64" presetID="9" presetClass="entr" presetSubtype="0" fill="hold" grpId="0" nodeType="afterEffect">
                                  <p:stCondLst>
                                    <p:cond delay="0"/>
                                  </p:stCondLst>
                                  <p:childTnLst>
                                    <p:set>
                                      <p:cBhvr>
                                        <p:cTn id="65" dur="1" fill="hold">
                                          <p:stCondLst>
                                            <p:cond delay="0"/>
                                          </p:stCondLst>
                                        </p:cTn>
                                        <p:tgtEl>
                                          <p:spTgt spid="95"/>
                                        </p:tgtEl>
                                        <p:attrNameLst>
                                          <p:attrName>style.visibility</p:attrName>
                                        </p:attrNameLst>
                                      </p:cBhvr>
                                      <p:to>
                                        <p:strVal val="visible"/>
                                      </p:to>
                                    </p:set>
                                    <p:animEffect transition="in" filter="dissolve">
                                      <p:cBhvr>
                                        <p:cTn id="66" dur="500"/>
                                        <p:tgtEl>
                                          <p:spTgt spid="95"/>
                                        </p:tgtEl>
                                      </p:cBhvr>
                                    </p:animEffect>
                                  </p:childTnLst>
                                </p:cTn>
                              </p:par>
                            </p:childTnLst>
                          </p:cTn>
                        </p:par>
                        <p:par>
                          <p:cTn id="67" fill="hold">
                            <p:stCondLst>
                              <p:cond delay="4500"/>
                            </p:stCondLst>
                            <p:childTnLst>
                              <p:par>
                                <p:cTn id="68" presetID="10" presetClass="entr" presetSubtype="0" fill="hold" grpId="0" nodeType="afterEffect">
                                  <p:stCondLst>
                                    <p:cond delay="0"/>
                                  </p:stCondLst>
                                  <p:childTnLst>
                                    <p:set>
                                      <p:cBhvr>
                                        <p:cTn id="69" dur="1" fill="hold">
                                          <p:stCondLst>
                                            <p:cond delay="0"/>
                                          </p:stCondLst>
                                        </p:cTn>
                                        <p:tgtEl>
                                          <p:spTgt spid="97"/>
                                        </p:tgtEl>
                                        <p:attrNameLst>
                                          <p:attrName>style.visibility</p:attrName>
                                        </p:attrNameLst>
                                      </p:cBhvr>
                                      <p:to>
                                        <p:strVal val="visible"/>
                                      </p:to>
                                    </p:set>
                                    <p:animEffect transition="in" filter="fade">
                                      <p:cBhvr>
                                        <p:cTn id="70" dur="500"/>
                                        <p:tgtEl>
                                          <p:spTgt spid="97"/>
                                        </p:tgtEl>
                                      </p:cBhvr>
                                    </p:animEffect>
                                  </p:childTnLst>
                                </p:cTn>
                              </p:par>
                              <p:par>
                                <p:cTn id="71" presetID="16" presetClass="entr" presetSubtype="21" fill="hold" nodeType="withEffect">
                                  <p:stCondLst>
                                    <p:cond delay="0"/>
                                  </p:stCondLst>
                                  <p:childTnLst>
                                    <p:set>
                                      <p:cBhvr>
                                        <p:cTn id="72" dur="1" fill="hold">
                                          <p:stCondLst>
                                            <p:cond delay="0"/>
                                          </p:stCondLst>
                                        </p:cTn>
                                        <p:tgtEl>
                                          <p:spTgt spid="96"/>
                                        </p:tgtEl>
                                        <p:attrNameLst>
                                          <p:attrName>style.visibility</p:attrName>
                                        </p:attrNameLst>
                                      </p:cBhvr>
                                      <p:to>
                                        <p:strVal val="visible"/>
                                      </p:to>
                                    </p:set>
                                    <p:animEffect transition="in" filter="barn(inVertical)">
                                      <p:cBhvr>
                                        <p:cTn id="73" dur="500"/>
                                        <p:tgtEl>
                                          <p:spTgt spid="96"/>
                                        </p:tgtEl>
                                      </p:cBhvr>
                                    </p:animEffect>
                                  </p:childTnLst>
                                </p:cTn>
                              </p:par>
                            </p:childTnLst>
                          </p:cTn>
                        </p:par>
                        <p:par>
                          <p:cTn id="74" fill="hold">
                            <p:stCondLst>
                              <p:cond delay="5000"/>
                            </p:stCondLst>
                            <p:childTnLst>
                              <p:par>
                                <p:cTn id="75" presetID="9" presetClass="entr" presetSubtype="0" fill="hold" grpId="0" nodeType="afterEffect">
                                  <p:stCondLst>
                                    <p:cond delay="0"/>
                                  </p:stCondLst>
                                  <p:childTnLst>
                                    <p:set>
                                      <p:cBhvr>
                                        <p:cTn id="76" dur="1" fill="hold">
                                          <p:stCondLst>
                                            <p:cond delay="0"/>
                                          </p:stCondLst>
                                        </p:cTn>
                                        <p:tgtEl>
                                          <p:spTgt spid="98"/>
                                        </p:tgtEl>
                                        <p:attrNameLst>
                                          <p:attrName>style.visibility</p:attrName>
                                        </p:attrNameLst>
                                      </p:cBhvr>
                                      <p:to>
                                        <p:strVal val="visible"/>
                                      </p:to>
                                    </p:set>
                                    <p:animEffect transition="in" filter="dissolve">
                                      <p:cBhvr>
                                        <p:cTn id="77" dur="500"/>
                                        <p:tgtEl>
                                          <p:spTgt spid="98"/>
                                        </p:tgtEl>
                                      </p:cBhvr>
                                    </p:animEffect>
                                  </p:childTnLst>
                                </p:cTn>
                              </p:par>
                            </p:childTnLst>
                          </p:cTn>
                        </p:par>
                        <p:par>
                          <p:cTn id="78" fill="hold">
                            <p:stCondLst>
                              <p:cond delay="5500"/>
                            </p:stCondLst>
                            <p:childTnLst>
                              <p:par>
                                <p:cTn id="79" presetID="10" presetClass="entr" presetSubtype="0" fill="hold" grpId="0" nodeType="afterEffect">
                                  <p:stCondLst>
                                    <p:cond delay="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500"/>
                                        <p:tgtEl>
                                          <p:spTgt spid="100"/>
                                        </p:tgtEl>
                                      </p:cBhvr>
                                    </p:animEffect>
                                  </p:childTnLst>
                                </p:cTn>
                              </p:par>
                              <p:par>
                                <p:cTn id="82" presetID="16" presetClass="entr" presetSubtype="21" fill="hold" nodeType="withEffect">
                                  <p:stCondLst>
                                    <p:cond delay="0"/>
                                  </p:stCondLst>
                                  <p:childTnLst>
                                    <p:set>
                                      <p:cBhvr>
                                        <p:cTn id="83" dur="1" fill="hold">
                                          <p:stCondLst>
                                            <p:cond delay="0"/>
                                          </p:stCondLst>
                                        </p:cTn>
                                        <p:tgtEl>
                                          <p:spTgt spid="99"/>
                                        </p:tgtEl>
                                        <p:attrNameLst>
                                          <p:attrName>style.visibility</p:attrName>
                                        </p:attrNameLst>
                                      </p:cBhvr>
                                      <p:to>
                                        <p:strVal val="visible"/>
                                      </p:to>
                                    </p:set>
                                    <p:animEffect transition="in" filter="barn(inVertical)">
                                      <p:cBhvr>
                                        <p:cTn id="84" dur="500"/>
                                        <p:tgtEl>
                                          <p:spTgt spid="99"/>
                                        </p:tgtEl>
                                      </p:cBhvr>
                                    </p:animEffect>
                                  </p:childTnLst>
                                </p:cTn>
                              </p:par>
                            </p:childTnLst>
                          </p:cTn>
                        </p:par>
                        <p:par>
                          <p:cTn id="85" fill="hold">
                            <p:stCondLst>
                              <p:cond delay="6000"/>
                            </p:stCondLst>
                            <p:childTnLst>
                              <p:par>
                                <p:cTn id="86" presetID="9" presetClass="entr" presetSubtype="0" fill="hold" grpId="0" nodeType="afterEffect">
                                  <p:stCondLst>
                                    <p:cond delay="0"/>
                                  </p:stCondLst>
                                  <p:childTnLst>
                                    <p:set>
                                      <p:cBhvr>
                                        <p:cTn id="87" dur="1" fill="hold">
                                          <p:stCondLst>
                                            <p:cond delay="0"/>
                                          </p:stCondLst>
                                        </p:cTn>
                                        <p:tgtEl>
                                          <p:spTgt spid="101"/>
                                        </p:tgtEl>
                                        <p:attrNameLst>
                                          <p:attrName>style.visibility</p:attrName>
                                        </p:attrNameLst>
                                      </p:cBhvr>
                                      <p:to>
                                        <p:strVal val="visible"/>
                                      </p:to>
                                    </p:set>
                                    <p:animEffect transition="in" filter="dissolve">
                                      <p:cBhvr>
                                        <p:cTn id="88"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bldLvl="0" animBg="1"/>
      <p:bldP spid="76" grpId="0" bldLvl="0" animBg="1"/>
      <p:bldP spid="77" grpId="0" bldLvl="0" animBg="1"/>
      <p:bldP spid="78" grpId="0" bldLvl="0" animBg="1"/>
      <p:bldP spid="80" grpId="0"/>
      <p:bldP spid="81" grpId="0"/>
      <p:bldP spid="85" grpId="0" bldLvl="0" animBg="1"/>
      <p:bldP spid="86" grpId="0" bldLvl="0" animBg="1"/>
      <p:bldP spid="94" grpId="0"/>
      <p:bldP spid="95" grpId="0"/>
      <p:bldP spid="97" grpId="0"/>
      <p:bldP spid="98" grpId="0"/>
      <p:bldP spid="100" grpId="0"/>
      <p:bldP spid="10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17" name="文本框 16"/>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18" name="矩形 17"/>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TextBox 2"/>
          <p:cNvSpPr txBox="1"/>
          <p:nvPr/>
        </p:nvSpPr>
        <p:spPr>
          <a:xfrm>
            <a:off x="2361330" y="5540801"/>
            <a:ext cx="1172113" cy="347345"/>
          </a:xfrm>
          <a:prstGeom prst="rect">
            <a:avLst/>
          </a:prstGeom>
          <a:noFill/>
        </p:spPr>
        <p:txBody>
          <a:bodyPr wrap="square" lIns="108636" tIns="54317" rIns="108636" bIns="54317" rtlCol="0">
            <a:spAutoFit/>
          </a:bodyPr>
          <a:lstStyle/>
          <a:p>
            <a:pPr algn="ctr"/>
            <a:r>
              <a:rPr lang="zh-CN" altLang="en-US" sz="1465" dirty="0">
                <a:latin typeface="微软雅黑" panose="020B0503020204020204" charset="-122"/>
                <a:ea typeface="微软雅黑" panose="020B0503020204020204" charset="-122"/>
              </a:rPr>
              <a:t>收入来源一</a:t>
            </a:r>
          </a:p>
        </p:txBody>
      </p:sp>
      <p:sp>
        <p:nvSpPr>
          <p:cNvPr id="21" name="TextBox 3"/>
          <p:cNvSpPr txBox="1"/>
          <p:nvPr/>
        </p:nvSpPr>
        <p:spPr>
          <a:xfrm>
            <a:off x="1939978" y="4934529"/>
            <a:ext cx="256693" cy="173990"/>
          </a:xfrm>
          <a:prstGeom prst="rect">
            <a:avLst/>
          </a:prstGeom>
          <a:noFill/>
        </p:spPr>
        <p:txBody>
          <a:bodyPr wrap="square" lIns="0" tIns="0" rIns="0" bIns="0" rtlCol="0">
            <a:spAutoFit/>
          </a:bodyPr>
          <a:lstStyle/>
          <a:p>
            <a:pPr algn="just"/>
            <a:r>
              <a:rPr lang="en-US" altLang="zh-CN" sz="1065" dirty="0">
                <a:latin typeface="微软雅黑" panose="020B0503020204020204" charset="-122"/>
                <a:ea typeface="微软雅黑" panose="020B0503020204020204" charset="-122"/>
              </a:rPr>
              <a:t>100</a:t>
            </a:r>
            <a:endParaRPr lang="zh-CN" altLang="en-US" sz="1065" dirty="0">
              <a:latin typeface="微软雅黑" panose="020B0503020204020204" charset="-122"/>
              <a:ea typeface="微软雅黑" panose="020B0503020204020204" charset="-122"/>
            </a:endParaRPr>
          </a:p>
        </p:txBody>
      </p:sp>
      <p:sp>
        <p:nvSpPr>
          <p:cNvPr id="22" name="TextBox 4"/>
          <p:cNvSpPr txBox="1"/>
          <p:nvPr/>
        </p:nvSpPr>
        <p:spPr>
          <a:xfrm>
            <a:off x="3699258" y="5540801"/>
            <a:ext cx="1172113" cy="347345"/>
          </a:xfrm>
          <a:prstGeom prst="rect">
            <a:avLst/>
          </a:prstGeom>
          <a:noFill/>
        </p:spPr>
        <p:txBody>
          <a:bodyPr wrap="square" lIns="108636" tIns="54317" rIns="108636" bIns="54317" rtlCol="0">
            <a:spAutoFit/>
          </a:bodyPr>
          <a:lstStyle/>
          <a:p>
            <a:pPr algn="ctr"/>
            <a:r>
              <a:rPr lang="zh-CN" altLang="en-US" sz="1465" dirty="0">
                <a:latin typeface="微软雅黑" panose="020B0503020204020204" charset="-122"/>
                <a:ea typeface="微软雅黑" panose="020B0503020204020204" charset="-122"/>
              </a:rPr>
              <a:t>收入来源二</a:t>
            </a:r>
          </a:p>
        </p:txBody>
      </p:sp>
      <p:sp>
        <p:nvSpPr>
          <p:cNvPr id="23" name="TextBox 5"/>
          <p:cNvSpPr txBox="1"/>
          <p:nvPr/>
        </p:nvSpPr>
        <p:spPr>
          <a:xfrm>
            <a:off x="5019076" y="5540801"/>
            <a:ext cx="1172113" cy="347345"/>
          </a:xfrm>
          <a:prstGeom prst="rect">
            <a:avLst/>
          </a:prstGeom>
          <a:noFill/>
        </p:spPr>
        <p:txBody>
          <a:bodyPr wrap="square" lIns="108636" tIns="54317" rIns="108636" bIns="54317" rtlCol="0">
            <a:spAutoFit/>
          </a:bodyPr>
          <a:lstStyle/>
          <a:p>
            <a:pPr algn="ctr"/>
            <a:r>
              <a:rPr lang="zh-CN" altLang="en-US" sz="1465" dirty="0">
                <a:latin typeface="微软雅黑" panose="020B0503020204020204" charset="-122"/>
                <a:ea typeface="微软雅黑" panose="020B0503020204020204" charset="-122"/>
              </a:rPr>
              <a:t>收入来源三</a:t>
            </a:r>
          </a:p>
        </p:txBody>
      </p:sp>
      <p:sp>
        <p:nvSpPr>
          <p:cNvPr id="25" name="TextBox 6"/>
          <p:cNvSpPr txBox="1"/>
          <p:nvPr/>
        </p:nvSpPr>
        <p:spPr>
          <a:xfrm>
            <a:off x="6338896" y="5540801"/>
            <a:ext cx="1172113" cy="347345"/>
          </a:xfrm>
          <a:prstGeom prst="rect">
            <a:avLst/>
          </a:prstGeom>
          <a:noFill/>
        </p:spPr>
        <p:txBody>
          <a:bodyPr wrap="square" lIns="108636" tIns="54317" rIns="108636" bIns="54317" rtlCol="0">
            <a:spAutoFit/>
          </a:bodyPr>
          <a:lstStyle/>
          <a:p>
            <a:pPr algn="ctr"/>
            <a:r>
              <a:rPr lang="zh-CN" altLang="en-US" sz="1465" dirty="0">
                <a:latin typeface="微软雅黑" panose="020B0503020204020204" charset="-122"/>
                <a:ea typeface="微软雅黑" panose="020B0503020204020204" charset="-122"/>
              </a:rPr>
              <a:t>收入来源四</a:t>
            </a:r>
          </a:p>
        </p:txBody>
      </p:sp>
      <p:sp>
        <p:nvSpPr>
          <p:cNvPr id="26" name="TextBox 7"/>
          <p:cNvSpPr txBox="1"/>
          <p:nvPr/>
        </p:nvSpPr>
        <p:spPr>
          <a:xfrm>
            <a:off x="1939978" y="4496083"/>
            <a:ext cx="256693" cy="173990"/>
          </a:xfrm>
          <a:prstGeom prst="rect">
            <a:avLst/>
          </a:prstGeom>
          <a:noFill/>
        </p:spPr>
        <p:txBody>
          <a:bodyPr wrap="square" lIns="0" tIns="0" rIns="0" bIns="0" rtlCol="0">
            <a:spAutoFit/>
          </a:bodyPr>
          <a:lstStyle/>
          <a:p>
            <a:pPr algn="just"/>
            <a:r>
              <a:rPr lang="en-US" altLang="zh-CN" sz="1065" dirty="0">
                <a:latin typeface="微软雅黑" panose="020B0503020204020204" charset="-122"/>
                <a:ea typeface="微软雅黑" panose="020B0503020204020204" charset="-122"/>
              </a:rPr>
              <a:t>200</a:t>
            </a:r>
            <a:endParaRPr lang="zh-CN" altLang="en-US" sz="1065" dirty="0">
              <a:latin typeface="微软雅黑" panose="020B0503020204020204" charset="-122"/>
              <a:ea typeface="微软雅黑" panose="020B0503020204020204" charset="-122"/>
            </a:endParaRPr>
          </a:p>
        </p:txBody>
      </p:sp>
      <p:sp>
        <p:nvSpPr>
          <p:cNvPr id="28" name="TextBox 8"/>
          <p:cNvSpPr txBox="1"/>
          <p:nvPr/>
        </p:nvSpPr>
        <p:spPr>
          <a:xfrm>
            <a:off x="1939978" y="4057635"/>
            <a:ext cx="256693" cy="173990"/>
          </a:xfrm>
          <a:prstGeom prst="rect">
            <a:avLst/>
          </a:prstGeom>
          <a:noFill/>
        </p:spPr>
        <p:txBody>
          <a:bodyPr wrap="square" lIns="0" tIns="0" rIns="0" bIns="0" rtlCol="0">
            <a:spAutoFit/>
          </a:bodyPr>
          <a:lstStyle/>
          <a:p>
            <a:pPr algn="just"/>
            <a:r>
              <a:rPr lang="en-US" altLang="zh-CN" sz="1065" dirty="0">
                <a:latin typeface="微软雅黑" panose="020B0503020204020204" charset="-122"/>
                <a:ea typeface="微软雅黑" panose="020B0503020204020204" charset="-122"/>
              </a:rPr>
              <a:t>300</a:t>
            </a:r>
            <a:endParaRPr lang="zh-CN" altLang="en-US" sz="1065" dirty="0">
              <a:latin typeface="微软雅黑" panose="020B0503020204020204" charset="-122"/>
              <a:ea typeface="微软雅黑" panose="020B0503020204020204" charset="-122"/>
            </a:endParaRPr>
          </a:p>
        </p:txBody>
      </p:sp>
      <p:sp>
        <p:nvSpPr>
          <p:cNvPr id="29" name="TextBox 9"/>
          <p:cNvSpPr txBox="1"/>
          <p:nvPr/>
        </p:nvSpPr>
        <p:spPr>
          <a:xfrm>
            <a:off x="1939978" y="3619187"/>
            <a:ext cx="256693" cy="173990"/>
          </a:xfrm>
          <a:prstGeom prst="rect">
            <a:avLst/>
          </a:prstGeom>
          <a:noFill/>
        </p:spPr>
        <p:txBody>
          <a:bodyPr wrap="square" lIns="0" tIns="0" rIns="0" bIns="0" rtlCol="0">
            <a:spAutoFit/>
          </a:bodyPr>
          <a:lstStyle/>
          <a:p>
            <a:pPr algn="just"/>
            <a:r>
              <a:rPr lang="en-US" altLang="zh-CN" sz="1065" dirty="0">
                <a:latin typeface="微软雅黑" panose="020B0503020204020204" charset="-122"/>
                <a:ea typeface="微软雅黑" panose="020B0503020204020204" charset="-122"/>
              </a:rPr>
              <a:t>400</a:t>
            </a:r>
            <a:endParaRPr lang="zh-CN" altLang="en-US" sz="1065" dirty="0">
              <a:latin typeface="微软雅黑" panose="020B0503020204020204" charset="-122"/>
              <a:ea typeface="微软雅黑" panose="020B0503020204020204" charset="-122"/>
            </a:endParaRPr>
          </a:p>
        </p:txBody>
      </p:sp>
      <p:sp>
        <p:nvSpPr>
          <p:cNvPr id="30" name="TextBox 10"/>
          <p:cNvSpPr txBox="1"/>
          <p:nvPr/>
        </p:nvSpPr>
        <p:spPr>
          <a:xfrm>
            <a:off x="1939978" y="3180739"/>
            <a:ext cx="256693" cy="173990"/>
          </a:xfrm>
          <a:prstGeom prst="rect">
            <a:avLst/>
          </a:prstGeom>
          <a:noFill/>
        </p:spPr>
        <p:txBody>
          <a:bodyPr wrap="square" lIns="0" tIns="0" rIns="0" bIns="0" rtlCol="0">
            <a:spAutoFit/>
          </a:bodyPr>
          <a:lstStyle/>
          <a:p>
            <a:pPr algn="just"/>
            <a:r>
              <a:rPr lang="en-US" altLang="zh-CN" sz="1065" dirty="0">
                <a:latin typeface="微软雅黑" panose="020B0503020204020204" charset="-122"/>
                <a:ea typeface="微软雅黑" panose="020B0503020204020204" charset="-122"/>
              </a:rPr>
              <a:t>500</a:t>
            </a:r>
            <a:endParaRPr lang="zh-CN" altLang="en-US" sz="1065" dirty="0">
              <a:latin typeface="微软雅黑" panose="020B0503020204020204" charset="-122"/>
              <a:ea typeface="微软雅黑" panose="020B0503020204020204" charset="-122"/>
            </a:endParaRPr>
          </a:p>
        </p:txBody>
      </p:sp>
      <p:sp>
        <p:nvSpPr>
          <p:cNvPr id="33" name="TextBox 11"/>
          <p:cNvSpPr txBox="1"/>
          <p:nvPr/>
        </p:nvSpPr>
        <p:spPr>
          <a:xfrm>
            <a:off x="1939978" y="2742292"/>
            <a:ext cx="256693" cy="173990"/>
          </a:xfrm>
          <a:prstGeom prst="rect">
            <a:avLst/>
          </a:prstGeom>
          <a:noFill/>
        </p:spPr>
        <p:txBody>
          <a:bodyPr wrap="square" lIns="0" tIns="0" rIns="0" bIns="0" rtlCol="0">
            <a:spAutoFit/>
          </a:bodyPr>
          <a:lstStyle/>
          <a:p>
            <a:pPr algn="just"/>
            <a:r>
              <a:rPr lang="en-US" altLang="zh-CN" sz="1065" dirty="0">
                <a:latin typeface="微软雅黑" panose="020B0503020204020204" charset="-122"/>
                <a:ea typeface="微软雅黑" panose="020B0503020204020204" charset="-122"/>
              </a:rPr>
              <a:t>600</a:t>
            </a:r>
            <a:endParaRPr lang="zh-CN" altLang="en-US" sz="1065" dirty="0">
              <a:latin typeface="微软雅黑" panose="020B0503020204020204" charset="-122"/>
              <a:ea typeface="微软雅黑" panose="020B0503020204020204" charset="-122"/>
            </a:endParaRPr>
          </a:p>
        </p:txBody>
      </p:sp>
      <p:sp>
        <p:nvSpPr>
          <p:cNvPr id="34" name="TextBox 12"/>
          <p:cNvSpPr txBox="1"/>
          <p:nvPr/>
        </p:nvSpPr>
        <p:spPr>
          <a:xfrm>
            <a:off x="1939978" y="2296427"/>
            <a:ext cx="256693" cy="173990"/>
          </a:xfrm>
          <a:prstGeom prst="rect">
            <a:avLst/>
          </a:prstGeom>
          <a:noFill/>
        </p:spPr>
        <p:txBody>
          <a:bodyPr wrap="square" lIns="0" tIns="0" rIns="0" bIns="0" rtlCol="0">
            <a:spAutoFit/>
          </a:bodyPr>
          <a:lstStyle/>
          <a:p>
            <a:pPr algn="just"/>
            <a:r>
              <a:rPr lang="en-US" altLang="zh-CN" sz="1065" dirty="0">
                <a:latin typeface="微软雅黑" panose="020B0503020204020204" charset="-122"/>
                <a:ea typeface="微软雅黑" panose="020B0503020204020204" charset="-122"/>
              </a:rPr>
              <a:t>700</a:t>
            </a:r>
            <a:endParaRPr lang="zh-CN" altLang="en-US" sz="1065" dirty="0">
              <a:latin typeface="微软雅黑" panose="020B0503020204020204" charset="-122"/>
              <a:ea typeface="微软雅黑" panose="020B0503020204020204" charset="-122"/>
            </a:endParaRPr>
          </a:p>
        </p:txBody>
      </p:sp>
      <p:grpSp>
        <p:nvGrpSpPr>
          <p:cNvPr id="35" name="组合 34"/>
          <p:cNvGrpSpPr/>
          <p:nvPr/>
        </p:nvGrpSpPr>
        <p:grpSpPr>
          <a:xfrm>
            <a:off x="2282235" y="1947669"/>
            <a:ext cx="5304992" cy="3507581"/>
            <a:chOff x="1126939" y="1350372"/>
            <a:chExt cx="4464496" cy="2952328"/>
          </a:xfrm>
        </p:grpSpPr>
        <p:cxnSp>
          <p:nvCxnSpPr>
            <p:cNvPr id="36" name="直接连接符 35"/>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23"/>
          <p:cNvSpPr txBox="1"/>
          <p:nvPr/>
        </p:nvSpPr>
        <p:spPr>
          <a:xfrm>
            <a:off x="1939978" y="1865396"/>
            <a:ext cx="256693" cy="173990"/>
          </a:xfrm>
          <a:prstGeom prst="rect">
            <a:avLst/>
          </a:prstGeom>
          <a:noFill/>
        </p:spPr>
        <p:txBody>
          <a:bodyPr wrap="square" lIns="0" tIns="0" rIns="0" bIns="0" rtlCol="0">
            <a:spAutoFit/>
          </a:bodyPr>
          <a:lstStyle/>
          <a:p>
            <a:pPr algn="just"/>
            <a:r>
              <a:rPr lang="en-US" altLang="zh-CN" sz="1065" dirty="0">
                <a:latin typeface="微软雅黑" panose="020B0503020204020204" charset="-122"/>
                <a:ea typeface="微软雅黑" panose="020B0503020204020204" charset="-122"/>
              </a:rPr>
              <a:t>800</a:t>
            </a:r>
            <a:endParaRPr lang="zh-CN" altLang="en-US" sz="1065" dirty="0">
              <a:latin typeface="微软雅黑" panose="020B0503020204020204" charset="-122"/>
              <a:ea typeface="微软雅黑" panose="020B0503020204020204" charset="-122"/>
            </a:endParaRPr>
          </a:p>
        </p:txBody>
      </p:sp>
      <p:sp>
        <p:nvSpPr>
          <p:cNvPr id="46" name="TextBox 24"/>
          <p:cNvSpPr txBox="1"/>
          <p:nvPr/>
        </p:nvSpPr>
        <p:spPr>
          <a:xfrm>
            <a:off x="1939978" y="5372977"/>
            <a:ext cx="256693" cy="173990"/>
          </a:xfrm>
          <a:prstGeom prst="rect">
            <a:avLst/>
          </a:prstGeom>
          <a:noFill/>
        </p:spPr>
        <p:txBody>
          <a:bodyPr wrap="square" lIns="0" tIns="0" rIns="0" bIns="0" rtlCol="0">
            <a:spAutoFit/>
          </a:bodyPr>
          <a:lstStyle/>
          <a:p>
            <a:pPr algn="just"/>
            <a:r>
              <a:rPr lang="en-US" altLang="zh-CN" sz="1065" dirty="0">
                <a:latin typeface="微软雅黑" panose="020B0503020204020204" charset="-122"/>
                <a:ea typeface="微软雅黑" panose="020B0503020204020204" charset="-122"/>
              </a:rPr>
              <a:t>0</a:t>
            </a:r>
            <a:endParaRPr lang="zh-CN" altLang="en-US" sz="1065" dirty="0">
              <a:latin typeface="微软雅黑" panose="020B0503020204020204" charset="-122"/>
              <a:ea typeface="微软雅黑" panose="020B0503020204020204" charset="-122"/>
            </a:endParaRPr>
          </a:p>
        </p:txBody>
      </p:sp>
      <p:sp>
        <p:nvSpPr>
          <p:cNvPr id="47" name="矩形 46"/>
          <p:cNvSpPr/>
          <p:nvPr/>
        </p:nvSpPr>
        <p:spPr>
          <a:xfrm>
            <a:off x="2592174" y="2386117"/>
            <a:ext cx="770080" cy="3069136"/>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a:endParaRPr lang="zh-CN" altLang="en-US" sz="100" dirty="0">
              <a:ea typeface="微软雅黑" panose="020B0503020204020204" charset="-122"/>
            </a:endParaRPr>
          </a:p>
        </p:txBody>
      </p:sp>
      <p:sp>
        <p:nvSpPr>
          <p:cNvPr id="48" name="矩形 47"/>
          <p:cNvSpPr/>
          <p:nvPr/>
        </p:nvSpPr>
        <p:spPr>
          <a:xfrm>
            <a:off x="2592174" y="2600864"/>
            <a:ext cx="770080" cy="2854391"/>
          </a:xfrm>
          <a:prstGeom prst="rect">
            <a:avLst/>
          </a:prstGeom>
          <a:solidFill>
            <a:schemeClr val="bg1">
              <a:lumMod val="50000"/>
            </a:schemeClr>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a:endParaRPr lang="zh-CN" altLang="en-US" sz="100" dirty="0">
              <a:ea typeface="微软雅黑" panose="020B0503020204020204" charset="-122"/>
            </a:endParaRPr>
          </a:p>
        </p:txBody>
      </p:sp>
      <p:sp>
        <p:nvSpPr>
          <p:cNvPr id="49" name="矩形 48"/>
          <p:cNvSpPr/>
          <p:nvPr/>
        </p:nvSpPr>
        <p:spPr>
          <a:xfrm>
            <a:off x="3900275" y="3263013"/>
            <a:ext cx="770080" cy="219223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a:endParaRPr lang="zh-CN" altLang="en-US" sz="100" dirty="0">
              <a:ea typeface="微软雅黑" panose="020B0503020204020204" charset="-122"/>
            </a:endParaRPr>
          </a:p>
        </p:txBody>
      </p:sp>
      <p:sp>
        <p:nvSpPr>
          <p:cNvPr id="50" name="矩形 49"/>
          <p:cNvSpPr/>
          <p:nvPr/>
        </p:nvSpPr>
        <p:spPr>
          <a:xfrm>
            <a:off x="3900275" y="3619188"/>
            <a:ext cx="770080" cy="1836067"/>
          </a:xfrm>
          <a:prstGeom prst="rect">
            <a:avLst/>
          </a:prstGeom>
          <a:solidFill>
            <a:schemeClr val="bg1">
              <a:lumMod val="65000"/>
            </a:schemeClr>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a:endParaRPr lang="zh-CN" altLang="en-US" sz="100" dirty="0">
              <a:ea typeface="微软雅黑" panose="020B0503020204020204" charset="-122"/>
            </a:endParaRPr>
          </a:p>
        </p:txBody>
      </p:sp>
      <p:sp>
        <p:nvSpPr>
          <p:cNvPr id="51" name="矩形 50"/>
          <p:cNvSpPr/>
          <p:nvPr/>
        </p:nvSpPr>
        <p:spPr>
          <a:xfrm>
            <a:off x="5220094" y="3920684"/>
            <a:ext cx="770080" cy="1534568"/>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a:endParaRPr lang="zh-CN" altLang="en-US" sz="100" dirty="0">
              <a:ea typeface="微软雅黑" panose="020B0503020204020204" charset="-122"/>
            </a:endParaRPr>
          </a:p>
        </p:txBody>
      </p:sp>
      <p:sp>
        <p:nvSpPr>
          <p:cNvPr id="52" name="矩形 51"/>
          <p:cNvSpPr/>
          <p:nvPr/>
        </p:nvSpPr>
        <p:spPr>
          <a:xfrm>
            <a:off x="5220094" y="4496083"/>
            <a:ext cx="770080" cy="959171"/>
          </a:xfrm>
          <a:prstGeom prst="rect">
            <a:avLst/>
          </a:prstGeom>
          <a:solidFill>
            <a:schemeClr val="tx1">
              <a:lumMod val="75000"/>
              <a:lumOff val="25000"/>
            </a:schemeClr>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a:endParaRPr lang="zh-CN" altLang="en-US" sz="100" dirty="0">
              <a:ea typeface="微软雅黑" panose="020B0503020204020204" charset="-122"/>
            </a:endParaRPr>
          </a:p>
        </p:txBody>
      </p:sp>
      <p:sp>
        <p:nvSpPr>
          <p:cNvPr id="53" name="矩形 52"/>
          <p:cNvSpPr/>
          <p:nvPr/>
        </p:nvSpPr>
        <p:spPr>
          <a:xfrm>
            <a:off x="6546999" y="4139909"/>
            <a:ext cx="770080" cy="1315344"/>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a:endParaRPr lang="zh-CN" altLang="en-US" sz="100" dirty="0">
              <a:ea typeface="微软雅黑" panose="020B0503020204020204" charset="-122"/>
            </a:endParaRPr>
          </a:p>
        </p:txBody>
      </p:sp>
      <p:sp>
        <p:nvSpPr>
          <p:cNvPr id="54" name="矩形 53"/>
          <p:cNvSpPr/>
          <p:nvPr/>
        </p:nvSpPr>
        <p:spPr>
          <a:xfrm>
            <a:off x="6546999" y="4425365"/>
            <a:ext cx="770080" cy="1029887"/>
          </a:xfrm>
          <a:prstGeom prst="rect">
            <a:avLst/>
          </a:prstGeom>
          <a:solidFill>
            <a:schemeClr val="bg1">
              <a:lumMod val="75000"/>
            </a:schemeClr>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a:endParaRPr lang="zh-CN" altLang="en-US" sz="100" dirty="0">
              <a:ea typeface="微软雅黑" panose="020B0503020204020204" charset="-122"/>
            </a:endParaRPr>
          </a:p>
        </p:txBody>
      </p:sp>
      <p:sp>
        <p:nvSpPr>
          <p:cNvPr id="55" name="TextBox 33"/>
          <p:cNvSpPr txBox="1"/>
          <p:nvPr/>
        </p:nvSpPr>
        <p:spPr>
          <a:xfrm>
            <a:off x="8114323" y="2372147"/>
            <a:ext cx="2909189" cy="1222375"/>
          </a:xfrm>
          <a:prstGeom prst="rect">
            <a:avLst/>
          </a:prstGeom>
          <a:noFill/>
        </p:spPr>
        <p:txBody>
          <a:bodyPr wrap="square" lIns="0" tIns="0" rIns="0" bIns="0" rtlCol="0">
            <a:spAutoFit/>
          </a:bodyPr>
          <a:lstStyle/>
          <a:p>
            <a:pPr algn="just">
              <a:lnSpc>
                <a:spcPct val="120000"/>
              </a:lnSpc>
            </a:pPr>
            <a:r>
              <a:rPr lang="zh-CN" altLang="en-US" sz="1335" dirty="0">
                <a:solidFill>
                  <a:schemeClr val="tx1">
                    <a:lumMod val="65000"/>
                    <a:lumOff val="35000"/>
                  </a:schemeClr>
                </a:solidFill>
                <a:latin typeface="微软雅黑" panose="020B0503020204020204" charset="-122"/>
                <a:ea typeface="微软雅黑" panose="020B0503020204020204" charset="-122"/>
              </a:rPr>
              <a:t>       点击输入简要文字解说，解说文字尽量概括精炼，不用多余的文字修饰，简洁精准的 解说所提炼的核心概念。 点击输入简要文字解说，解说文字尽量概括精炼，不用多余的文字修饰。</a:t>
            </a:r>
          </a:p>
        </p:txBody>
      </p:sp>
      <p:sp>
        <p:nvSpPr>
          <p:cNvPr id="56" name="TextBox 34"/>
          <p:cNvSpPr txBox="1"/>
          <p:nvPr/>
        </p:nvSpPr>
        <p:spPr>
          <a:xfrm>
            <a:off x="8114323" y="1796819"/>
            <a:ext cx="2447040" cy="391795"/>
          </a:xfrm>
          <a:prstGeom prst="rect">
            <a:avLst/>
          </a:prstGeom>
          <a:noFill/>
        </p:spPr>
        <p:txBody>
          <a:bodyPr wrap="square" lIns="0" tIns="0" rIns="0" bIns="0" rtlCol="0">
            <a:spAutoFit/>
          </a:bodyPr>
          <a:lstStyle/>
          <a:p>
            <a:r>
              <a:rPr lang="zh-CN" altLang="en-US" sz="2400" dirty="0">
                <a:solidFill>
                  <a:schemeClr val="tx1">
                    <a:lumMod val="65000"/>
                    <a:lumOff val="35000"/>
                  </a:schemeClr>
                </a:solidFill>
                <a:latin typeface="微软雅黑" panose="020B0503020204020204" charset="-122"/>
                <a:ea typeface="微软雅黑" panose="020B0503020204020204" charset="-122"/>
              </a:rPr>
              <a:t>点击输入标题文本</a:t>
            </a:r>
          </a:p>
        </p:txBody>
      </p:sp>
      <p:sp>
        <p:nvSpPr>
          <p:cNvPr id="57" name="TextBox 35"/>
          <p:cNvSpPr txBox="1"/>
          <p:nvPr/>
        </p:nvSpPr>
        <p:spPr>
          <a:xfrm>
            <a:off x="8087159" y="4047975"/>
            <a:ext cx="2703733" cy="587375"/>
          </a:xfrm>
          <a:prstGeom prst="rect">
            <a:avLst/>
          </a:prstGeom>
          <a:noFill/>
        </p:spPr>
        <p:txBody>
          <a:bodyPr wrap="square" lIns="0" tIns="0" rIns="0" bIns="0" rtlCol="0">
            <a:spAutoFit/>
          </a:bodyPr>
          <a:lstStyle/>
          <a:p>
            <a:r>
              <a:rPr lang="en-US" altLang="zh-CN" sz="3600" dirty="0">
                <a:solidFill>
                  <a:srgbClr val="076655"/>
                </a:solidFill>
                <a:latin typeface="微软雅黑" panose="020B0503020204020204" charset="-122"/>
                <a:ea typeface="微软雅黑" panose="020B0503020204020204" charset="-122"/>
              </a:rPr>
              <a:t>18,500,000</a:t>
            </a:r>
          </a:p>
        </p:txBody>
      </p:sp>
      <p:sp>
        <p:nvSpPr>
          <p:cNvPr id="58" name="TextBox 36"/>
          <p:cNvSpPr txBox="1"/>
          <p:nvPr/>
        </p:nvSpPr>
        <p:spPr>
          <a:xfrm>
            <a:off x="8114323" y="3766207"/>
            <a:ext cx="1711288" cy="283210"/>
          </a:xfrm>
          <a:prstGeom prst="rect">
            <a:avLst/>
          </a:prstGeom>
          <a:noFill/>
        </p:spPr>
        <p:txBody>
          <a:bodyPr wrap="square" lIns="0" tIns="0" rIns="0" bIns="0" rtlCol="0">
            <a:spAutoFit/>
          </a:bodyPr>
          <a:lstStyle/>
          <a:p>
            <a:r>
              <a:rPr lang="zh-CN" altLang="en-US" sz="1735" b="1" dirty="0">
                <a:solidFill>
                  <a:schemeClr val="tx1">
                    <a:lumMod val="65000"/>
                    <a:lumOff val="35000"/>
                  </a:schemeClr>
                </a:solidFill>
                <a:latin typeface="微软雅黑" panose="020B0503020204020204" charset="-122"/>
                <a:ea typeface="微软雅黑" panose="020B0503020204020204" charset="-122"/>
              </a:rPr>
              <a:t>全年总额：</a:t>
            </a:r>
          </a:p>
        </p:txBody>
      </p:sp>
      <p:sp>
        <p:nvSpPr>
          <p:cNvPr id="59" name="TextBox 37"/>
          <p:cNvSpPr txBox="1"/>
          <p:nvPr/>
        </p:nvSpPr>
        <p:spPr>
          <a:xfrm>
            <a:off x="8127276" y="5129163"/>
            <a:ext cx="754460" cy="283210"/>
          </a:xfrm>
          <a:prstGeom prst="rect">
            <a:avLst/>
          </a:prstGeom>
          <a:noFill/>
        </p:spPr>
        <p:txBody>
          <a:bodyPr wrap="square" lIns="0" tIns="0" rIns="0" bIns="0" rtlCol="0">
            <a:spAutoFit/>
          </a:bodyPr>
          <a:lstStyle/>
          <a:p>
            <a:r>
              <a:rPr lang="zh-CN" altLang="en-US" sz="1735" dirty="0">
                <a:solidFill>
                  <a:schemeClr val="tx1">
                    <a:lumMod val="65000"/>
                    <a:lumOff val="35000"/>
                  </a:schemeClr>
                </a:solidFill>
                <a:latin typeface="微软雅黑" panose="020B0503020204020204" charset="-122"/>
                <a:ea typeface="微软雅黑" panose="020B0503020204020204" charset="-122"/>
              </a:rPr>
              <a:t>毛利润</a:t>
            </a:r>
          </a:p>
        </p:txBody>
      </p:sp>
      <p:sp>
        <p:nvSpPr>
          <p:cNvPr id="60" name="TextBox 38"/>
          <p:cNvSpPr txBox="1"/>
          <p:nvPr/>
        </p:nvSpPr>
        <p:spPr>
          <a:xfrm>
            <a:off x="8127276" y="5538213"/>
            <a:ext cx="754460" cy="283210"/>
          </a:xfrm>
          <a:prstGeom prst="rect">
            <a:avLst/>
          </a:prstGeom>
          <a:noFill/>
        </p:spPr>
        <p:txBody>
          <a:bodyPr wrap="square" lIns="0" tIns="0" rIns="0" bIns="0" rtlCol="0">
            <a:spAutoFit/>
          </a:bodyPr>
          <a:lstStyle/>
          <a:p>
            <a:r>
              <a:rPr lang="zh-CN" altLang="en-US" sz="1735" dirty="0">
                <a:solidFill>
                  <a:schemeClr val="tx1">
                    <a:lumMod val="65000"/>
                    <a:lumOff val="35000"/>
                  </a:schemeClr>
                </a:solidFill>
                <a:latin typeface="微软雅黑" panose="020B0503020204020204" charset="-122"/>
                <a:ea typeface="微软雅黑" panose="020B0503020204020204" charset="-122"/>
              </a:rPr>
              <a:t>纯利润</a:t>
            </a:r>
          </a:p>
        </p:txBody>
      </p:sp>
      <p:sp>
        <p:nvSpPr>
          <p:cNvPr id="61" name="TextBox 9"/>
          <p:cNvSpPr txBox="1">
            <a:spLocks noChangeArrowheads="1"/>
          </p:cNvSpPr>
          <p:nvPr/>
        </p:nvSpPr>
        <p:spPr bwMode="auto">
          <a:xfrm>
            <a:off x="5299555" y="3589257"/>
            <a:ext cx="630555" cy="28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1735" b="1" dirty="0">
                <a:solidFill>
                  <a:srgbClr val="076655"/>
                </a:solidFill>
                <a:latin typeface="微软雅黑" panose="020B0503020204020204" charset="-122"/>
                <a:ea typeface="微软雅黑" panose="020B0503020204020204" charset="-122"/>
              </a:rPr>
              <a:t>350</a:t>
            </a:r>
            <a:r>
              <a:rPr lang="zh-CN" altLang="en-US" sz="1735" b="1" dirty="0">
                <a:solidFill>
                  <a:srgbClr val="076655"/>
                </a:solidFill>
                <a:latin typeface="微软雅黑" panose="020B0503020204020204" charset="-122"/>
                <a:ea typeface="微软雅黑" panose="020B0503020204020204" charset="-122"/>
              </a:rPr>
              <a:t>万</a:t>
            </a:r>
          </a:p>
        </p:txBody>
      </p:sp>
      <p:sp>
        <p:nvSpPr>
          <p:cNvPr id="62" name="TextBox 9"/>
          <p:cNvSpPr txBox="1">
            <a:spLocks noChangeArrowheads="1"/>
          </p:cNvSpPr>
          <p:nvPr/>
        </p:nvSpPr>
        <p:spPr bwMode="auto">
          <a:xfrm>
            <a:off x="3970037" y="2953409"/>
            <a:ext cx="630555" cy="28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1735" b="1" dirty="0">
                <a:solidFill>
                  <a:srgbClr val="076655"/>
                </a:solidFill>
                <a:latin typeface="微软雅黑" panose="020B0503020204020204" charset="-122"/>
                <a:ea typeface="微软雅黑" panose="020B0503020204020204" charset="-122"/>
              </a:rPr>
              <a:t>500</a:t>
            </a:r>
            <a:r>
              <a:rPr lang="zh-CN" altLang="en-US" sz="1735" b="1" dirty="0">
                <a:solidFill>
                  <a:srgbClr val="076655"/>
                </a:solidFill>
                <a:latin typeface="微软雅黑" panose="020B0503020204020204" charset="-122"/>
                <a:ea typeface="微软雅黑" panose="020B0503020204020204" charset="-122"/>
              </a:rPr>
              <a:t>万</a:t>
            </a:r>
          </a:p>
        </p:txBody>
      </p:sp>
      <p:sp>
        <p:nvSpPr>
          <p:cNvPr id="63" name="TextBox 9"/>
          <p:cNvSpPr txBox="1">
            <a:spLocks noChangeArrowheads="1"/>
          </p:cNvSpPr>
          <p:nvPr/>
        </p:nvSpPr>
        <p:spPr bwMode="auto">
          <a:xfrm>
            <a:off x="6612990" y="3838016"/>
            <a:ext cx="630555" cy="28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1735" b="1" dirty="0">
                <a:solidFill>
                  <a:srgbClr val="076655"/>
                </a:solidFill>
                <a:latin typeface="微软雅黑" panose="020B0503020204020204" charset="-122"/>
                <a:ea typeface="微软雅黑" panose="020B0503020204020204" charset="-122"/>
              </a:rPr>
              <a:t>300</a:t>
            </a:r>
            <a:r>
              <a:rPr lang="zh-CN" altLang="en-US" sz="1735" b="1" dirty="0">
                <a:solidFill>
                  <a:srgbClr val="076655"/>
                </a:solidFill>
                <a:latin typeface="微软雅黑" panose="020B0503020204020204" charset="-122"/>
                <a:ea typeface="微软雅黑" panose="020B0503020204020204" charset="-122"/>
              </a:rPr>
              <a:t>万</a:t>
            </a:r>
          </a:p>
        </p:txBody>
      </p:sp>
      <p:sp>
        <p:nvSpPr>
          <p:cNvPr id="64" name="TextBox 42"/>
          <p:cNvSpPr txBox="1"/>
          <p:nvPr/>
        </p:nvSpPr>
        <p:spPr>
          <a:xfrm>
            <a:off x="1733307" y="5568225"/>
            <a:ext cx="628024" cy="281940"/>
          </a:xfrm>
          <a:prstGeom prst="rect">
            <a:avLst/>
          </a:prstGeom>
          <a:noFill/>
        </p:spPr>
        <p:txBody>
          <a:bodyPr wrap="square" lIns="108636" tIns="54317" rIns="108636" bIns="54317" rtlCol="0">
            <a:spAutoFit/>
          </a:bodyPr>
          <a:lstStyle/>
          <a:p>
            <a:pPr algn="ctr"/>
            <a:r>
              <a:rPr lang="zh-CN" altLang="en-US" sz="1065" dirty="0">
                <a:latin typeface="微软雅黑" panose="020B0503020204020204" charset="-122"/>
                <a:ea typeface="微软雅黑" panose="020B0503020204020204" charset="-122"/>
              </a:rPr>
              <a:t>（万元）</a:t>
            </a:r>
          </a:p>
        </p:txBody>
      </p:sp>
      <p:sp>
        <p:nvSpPr>
          <p:cNvPr id="65" name="TextBox 9"/>
          <p:cNvSpPr txBox="1">
            <a:spLocks noChangeArrowheads="1"/>
          </p:cNvSpPr>
          <p:nvPr/>
        </p:nvSpPr>
        <p:spPr bwMode="auto">
          <a:xfrm>
            <a:off x="2720041" y="2714351"/>
            <a:ext cx="514350" cy="239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1465" dirty="0">
                <a:solidFill>
                  <a:schemeClr val="bg1"/>
                </a:solidFill>
                <a:latin typeface="微软雅黑" panose="020B0503020204020204" charset="-122"/>
                <a:ea typeface="微软雅黑" panose="020B0503020204020204" charset="-122"/>
              </a:rPr>
              <a:t>650</a:t>
            </a:r>
            <a:r>
              <a:rPr lang="zh-CN" altLang="en-US" sz="1465" dirty="0">
                <a:solidFill>
                  <a:schemeClr val="bg1"/>
                </a:solidFill>
                <a:latin typeface="微软雅黑" panose="020B0503020204020204" charset="-122"/>
                <a:ea typeface="微软雅黑" panose="020B0503020204020204" charset="-122"/>
              </a:rPr>
              <a:t>万</a:t>
            </a:r>
          </a:p>
        </p:txBody>
      </p:sp>
      <p:sp>
        <p:nvSpPr>
          <p:cNvPr id="66" name="TextBox 9"/>
          <p:cNvSpPr txBox="1">
            <a:spLocks noChangeArrowheads="1"/>
          </p:cNvSpPr>
          <p:nvPr/>
        </p:nvSpPr>
        <p:spPr bwMode="auto">
          <a:xfrm>
            <a:off x="4028140" y="3713053"/>
            <a:ext cx="514350" cy="239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1465" dirty="0">
                <a:solidFill>
                  <a:schemeClr val="bg1"/>
                </a:solidFill>
                <a:latin typeface="微软雅黑" panose="020B0503020204020204" charset="-122"/>
                <a:ea typeface="微软雅黑" panose="020B0503020204020204" charset="-122"/>
              </a:rPr>
              <a:t>420</a:t>
            </a:r>
            <a:r>
              <a:rPr lang="zh-CN" altLang="en-US" sz="1465" dirty="0">
                <a:solidFill>
                  <a:schemeClr val="bg1"/>
                </a:solidFill>
                <a:latin typeface="微软雅黑" panose="020B0503020204020204" charset="-122"/>
                <a:ea typeface="微软雅黑" panose="020B0503020204020204" charset="-122"/>
              </a:rPr>
              <a:t>万</a:t>
            </a:r>
          </a:p>
        </p:txBody>
      </p:sp>
      <p:sp>
        <p:nvSpPr>
          <p:cNvPr id="67" name="TextBox 9"/>
          <p:cNvSpPr txBox="1">
            <a:spLocks noChangeArrowheads="1"/>
          </p:cNvSpPr>
          <p:nvPr/>
        </p:nvSpPr>
        <p:spPr bwMode="auto">
          <a:xfrm>
            <a:off x="5347959" y="4578356"/>
            <a:ext cx="514350" cy="239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1465" dirty="0">
                <a:solidFill>
                  <a:schemeClr val="bg1"/>
                </a:solidFill>
                <a:latin typeface="微软雅黑" panose="020B0503020204020204" charset="-122"/>
                <a:ea typeface="微软雅黑" panose="020B0503020204020204" charset="-122"/>
              </a:rPr>
              <a:t>220</a:t>
            </a:r>
            <a:r>
              <a:rPr lang="zh-CN" altLang="en-US" sz="1465" dirty="0">
                <a:solidFill>
                  <a:schemeClr val="bg1"/>
                </a:solidFill>
                <a:latin typeface="微软雅黑" panose="020B0503020204020204" charset="-122"/>
                <a:ea typeface="微软雅黑" panose="020B0503020204020204" charset="-122"/>
              </a:rPr>
              <a:t>万</a:t>
            </a:r>
          </a:p>
        </p:txBody>
      </p:sp>
      <p:sp>
        <p:nvSpPr>
          <p:cNvPr id="68" name="TextBox 9"/>
          <p:cNvSpPr txBox="1">
            <a:spLocks noChangeArrowheads="1"/>
          </p:cNvSpPr>
          <p:nvPr/>
        </p:nvSpPr>
        <p:spPr bwMode="auto">
          <a:xfrm>
            <a:off x="6647177" y="4550931"/>
            <a:ext cx="514350" cy="239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1465" dirty="0">
                <a:solidFill>
                  <a:schemeClr val="bg1"/>
                </a:solidFill>
                <a:latin typeface="微软雅黑" panose="020B0503020204020204" charset="-122"/>
                <a:ea typeface="微软雅黑" panose="020B0503020204020204" charset="-122"/>
              </a:rPr>
              <a:t>240</a:t>
            </a:r>
            <a:r>
              <a:rPr lang="zh-CN" altLang="en-US" sz="1465" dirty="0">
                <a:solidFill>
                  <a:schemeClr val="bg1"/>
                </a:solidFill>
                <a:latin typeface="微软雅黑" panose="020B0503020204020204" charset="-122"/>
                <a:ea typeface="微软雅黑" panose="020B0503020204020204" charset="-122"/>
              </a:rPr>
              <a:t>万</a:t>
            </a:r>
          </a:p>
        </p:txBody>
      </p:sp>
      <p:sp>
        <p:nvSpPr>
          <p:cNvPr id="69" name="矩形 68"/>
          <p:cNvSpPr/>
          <p:nvPr/>
        </p:nvSpPr>
        <p:spPr>
          <a:xfrm>
            <a:off x="8881736" y="5160047"/>
            <a:ext cx="456105" cy="21904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a:endParaRPr lang="zh-CN" altLang="en-US" sz="100">
              <a:solidFill>
                <a:schemeClr val="bg2"/>
              </a:solidFill>
            </a:endParaRPr>
          </a:p>
        </p:txBody>
      </p:sp>
      <p:sp>
        <p:nvSpPr>
          <p:cNvPr id="70" name="矩形 69"/>
          <p:cNvSpPr/>
          <p:nvPr/>
        </p:nvSpPr>
        <p:spPr>
          <a:xfrm>
            <a:off x="8881736" y="5556671"/>
            <a:ext cx="456105" cy="21904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rtlCol="0" anchor="ctr"/>
          <a:lstStyle/>
          <a:p>
            <a:pPr algn="ctr"/>
            <a:endParaRPr lang="zh-CN" altLang="en-US" sz="100">
              <a:solidFill>
                <a:schemeClr val="bg2"/>
              </a:solidFill>
            </a:endParaRPr>
          </a:p>
        </p:txBody>
      </p:sp>
      <p:sp>
        <p:nvSpPr>
          <p:cNvPr id="71" name="TextBox 9"/>
          <p:cNvSpPr txBox="1">
            <a:spLocks noChangeArrowheads="1"/>
          </p:cNvSpPr>
          <p:nvPr/>
        </p:nvSpPr>
        <p:spPr bwMode="auto">
          <a:xfrm>
            <a:off x="2676959" y="2097901"/>
            <a:ext cx="630555" cy="28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gn="ctr"/>
            <a:r>
              <a:rPr lang="en-US" altLang="zh-CN" sz="1735" b="1" dirty="0">
                <a:solidFill>
                  <a:srgbClr val="076655"/>
                </a:solidFill>
                <a:latin typeface="微软雅黑" panose="020B0503020204020204" charset="-122"/>
                <a:ea typeface="微软雅黑" panose="020B0503020204020204" charset="-122"/>
              </a:rPr>
              <a:t>700</a:t>
            </a:r>
            <a:r>
              <a:rPr lang="zh-CN" altLang="en-US" sz="1735" b="1" dirty="0">
                <a:solidFill>
                  <a:srgbClr val="076655"/>
                </a:solidFill>
                <a:latin typeface="微软雅黑" panose="020B0503020204020204" charset="-122"/>
                <a:ea typeface="微软雅黑" panose="020B0503020204020204" charset="-122"/>
              </a:rPr>
              <a:t>万</a:t>
            </a:r>
          </a:p>
        </p:txBody>
      </p:sp>
      <p:sp>
        <p:nvSpPr>
          <p:cNvPr id="72" name="矩形 7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4" name="图片 73"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00" fill="hold"/>
                                        <p:tgtEl>
                                          <p:spTgt spid="46"/>
                                        </p:tgtEl>
                                        <p:attrNameLst>
                                          <p:attrName>ppt_x</p:attrName>
                                        </p:attrNameLst>
                                      </p:cBhvr>
                                      <p:tavLst>
                                        <p:tav tm="0">
                                          <p:val>
                                            <p:strVal val="0-#ppt_w/2"/>
                                          </p:val>
                                        </p:tav>
                                        <p:tav tm="100000">
                                          <p:val>
                                            <p:strVal val="#ppt_x"/>
                                          </p:val>
                                        </p:tav>
                                      </p:tavLst>
                                    </p:anim>
                                    <p:anim calcmode="lin" valueType="num">
                                      <p:cBhvr additive="base">
                                        <p:cTn id="12" dur="100" fill="hold"/>
                                        <p:tgtEl>
                                          <p:spTgt spid="4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100" fill="hold"/>
                                        <p:tgtEl>
                                          <p:spTgt spid="21"/>
                                        </p:tgtEl>
                                        <p:attrNameLst>
                                          <p:attrName>ppt_x</p:attrName>
                                        </p:attrNameLst>
                                      </p:cBhvr>
                                      <p:tavLst>
                                        <p:tav tm="0">
                                          <p:val>
                                            <p:strVal val="0-#ppt_w/2"/>
                                          </p:val>
                                        </p:tav>
                                        <p:tav tm="100000">
                                          <p:val>
                                            <p:strVal val="#ppt_x"/>
                                          </p:val>
                                        </p:tav>
                                      </p:tavLst>
                                    </p:anim>
                                    <p:anim calcmode="lin" valueType="num">
                                      <p:cBhvr additive="base">
                                        <p:cTn id="17" dur="100" fill="hold"/>
                                        <p:tgtEl>
                                          <p:spTgt spid="2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 fill="hold"/>
                                        <p:tgtEl>
                                          <p:spTgt spid="26"/>
                                        </p:tgtEl>
                                        <p:attrNameLst>
                                          <p:attrName>ppt_x</p:attrName>
                                        </p:attrNameLst>
                                      </p:cBhvr>
                                      <p:tavLst>
                                        <p:tav tm="0">
                                          <p:val>
                                            <p:strVal val="0-#ppt_w/2"/>
                                          </p:val>
                                        </p:tav>
                                        <p:tav tm="100000">
                                          <p:val>
                                            <p:strVal val="#ppt_x"/>
                                          </p:val>
                                        </p:tav>
                                      </p:tavLst>
                                    </p:anim>
                                    <p:anim calcmode="lin" valueType="num">
                                      <p:cBhvr additive="base">
                                        <p:cTn id="22" dur="100" fill="hold"/>
                                        <p:tgtEl>
                                          <p:spTgt spid="26"/>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100" fill="hold"/>
                                        <p:tgtEl>
                                          <p:spTgt spid="28"/>
                                        </p:tgtEl>
                                        <p:attrNameLst>
                                          <p:attrName>ppt_x</p:attrName>
                                        </p:attrNameLst>
                                      </p:cBhvr>
                                      <p:tavLst>
                                        <p:tav tm="0">
                                          <p:val>
                                            <p:strVal val="0-#ppt_w/2"/>
                                          </p:val>
                                        </p:tav>
                                        <p:tav tm="100000">
                                          <p:val>
                                            <p:strVal val="#ppt_x"/>
                                          </p:val>
                                        </p:tav>
                                      </p:tavLst>
                                    </p:anim>
                                    <p:anim calcmode="lin" valueType="num">
                                      <p:cBhvr additive="base">
                                        <p:cTn id="27" dur="100" fill="hold"/>
                                        <p:tgtEl>
                                          <p:spTgt spid="2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100" fill="hold"/>
                                        <p:tgtEl>
                                          <p:spTgt spid="29"/>
                                        </p:tgtEl>
                                        <p:attrNameLst>
                                          <p:attrName>ppt_x</p:attrName>
                                        </p:attrNameLst>
                                      </p:cBhvr>
                                      <p:tavLst>
                                        <p:tav tm="0">
                                          <p:val>
                                            <p:strVal val="0-#ppt_w/2"/>
                                          </p:val>
                                        </p:tav>
                                        <p:tav tm="100000">
                                          <p:val>
                                            <p:strVal val="#ppt_x"/>
                                          </p:val>
                                        </p:tav>
                                      </p:tavLst>
                                    </p:anim>
                                    <p:anim calcmode="lin" valueType="num">
                                      <p:cBhvr additive="base">
                                        <p:cTn id="32" dur="100" fill="hold"/>
                                        <p:tgtEl>
                                          <p:spTgt spid="29"/>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100" fill="hold"/>
                                        <p:tgtEl>
                                          <p:spTgt spid="30"/>
                                        </p:tgtEl>
                                        <p:attrNameLst>
                                          <p:attrName>ppt_x</p:attrName>
                                        </p:attrNameLst>
                                      </p:cBhvr>
                                      <p:tavLst>
                                        <p:tav tm="0">
                                          <p:val>
                                            <p:strVal val="0-#ppt_w/2"/>
                                          </p:val>
                                        </p:tav>
                                        <p:tav tm="100000">
                                          <p:val>
                                            <p:strVal val="#ppt_x"/>
                                          </p:val>
                                        </p:tav>
                                      </p:tavLst>
                                    </p:anim>
                                    <p:anim calcmode="lin" valueType="num">
                                      <p:cBhvr additive="base">
                                        <p:cTn id="37" dur="100" fill="hold"/>
                                        <p:tgtEl>
                                          <p:spTgt spid="30"/>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8"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100" fill="hold"/>
                                        <p:tgtEl>
                                          <p:spTgt spid="33"/>
                                        </p:tgtEl>
                                        <p:attrNameLst>
                                          <p:attrName>ppt_x</p:attrName>
                                        </p:attrNameLst>
                                      </p:cBhvr>
                                      <p:tavLst>
                                        <p:tav tm="0">
                                          <p:val>
                                            <p:strVal val="0-#ppt_w/2"/>
                                          </p:val>
                                        </p:tav>
                                        <p:tav tm="100000">
                                          <p:val>
                                            <p:strVal val="#ppt_x"/>
                                          </p:val>
                                        </p:tav>
                                      </p:tavLst>
                                    </p:anim>
                                    <p:anim calcmode="lin" valueType="num">
                                      <p:cBhvr additive="base">
                                        <p:cTn id="42" dur="100" fill="hold"/>
                                        <p:tgtEl>
                                          <p:spTgt spid="33"/>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 presetClass="entr" presetSubtype="8" fill="hold" grpId="0" nodeType="after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additive="base">
                                        <p:cTn id="46" dur="100" fill="hold"/>
                                        <p:tgtEl>
                                          <p:spTgt spid="34"/>
                                        </p:tgtEl>
                                        <p:attrNameLst>
                                          <p:attrName>ppt_x</p:attrName>
                                        </p:attrNameLst>
                                      </p:cBhvr>
                                      <p:tavLst>
                                        <p:tav tm="0">
                                          <p:val>
                                            <p:strVal val="0-#ppt_w/2"/>
                                          </p:val>
                                        </p:tav>
                                        <p:tav tm="100000">
                                          <p:val>
                                            <p:strVal val="#ppt_x"/>
                                          </p:val>
                                        </p:tav>
                                      </p:tavLst>
                                    </p:anim>
                                    <p:anim calcmode="lin" valueType="num">
                                      <p:cBhvr additive="base">
                                        <p:cTn id="47" dur="100" fill="hold"/>
                                        <p:tgtEl>
                                          <p:spTgt spid="34"/>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 calcmode="lin" valueType="num">
                                      <p:cBhvr additive="base">
                                        <p:cTn id="51" dur="100" fill="hold"/>
                                        <p:tgtEl>
                                          <p:spTgt spid="45"/>
                                        </p:tgtEl>
                                        <p:attrNameLst>
                                          <p:attrName>ppt_x</p:attrName>
                                        </p:attrNameLst>
                                      </p:cBhvr>
                                      <p:tavLst>
                                        <p:tav tm="0">
                                          <p:val>
                                            <p:strVal val="0-#ppt_w/2"/>
                                          </p:val>
                                        </p:tav>
                                        <p:tav tm="100000">
                                          <p:val>
                                            <p:strVal val="#ppt_x"/>
                                          </p:val>
                                        </p:tav>
                                      </p:tavLst>
                                    </p:anim>
                                    <p:anim calcmode="lin" valueType="num">
                                      <p:cBhvr additive="base">
                                        <p:cTn id="52" dur="100" fill="hold"/>
                                        <p:tgtEl>
                                          <p:spTgt spid="45"/>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64"/>
                                        </p:tgtEl>
                                        <p:attrNameLst>
                                          <p:attrName>style.visibility</p:attrName>
                                        </p:attrNameLst>
                                      </p:cBhvr>
                                      <p:to>
                                        <p:strVal val="visible"/>
                                      </p:to>
                                    </p:set>
                                    <p:anim calcmode="lin" valueType="num">
                                      <p:cBhvr additive="base">
                                        <p:cTn id="56" dur="200" fill="hold"/>
                                        <p:tgtEl>
                                          <p:spTgt spid="64"/>
                                        </p:tgtEl>
                                        <p:attrNameLst>
                                          <p:attrName>ppt_x</p:attrName>
                                        </p:attrNameLst>
                                      </p:cBhvr>
                                      <p:tavLst>
                                        <p:tav tm="0">
                                          <p:val>
                                            <p:strVal val="0-#ppt_w/2"/>
                                          </p:val>
                                        </p:tav>
                                        <p:tav tm="100000">
                                          <p:val>
                                            <p:strVal val="#ppt_x"/>
                                          </p:val>
                                        </p:tav>
                                      </p:tavLst>
                                    </p:anim>
                                    <p:anim calcmode="lin" valueType="num">
                                      <p:cBhvr additive="base">
                                        <p:cTn id="57" dur="200" fill="hold"/>
                                        <p:tgtEl>
                                          <p:spTgt spid="6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200" fill="hold"/>
                                        <p:tgtEl>
                                          <p:spTgt spid="20"/>
                                        </p:tgtEl>
                                        <p:attrNameLst>
                                          <p:attrName>ppt_x</p:attrName>
                                        </p:attrNameLst>
                                      </p:cBhvr>
                                      <p:tavLst>
                                        <p:tav tm="0">
                                          <p:val>
                                            <p:strVal val="0-#ppt_w/2"/>
                                          </p:val>
                                        </p:tav>
                                        <p:tav tm="100000">
                                          <p:val>
                                            <p:strVal val="#ppt_x"/>
                                          </p:val>
                                        </p:tav>
                                      </p:tavLst>
                                    </p:anim>
                                    <p:anim calcmode="lin" valueType="num">
                                      <p:cBhvr additive="base">
                                        <p:cTn id="62" dur="200" fill="hold"/>
                                        <p:tgtEl>
                                          <p:spTgt spid="20"/>
                                        </p:tgtEl>
                                        <p:attrNameLst>
                                          <p:attrName>ppt_y</p:attrName>
                                        </p:attrNameLst>
                                      </p:cBhvr>
                                      <p:tavLst>
                                        <p:tav tm="0">
                                          <p:val>
                                            <p:strVal val="#ppt_y"/>
                                          </p:val>
                                        </p:tav>
                                        <p:tav tm="100000">
                                          <p:val>
                                            <p:strVal val="#ppt_y"/>
                                          </p:val>
                                        </p:tav>
                                      </p:tavLst>
                                    </p:anim>
                                  </p:childTnLst>
                                </p:cTn>
                              </p:par>
                            </p:childTnLst>
                          </p:cTn>
                        </p:par>
                        <p:par>
                          <p:cTn id="63" fill="hold">
                            <p:stCondLst>
                              <p:cond delay="6000"/>
                            </p:stCondLst>
                            <p:childTnLst>
                              <p:par>
                                <p:cTn id="64" presetID="22" presetClass="entr" presetSubtype="4" fill="hold" grpId="0" nodeType="after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wipe(down)">
                                      <p:cBhvr>
                                        <p:cTn id="66" dur="300"/>
                                        <p:tgtEl>
                                          <p:spTgt spid="47"/>
                                        </p:tgtEl>
                                      </p:cBhvr>
                                    </p:animEffect>
                                  </p:childTnLst>
                                </p:cTn>
                              </p:par>
                            </p:childTnLst>
                          </p:cTn>
                        </p:par>
                        <p:par>
                          <p:cTn id="67" fill="hold">
                            <p:stCondLst>
                              <p:cond delay="6500"/>
                            </p:stCondLst>
                            <p:childTnLst>
                              <p:par>
                                <p:cTn id="68" presetID="53" presetClass="entr" presetSubtype="16" fill="hold" grpId="0" nodeType="afterEffect">
                                  <p:stCondLst>
                                    <p:cond delay="0"/>
                                  </p:stCondLst>
                                  <p:childTnLst>
                                    <p:set>
                                      <p:cBhvr>
                                        <p:cTn id="69" dur="1" fill="hold">
                                          <p:stCondLst>
                                            <p:cond delay="0"/>
                                          </p:stCondLst>
                                        </p:cTn>
                                        <p:tgtEl>
                                          <p:spTgt spid="71"/>
                                        </p:tgtEl>
                                        <p:attrNameLst>
                                          <p:attrName>style.visibility</p:attrName>
                                        </p:attrNameLst>
                                      </p:cBhvr>
                                      <p:to>
                                        <p:strVal val="visible"/>
                                      </p:to>
                                    </p:set>
                                    <p:anim calcmode="lin" valueType="num">
                                      <p:cBhvr>
                                        <p:cTn id="70" dur="300" fill="hold"/>
                                        <p:tgtEl>
                                          <p:spTgt spid="71"/>
                                        </p:tgtEl>
                                        <p:attrNameLst>
                                          <p:attrName>ppt_w</p:attrName>
                                        </p:attrNameLst>
                                      </p:cBhvr>
                                      <p:tavLst>
                                        <p:tav tm="0">
                                          <p:val>
                                            <p:fltVal val="0"/>
                                          </p:val>
                                        </p:tav>
                                        <p:tav tm="100000">
                                          <p:val>
                                            <p:strVal val="#ppt_w"/>
                                          </p:val>
                                        </p:tav>
                                      </p:tavLst>
                                    </p:anim>
                                    <p:anim calcmode="lin" valueType="num">
                                      <p:cBhvr>
                                        <p:cTn id="71" dur="300" fill="hold"/>
                                        <p:tgtEl>
                                          <p:spTgt spid="71"/>
                                        </p:tgtEl>
                                        <p:attrNameLst>
                                          <p:attrName>ppt_h</p:attrName>
                                        </p:attrNameLst>
                                      </p:cBhvr>
                                      <p:tavLst>
                                        <p:tav tm="0">
                                          <p:val>
                                            <p:fltVal val="0"/>
                                          </p:val>
                                        </p:tav>
                                        <p:tav tm="100000">
                                          <p:val>
                                            <p:strVal val="#ppt_h"/>
                                          </p:val>
                                        </p:tav>
                                      </p:tavLst>
                                    </p:anim>
                                    <p:animEffect transition="in" filter="fade">
                                      <p:cBhvr>
                                        <p:cTn id="72" dur="300"/>
                                        <p:tgtEl>
                                          <p:spTgt spid="71"/>
                                        </p:tgtEl>
                                      </p:cBhvr>
                                    </p:animEffect>
                                  </p:childTnLst>
                                </p:cTn>
                              </p:par>
                            </p:childTnLst>
                          </p:cTn>
                        </p:par>
                        <p:par>
                          <p:cTn id="73" fill="hold">
                            <p:stCondLst>
                              <p:cond delay="7000"/>
                            </p:stCondLst>
                            <p:childTnLst>
                              <p:par>
                                <p:cTn id="74" presetID="22" presetClass="entr" presetSubtype="4" fill="hold" grpId="0" nodeType="after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down)">
                                      <p:cBhvr>
                                        <p:cTn id="76" dur="500"/>
                                        <p:tgtEl>
                                          <p:spTgt spid="48"/>
                                        </p:tgtEl>
                                      </p:cBhvr>
                                    </p:animEffect>
                                  </p:childTnLst>
                                </p:cTn>
                              </p:par>
                            </p:childTnLst>
                          </p:cTn>
                        </p:par>
                        <p:par>
                          <p:cTn id="77" fill="hold">
                            <p:stCondLst>
                              <p:cond delay="7500"/>
                            </p:stCondLst>
                            <p:childTnLst>
                              <p:par>
                                <p:cTn id="78" presetID="53" presetClass="entr" presetSubtype="16" fill="hold" grpId="0" nodeType="afterEffect">
                                  <p:stCondLst>
                                    <p:cond delay="0"/>
                                  </p:stCondLst>
                                  <p:childTnLst>
                                    <p:set>
                                      <p:cBhvr>
                                        <p:cTn id="79" dur="1" fill="hold">
                                          <p:stCondLst>
                                            <p:cond delay="0"/>
                                          </p:stCondLst>
                                        </p:cTn>
                                        <p:tgtEl>
                                          <p:spTgt spid="65"/>
                                        </p:tgtEl>
                                        <p:attrNameLst>
                                          <p:attrName>style.visibility</p:attrName>
                                        </p:attrNameLst>
                                      </p:cBhvr>
                                      <p:to>
                                        <p:strVal val="visible"/>
                                      </p:to>
                                    </p:set>
                                    <p:anim calcmode="lin" valueType="num">
                                      <p:cBhvr>
                                        <p:cTn id="80" dur="300" fill="hold"/>
                                        <p:tgtEl>
                                          <p:spTgt spid="65"/>
                                        </p:tgtEl>
                                        <p:attrNameLst>
                                          <p:attrName>ppt_w</p:attrName>
                                        </p:attrNameLst>
                                      </p:cBhvr>
                                      <p:tavLst>
                                        <p:tav tm="0">
                                          <p:val>
                                            <p:fltVal val="0"/>
                                          </p:val>
                                        </p:tav>
                                        <p:tav tm="100000">
                                          <p:val>
                                            <p:strVal val="#ppt_w"/>
                                          </p:val>
                                        </p:tav>
                                      </p:tavLst>
                                    </p:anim>
                                    <p:anim calcmode="lin" valueType="num">
                                      <p:cBhvr>
                                        <p:cTn id="81" dur="300" fill="hold"/>
                                        <p:tgtEl>
                                          <p:spTgt spid="65"/>
                                        </p:tgtEl>
                                        <p:attrNameLst>
                                          <p:attrName>ppt_h</p:attrName>
                                        </p:attrNameLst>
                                      </p:cBhvr>
                                      <p:tavLst>
                                        <p:tav tm="0">
                                          <p:val>
                                            <p:fltVal val="0"/>
                                          </p:val>
                                        </p:tav>
                                        <p:tav tm="100000">
                                          <p:val>
                                            <p:strVal val="#ppt_h"/>
                                          </p:val>
                                        </p:tav>
                                      </p:tavLst>
                                    </p:anim>
                                    <p:animEffect transition="in" filter="fade">
                                      <p:cBhvr>
                                        <p:cTn id="82" dur="300"/>
                                        <p:tgtEl>
                                          <p:spTgt spid="65"/>
                                        </p:tgtEl>
                                      </p:cBhvr>
                                    </p:animEffect>
                                  </p:childTnLst>
                                </p:cTn>
                              </p:par>
                            </p:childTnLst>
                          </p:cTn>
                        </p:par>
                        <p:par>
                          <p:cTn id="83" fill="hold">
                            <p:stCondLst>
                              <p:cond delay="8000"/>
                            </p:stCondLst>
                            <p:childTnLst>
                              <p:par>
                                <p:cTn id="84" presetID="2" presetClass="entr" presetSubtype="8"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 calcmode="lin" valueType="num">
                                      <p:cBhvr additive="base">
                                        <p:cTn id="86" dur="200" fill="hold"/>
                                        <p:tgtEl>
                                          <p:spTgt spid="22"/>
                                        </p:tgtEl>
                                        <p:attrNameLst>
                                          <p:attrName>ppt_x</p:attrName>
                                        </p:attrNameLst>
                                      </p:cBhvr>
                                      <p:tavLst>
                                        <p:tav tm="0">
                                          <p:val>
                                            <p:strVal val="0-#ppt_w/2"/>
                                          </p:val>
                                        </p:tav>
                                        <p:tav tm="100000">
                                          <p:val>
                                            <p:strVal val="#ppt_x"/>
                                          </p:val>
                                        </p:tav>
                                      </p:tavLst>
                                    </p:anim>
                                    <p:anim calcmode="lin" valueType="num">
                                      <p:cBhvr additive="base">
                                        <p:cTn id="87" dur="200" fill="hold"/>
                                        <p:tgtEl>
                                          <p:spTgt spid="22"/>
                                        </p:tgtEl>
                                        <p:attrNameLst>
                                          <p:attrName>ppt_y</p:attrName>
                                        </p:attrNameLst>
                                      </p:cBhvr>
                                      <p:tavLst>
                                        <p:tav tm="0">
                                          <p:val>
                                            <p:strVal val="#ppt_y"/>
                                          </p:val>
                                        </p:tav>
                                        <p:tav tm="100000">
                                          <p:val>
                                            <p:strVal val="#ppt_y"/>
                                          </p:val>
                                        </p:tav>
                                      </p:tavLst>
                                    </p:anim>
                                  </p:childTnLst>
                                </p:cTn>
                              </p:par>
                            </p:childTnLst>
                          </p:cTn>
                        </p:par>
                        <p:par>
                          <p:cTn id="88" fill="hold">
                            <p:stCondLst>
                              <p:cond delay="8500"/>
                            </p:stCondLst>
                            <p:childTnLst>
                              <p:par>
                                <p:cTn id="89" presetID="22" presetClass="entr" presetSubtype="4" fill="hold" grpId="0" nodeType="after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wipe(down)">
                                      <p:cBhvr>
                                        <p:cTn id="91" dur="300"/>
                                        <p:tgtEl>
                                          <p:spTgt spid="49"/>
                                        </p:tgtEl>
                                      </p:cBhvr>
                                    </p:animEffect>
                                  </p:childTnLst>
                                </p:cTn>
                              </p:par>
                            </p:childTnLst>
                          </p:cTn>
                        </p:par>
                        <p:par>
                          <p:cTn id="92" fill="hold">
                            <p:stCondLst>
                              <p:cond delay="9000"/>
                            </p:stCondLst>
                            <p:childTnLst>
                              <p:par>
                                <p:cTn id="93" presetID="53" presetClass="entr" presetSubtype="16" fill="hold" grpId="0" nodeType="afterEffect">
                                  <p:stCondLst>
                                    <p:cond delay="0"/>
                                  </p:stCondLst>
                                  <p:childTnLst>
                                    <p:set>
                                      <p:cBhvr>
                                        <p:cTn id="94" dur="1" fill="hold">
                                          <p:stCondLst>
                                            <p:cond delay="0"/>
                                          </p:stCondLst>
                                        </p:cTn>
                                        <p:tgtEl>
                                          <p:spTgt spid="62"/>
                                        </p:tgtEl>
                                        <p:attrNameLst>
                                          <p:attrName>style.visibility</p:attrName>
                                        </p:attrNameLst>
                                      </p:cBhvr>
                                      <p:to>
                                        <p:strVal val="visible"/>
                                      </p:to>
                                    </p:set>
                                    <p:anim calcmode="lin" valueType="num">
                                      <p:cBhvr>
                                        <p:cTn id="95" dur="300" fill="hold"/>
                                        <p:tgtEl>
                                          <p:spTgt spid="62"/>
                                        </p:tgtEl>
                                        <p:attrNameLst>
                                          <p:attrName>ppt_w</p:attrName>
                                        </p:attrNameLst>
                                      </p:cBhvr>
                                      <p:tavLst>
                                        <p:tav tm="0">
                                          <p:val>
                                            <p:fltVal val="0"/>
                                          </p:val>
                                        </p:tav>
                                        <p:tav tm="100000">
                                          <p:val>
                                            <p:strVal val="#ppt_w"/>
                                          </p:val>
                                        </p:tav>
                                      </p:tavLst>
                                    </p:anim>
                                    <p:anim calcmode="lin" valueType="num">
                                      <p:cBhvr>
                                        <p:cTn id="96" dur="300" fill="hold"/>
                                        <p:tgtEl>
                                          <p:spTgt spid="62"/>
                                        </p:tgtEl>
                                        <p:attrNameLst>
                                          <p:attrName>ppt_h</p:attrName>
                                        </p:attrNameLst>
                                      </p:cBhvr>
                                      <p:tavLst>
                                        <p:tav tm="0">
                                          <p:val>
                                            <p:fltVal val="0"/>
                                          </p:val>
                                        </p:tav>
                                        <p:tav tm="100000">
                                          <p:val>
                                            <p:strVal val="#ppt_h"/>
                                          </p:val>
                                        </p:tav>
                                      </p:tavLst>
                                    </p:anim>
                                    <p:animEffect transition="in" filter="fade">
                                      <p:cBhvr>
                                        <p:cTn id="97" dur="300"/>
                                        <p:tgtEl>
                                          <p:spTgt spid="62"/>
                                        </p:tgtEl>
                                      </p:cBhvr>
                                    </p:animEffect>
                                  </p:childTnLst>
                                </p:cTn>
                              </p:par>
                            </p:childTnLst>
                          </p:cTn>
                        </p:par>
                        <p:par>
                          <p:cTn id="98" fill="hold">
                            <p:stCondLst>
                              <p:cond delay="9500"/>
                            </p:stCondLst>
                            <p:childTnLst>
                              <p:par>
                                <p:cTn id="99" presetID="22" presetClass="entr" presetSubtype="4" fill="hold" grpId="0" nodeType="afterEffect">
                                  <p:stCondLst>
                                    <p:cond delay="0"/>
                                  </p:stCondLst>
                                  <p:childTnLst>
                                    <p:set>
                                      <p:cBhvr>
                                        <p:cTn id="100" dur="1" fill="hold">
                                          <p:stCondLst>
                                            <p:cond delay="0"/>
                                          </p:stCondLst>
                                        </p:cTn>
                                        <p:tgtEl>
                                          <p:spTgt spid="50"/>
                                        </p:tgtEl>
                                        <p:attrNameLst>
                                          <p:attrName>style.visibility</p:attrName>
                                        </p:attrNameLst>
                                      </p:cBhvr>
                                      <p:to>
                                        <p:strVal val="visible"/>
                                      </p:to>
                                    </p:set>
                                    <p:animEffect transition="in" filter="wipe(down)">
                                      <p:cBhvr>
                                        <p:cTn id="101" dur="500"/>
                                        <p:tgtEl>
                                          <p:spTgt spid="50"/>
                                        </p:tgtEl>
                                      </p:cBhvr>
                                    </p:animEffect>
                                  </p:childTnLst>
                                </p:cTn>
                              </p:par>
                            </p:childTnLst>
                          </p:cTn>
                        </p:par>
                        <p:par>
                          <p:cTn id="102" fill="hold">
                            <p:stCondLst>
                              <p:cond delay="10000"/>
                            </p:stCondLst>
                            <p:childTnLst>
                              <p:par>
                                <p:cTn id="103" presetID="53" presetClass="entr" presetSubtype="16" fill="hold" grpId="0" nodeType="afterEffect">
                                  <p:stCondLst>
                                    <p:cond delay="0"/>
                                  </p:stCondLst>
                                  <p:childTnLst>
                                    <p:set>
                                      <p:cBhvr>
                                        <p:cTn id="104" dur="1" fill="hold">
                                          <p:stCondLst>
                                            <p:cond delay="0"/>
                                          </p:stCondLst>
                                        </p:cTn>
                                        <p:tgtEl>
                                          <p:spTgt spid="66"/>
                                        </p:tgtEl>
                                        <p:attrNameLst>
                                          <p:attrName>style.visibility</p:attrName>
                                        </p:attrNameLst>
                                      </p:cBhvr>
                                      <p:to>
                                        <p:strVal val="visible"/>
                                      </p:to>
                                    </p:set>
                                    <p:anim calcmode="lin" valueType="num">
                                      <p:cBhvr>
                                        <p:cTn id="105" dur="300" fill="hold"/>
                                        <p:tgtEl>
                                          <p:spTgt spid="66"/>
                                        </p:tgtEl>
                                        <p:attrNameLst>
                                          <p:attrName>ppt_w</p:attrName>
                                        </p:attrNameLst>
                                      </p:cBhvr>
                                      <p:tavLst>
                                        <p:tav tm="0">
                                          <p:val>
                                            <p:fltVal val="0"/>
                                          </p:val>
                                        </p:tav>
                                        <p:tav tm="100000">
                                          <p:val>
                                            <p:strVal val="#ppt_w"/>
                                          </p:val>
                                        </p:tav>
                                      </p:tavLst>
                                    </p:anim>
                                    <p:anim calcmode="lin" valueType="num">
                                      <p:cBhvr>
                                        <p:cTn id="106" dur="300" fill="hold"/>
                                        <p:tgtEl>
                                          <p:spTgt spid="66"/>
                                        </p:tgtEl>
                                        <p:attrNameLst>
                                          <p:attrName>ppt_h</p:attrName>
                                        </p:attrNameLst>
                                      </p:cBhvr>
                                      <p:tavLst>
                                        <p:tav tm="0">
                                          <p:val>
                                            <p:fltVal val="0"/>
                                          </p:val>
                                        </p:tav>
                                        <p:tav tm="100000">
                                          <p:val>
                                            <p:strVal val="#ppt_h"/>
                                          </p:val>
                                        </p:tav>
                                      </p:tavLst>
                                    </p:anim>
                                    <p:animEffect transition="in" filter="fade">
                                      <p:cBhvr>
                                        <p:cTn id="107" dur="300"/>
                                        <p:tgtEl>
                                          <p:spTgt spid="66"/>
                                        </p:tgtEl>
                                      </p:cBhvr>
                                    </p:animEffect>
                                  </p:childTnLst>
                                </p:cTn>
                              </p:par>
                            </p:childTnLst>
                          </p:cTn>
                        </p:par>
                        <p:par>
                          <p:cTn id="108" fill="hold">
                            <p:stCondLst>
                              <p:cond delay="10500"/>
                            </p:stCondLst>
                            <p:childTnLst>
                              <p:par>
                                <p:cTn id="109" presetID="2" presetClass="entr" presetSubtype="8" fill="hold" grpId="0" nodeType="afterEffect">
                                  <p:stCondLst>
                                    <p:cond delay="0"/>
                                  </p:stCondLst>
                                  <p:childTnLst>
                                    <p:set>
                                      <p:cBhvr>
                                        <p:cTn id="110" dur="1" fill="hold">
                                          <p:stCondLst>
                                            <p:cond delay="0"/>
                                          </p:stCondLst>
                                        </p:cTn>
                                        <p:tgtEl>
                                          <p:spTgt spid="23"/>
                                        </p:tgtEl>
                                        <p:attrNameLst>
                                          <p:attrName>style.visibility</p:attrName>
                                        </p:attrNameLst>
                                      </p:cBhvr>
                                      <p:to>
                                        <p:strVal val="visible"/>
                                      </p:to>
                                    </p:set>
                                    <p:anim calcmode="lin" valueType="num">
                                      <p:cBhvr additive="base">
                                        <p:cTn id="111" dur="200" fill="hold"/>
                                        <p:tgtEl>
                                          <p:spTgt spid="23"/>
                                        </p:tgtEl>
                                        <p:attrNameLst>
                                          <p:attrName>ppt_x</p:attrName>
                                        </p:attrNameLst>
                                      </p:cBhvr>
                                      <p:tavLst>
                                        <p:tav tm="0">
                                          <p:val>
                                            <p:strVal val="0-#ppt_w/2"/>
                                          </p:val>
                                        </p:tav>
                                        <p:tav tm="100000">
                                          <p:val>
                                            <p:strVal val="#ppt_x"/>
                                          </p:val>
                                        </p:tav>
                                      </p:tavLst>
                                    </p:anim>
                                    <p:anim calcmode="lin" valueType="num">
                                      <p:cBhvr additive="base">
                                        <p:cTn id="112" dur="200" fill="hold"/>
                                        <p:tgtEl>
                                          <p:spTgt spid="23"/>
                                        </p:tgtEl>
                                        <p:attrNameLst>
                                          <p:attrName>ppt_y</p:attrName>
                                        </p:attrNameLst>
                                      </p:cBhvr>
                                      <p:tavLst>
                                        <p:tav tm="0">
                                          <p:val>
                                            <p:strVal val="#ppt_y"/>
                                          </p:val>
                                        </p:tav>
                                        <p:tav tm="100000">
                                          <p:val>
                                            <p:strVal val="#ppt_y"/>
                                          </p:val>
                                        </p:tav>
                                      </p:tavLst>
                                    </p:anim>
                                  </p:childTnLst>
                                </p:cTn>
                              </p:par>
                            </p:childTnLst>
                          </p:cTn>
                        </p:par>
                        <p:par>
                          <p:cTn id="113" fill="hold">
                            <p:stCondLst>
                              <p:cond delay="11000"/>
                            </p:stCondLst>
                            <p:childTnLst>
                              <p:par>
                                <p:cTn id="114" presetID="22" presetClass="entr" presetSubtype="4" fill="hold" grpId="0" nodeType="afterEffect">
                                  <p:stCondLst>
                                    <p:cond delay="0"/>
                                  </p:stCondLst>
                                  <p:childTnLst>
                                    <p:set>
                                      <p:cBhvr>
                                        <p:cTn id="115" dur="1" fill="hold">
                                          <p:stCondLst>
                                            <p:cond delay="0"/>
                                          </p:stCondLst>
                                        </p:cTn>
                                        <p:tgtEl>
                                          <p:spTgt spid="51"/>
                                        </p:tgtEl>
                                        <p:attrNameLst>
                                          <p:attrName>style.visibility</p:attrName>
                                        </p:attrNameLst>
                                      </p:cBhvr>
                                      <p:to>
                                        <p:strVal val="visible"/>
                                      </p:to>
                                    </p:set>
                                    <p:animEffect transition="in" filter="wipe(down)">
                                      <p:cBhvr>
                                        <p:cTn id="116" dur="300"/>
                                        <p:tgtEl>
                                          <p:spTgt spid="51"/>
                                        </p:tgtEl>
                                      </p:cBhvr>
                                    </p:animEffect>
                                  </p:childTnLst>
                                </p:cTn>
                              </p:par>
                            </p:childTnLst>
                          </p:cTn>
                        </p:par>
                        <p:par>
                          <p:cTn id="117" fill="hold">
                            <p:stCondLst>
                              <p:cond delay="11500"/>
                            </p:stCondLst>
                            <p:childTnLst>
                              <p:par>
                                <p:cTn id="118" presetID="53" presetClass="entr" presetSubtype="16" fill="hold" grpId="0" nodeType="afterEffect">
                                  <p:stCondLst>
                                    <p:cond delay="0"/>
                                  </p:stCondLst>
                                  <p:childTnLst>
                                    <p:set>
                                      <p:cBhvr>
                                        <p:cTn id="119" dur="1" fill="hold">
                                          <p:stCondLst>
                                            <p:cond delay="0"/>
                                          </p:stCondLst>
                                        </p:cTn>
                                        <p:tgtEl>
                                          <p:spTgt spid="61"/>
                                        </p:tgtEl>
                                        <p:attrNameLst>
                                          <p:attrName>style.visibility</p:attrName>
                                        </p:attrNameLst>
                                      </p:cBhvr>
                                      <p:to>
                                        <p:strVal val="visible"/>
                                      </p:to>
                                    </p:set>
                                    <p:anim calcmode="lin" valueType="num">
                                      <p:cBhvr>
                                        <p:cTn id="120" dur="300" fill="hold"/>
                                        <p:tgtEl>
                                          <p:spTgt spid="61"/>
                                        </p:tgtEl>
                                        <p:attrNameLst>
                                          <p:attrName>ppt_w</p:attrName>
                                        </p:attrNameLst>
                                      </p:cBhvr>
                                      <p:tavLst>
                                        <p:tav tm="0">
                                          <p:val>
                                            <p:fltVal val="0"/>
                                          </p:val>
                                        </p:tav>
                                        <p:tav tm="100000">
                                          <p:val>
                                            <p:strVal val="#ppt_w"/>
                                          </p:val>
                                        </p:tav>
                                      </p:tavLst>
                                    </p:anim>
                                    <p:anim calcmode="lin" valueType="num">
                                      <p:cBhvr>
                                        <p:cTn id="121" dur="300" fill="hold"/>
                                        <p:tgtEl>
                                          <p:spTgt spid="61"/>
                                        </p:tgtEl>
                                        <p:attrNameLst>
                                          <p:attrName>ppt_h</p:attrName>
                                        </p:attrNameLst>
                                      </p:cBhvr>
                                      <p:tavLst>
                                        <p:tav tm="0">
                                          <p:val>
                                            <p:fltVal val="0"/>
                                          </p:val>
                                        </p:tav>
                                        <p:tav tm="100000">
                                          <p:val>
                                            <p:strVal val="#ppt_h"/>
                                          </p:val>
                                        </p:tav>
                                      </p:tavLst>
                                    </p:anim>
                                    <p:animEffect transition="in" filter="fade">
                                      <p:cBhvr>
                                        <p:cTn id="122" dur="300"/>
                                        <p:tgtEl>
                                          <p:spTgt spid="61"/>
                                        </p:tgtEl>
                                      </p:cBhvr>
                                    </p:animEffect>
                                  </p:childTnLst>
                                </p:cTn>
                              </p:par>
                            </p:childTnLst>
                          </p:cTn>
                        </p:par>
                        <p:par>
                          <p:cTn id="123" fill="hold">
                            <p:stCondLst>
                              <p:cond delay="12000"/>
                            </p:stCondLst>
                            <p:childTnLst>
                              <p:par>
                                <p:cTn id="124" presetID="22" presetClass="entr" presetSubtype="4" fill="hold" grpId="0" nodeType="afterEffect">
                                  <p:stCondLst>
                                    <p:cond delay="0"/>
                                  </p:stCondLst>
                                  <p:childTnLst>
                                    <p:set>
                                      <p:cBhvr>
                                        <p:cTn id="125" dur="1" fill="hold">
                                          <p:stCondLst>
                                            <p:cond delay="0"/>
                                          </p:stCondLst>
                                        </p:cTn>
                                        <p:tgtEl>
                                          <p:spTgt spid="52"/>
                                        </p:tgtEl>
                                        <p:attrNameLst>
                                          <p:attrName>style.visibility</p:attrName>
                                        </p:attrNameLst>
                                      </p:cBhvr>
                                      <p:to>
                                        <p:strVal val="visible"/>
                                      </p:to>
                                    </p:set>
                                    <p:animEffect transition="in" filter="wipe(down)">
                                      <p:cBhvr>
                                        <p:cTn id="126" dur="500"/>
                                        <p:tgtEl>
                                          <p:spTgt spid="52"/>
                                        </p:tgtEl>
                                      </p:cBhvr>
                                    </p:animEffect>
                                  </p:childTnLst>
                                </p:cTn>
                              </p:par>
                            </p:childTnLst>
                          </p:cTn>
                        </p:par>
                        <p:par>
                          <p:cTn id="127" fill="hold">
                            <p:stCondLst>
                              <p:cond delay="12500"/>
                            </p:stCondLst>
                            <p:childTnLst>
                              <p:par>
                                <p:cTn id="128" presetID="53" presetClass="entr" presetSubtype="16" fill="hold" grpId="0" nodeType="afterEffect">
                                  <p:stCondLst>
                                    <p:cond delay="0"/>
                                  </p:stCondLst>
                                  <p:childTnLst>
                                    <p:set>
                                      <p:cBhvr>
                                        <p:cTn id="129" dur="1" fill="hold">
                                          <p:stCondLst>
                                            <p:cond delay="0"/>
                                          </p:stCondLst>
                                        </p:cTn>
                                        <p:tgtEl>
                                          <p:spTgt spid="67"/>
                                        </p:tgtEl>
                                        <p:attrNameLst>
                                          <p:attrName>style.visibility</p:attrName>
                                        </p:attrNameLst>
                                      </p:cBhvr>
                                      <p:to>
                                        <p:strVal val="visible"/>
                                      </p:to>
                                    </p:set>
                                    <p:anim calcmode="lin" valueType="num">
                                      <p:cBhvr>
                                        <p:cTn id="130" dur="300" fill="hold"/>
                                        <p:tgtEl>
                                          <p:spTgt spid="67"/>
                                        </p:tgtEl>
                                        <p:attrNameLst>
                                          <p:attrName>ppt_w</p:attrName>
                                        </p:attrNameLst>
                                      </p:cBhvr>
                                      <p:tavLst>
                                        <p:tav tm="0">
                                          <p:val>
                                            <p:fltVal val="0"/>
                                          </p:val>
                                        </p:tav>
                                        <p:tav tm="100000">
                                          <p:val>
                                            <p:strVal val="#ppt_w"/>
                                          </p:val>
                                        </p:tav>
                                      </p:tavLst>
                                    </p:anim>
                                    <p:anim calcmode="lin" valueType="num">
                                      <p:cBhvr>
                                        <p:cTn id="131" dur="300" fill="hold"/>
                                        <p:tgtEl>
                                          <p:spTgt spid="67"/>
                                        </p:tgtEl>
                                        <p:attrNameLst>
                                          <p:attrName>ppt_h</p:attrName>
                                        </p:attrNameLst>
                                      </p:cBhvr>
                                      <p:tavLst>
                                        <p:tav tm="0">
                                          <p:val>
                                            <p:fltVal val="0"/>
                                          </p:val>
                                        </p:tav>
                                        <p:tav tm="100000">
                                          <p:val>
                                            <p:strVal val="#ppt_h"/>
                                          </p:val>
                                        </p:tav>
                                      </p:tavLst>
                                    </p:anim>
                                    <p:animEffect transition="in" filter="fade">
                                      <p:cBhvr>
                                        <p:cTn id="132" dur="300"/>
                                        <p:tgtEl>
                                          <p:spTgt spid="67"/>
                                        </p:tgtEl>
                                      </p:cBhvr>
                                    </p:animEffect>
                                  </p:childTnLst>
                                </p:cTn>
                              </p:par>
                            </p:childTnLst>
                          </p:cTn>
                        </p:par>
                        <p:par>
                          <p:cTn id="133" fill="hold">
                            <p:stCondLst>
                              <p:cond delay="13000"/>
                            </p:stCondLst>
                            <p:childTnLst>
                              <p:par>
                                <p:cTn id="134" presetID="2" presetClass="entr" presetSubtype="8" fill="hold" grpId="0" nodeType="afterEffect">
                                  <p:stCondLst>
                                    <p:cond delay="0"/>
                                  </p:stCondLst>
                                  <p:childTnLst>
                                    <p:set>
                                      <p:cBhvr>
                                        <p:cTn id="135" dur="1" fill="hold">
                                          <p:stCondLst>
                                            <p:cond delay="0"/>
                                          </p:stCondLst>
                                        </p:cTn>
                                        <p:tgtEl>
                                          <p:spTgt spid="25"/>
                                        </p:tgtEl>
                                        <p:attrNameLst>
                                          <p:attrName>style.visibility</p:attrName>
                                        </p:attrNameLst>
                                      </p:cBhvr>
                                      <p:to>
                                        <p:strVal val="visible"/>
                                      </p:to>
                                    </p:set>
                                    <p:anim calcmode="lin" valueType="num">
                                      <p:cBhvr additive="base">
                                        <p:cTn id="136" dur="200" fill="hold"/>
                                        <p:tgtEl>
                                          <p:spTgt spid="25"/>
                                        </p:tgtEl>
                                        <p:attrNameLst>
                                          <p:attrName>ppt_x</p:attrName>
                                        </p:attrNameLst>
                                      </p:cBhvr>
                                      <p:tavLst>
                                        <p:tav tm="0">
                                          <p:val>
                                            <p:strVal val="0-#ppt_w/2"/>
                                          </p:val>
                                        </p:tav>
                                        <p:tav tm="100000">
                                          <p:val>
                                            <p:strVal val="#ppt_x"/>
                                          </p:val>
                                        </p:tav>
                                      </p:tavLst>
                                    </p:anim>
                                    <p:anim calcmode="lin" valueType="num">
                                      <p:cBhvr additive="base">
                                        <p:cTn id="137" dur="200" fill="hold"/>
                                        <p:tgtEl>
                                          <p:spTgt spid="25"/>
                                        </p:tgtEl>
                                        <p:attrNameLst>
                                          <p:attrName>ppt_y</p:attrName>
                                        </p:attrNameLst>
                                      </p:cBhvr>
                                      <p:tavLst>
                                        <p:tav tm="0">
                                          <p:val>
                                            <p:strVal val="#ppt_y"/>
                                          </p:val>
                                        </p:tav>
                                        <p:tav tm="100000">
                                          <p:val>
                                            <p:strVal val="#ppt_y"/>
                                          </p:val>
                                        </p:tav>
                                      </p:tavLst>
                                    </p:anim>
                                  </p:childTnLst>
                                </p:cTn>
                              </p:par>
                            </p:childTnLst>
                          </p:cTn>
                        </p:par>
                        <p:par>
                          <p:cTn id="138" fill="hold">
                            <p:stCondLst>
                              <p:cond delay="13500"/>
                            </p:stCondLst>
                            <p:childTnLst>
                              <p:par>
                                <p:cTn id="139" presetID="22" presetClass="entr" presetSubtype="4" fill="hold" grpId="0" nodeType="afterEffect">
                                  <p:stCondLst>
                                    <p:cond delay="0"/>
                                  </p:stCondLst>
                                  <p:childTnLst>
                                    <p:set>
                                      <p:cBhvr>
                                        <p:cTn id="140" dur="1" fill="hold">
                                          <p:stCondLst>
                                            <p:cond delay="0"/>
                                          </p:stCondLst>
                                        </p:cTn>
                                        <p:tgtEl>
                                          <p:spTgt spid="53"/>
                                        </p:tgtEl>
                                        <p:attrNameLst>
                                          <p:attrName>style.visibility</p:attrName>
                                        </p:attrNameLst>
                                      </p:cBhvr>
                                      <p:to>
                                        <p:strVal val="visible"/>
                                      </p:to>
                                    </p:set>
                                    <p:animEffect transition="in" filter="wipe(down)">
                                      <p:cBhvr>
                                        <p:cTn id="141" dur="300"/>
                                        <p:tgtEl>
                                          <p:spTgt spid="53"/>
                                        </p:tgtEl>
                                      </p:cBhvr>
                                    </p:animEffect>
                                  </p:childTnLst>
                                </p:cTn>
                              </p:par>
                            </p:childTnLst>
                          </p:cTn>
                        </p:par>
                        <p:par>
                          <p:cTn id="142" fill="hold">
                            <p:stCondLst>
                              <p:cond delay="14000"/>
                            </p:stCondLst>
                            <p:childTnLst>
                              <p:par>
                                <p:cTn id="143" presetID="53" presetClass="entr" presetSubtype="16" fill="hold" grpId="0" nodeType="afterEffect">
                                  <p:stCondLst>
                                    <p:cond delay="0"/>
                                  </p:stCondLst>
                                  <p:childTnLst>
                                    <p:set>
                                      <p:cBhvr>
                                        <p:cTn id="144" dur="1" fill="hold">
                                          <p:stCondLst>
                                            <p:cond delay="0"/>
                                          </p:stCondLst>
                                        </p:cTn>
                                        <p:tgtEl>
                                          <p:spTgt spid="63"/>
                                        </p:tgtEl>
                                        <p:attrNameLst>
                                          <p:attrName>style.visibility</p:attrName>
                                        </p:attrNameLst>
                                      </p:cBhvr>
                                      <p:to>
                                        <p:strVal val="visible"/>
                                      </p:to>
                                    </p:set>
                                    <p:anim calcmode="lin" valueType="num">
                                      <p:cBhvr>
                                        <p:cTn id="145" dur="300" fill="hold"/>
                                        <p:tgtEl>
                                          <p:spTgt spid="63"/>
                                        </p:tgtEl>
                                        <p:attrNameLst>
                                          <p:attrName>ppt_w</p:attrName>
                                        </p:attrNameLst>
                                      </p:cBhvr>
                                      <p:tavLst>
                                        <p:tav tm="0">
                                          <p:val>
                                            <p:fltVal val="0"/>
                                          </p:val>
                                        </p:tav>
                                        <p:tav tm="100000">
                                          <p:val>
                                            <p:strVal val="#ppt_w"/>
                                          </p:val>
                                        </p:tav>
                                      </p:tavLst>
                                    </p:anim>
                                    <p:anim calcmode="lin" valueType="num">
                                      <p:cBhvr>
                                        <p:cTn id="146" dur="300" fill="hold"/>
                                        <p:tgtEl>
                                          <p:spTgt spid="63"/>
                                        </p:tgtEl>
                                        <p:attrNameLst>
                                          <p:attrName>ppt_h</p:attrName>
                                        </p:attrNameLst>
                                      </p:cBhvr>
                                      <p:tavLst>
                                        <p:tav tm="0">
                                          <p:val>
                                            <p:fltVal val="0"/>
                                          </p:val>
                                        </p:tav>
                                        <p:tav tm="100000">
                                          <p:val>
                                            <p:strVal val="#ppt_h"/>
                                          </p:val>
                                        </p:tav>
                                      </p:tavLst>
                                    </p:anim>
                                    <p:animEffect transition="in" filter="fade">
                                      <p:cBhvr>
                                        <p:cTn id="147" dur="300"/>
                                        <p:tgtEl>
                                          <p:spTgt spid="63"/>
                                        </p:tgtEl>
                                      </p:cBhvr>
                                    </p:animEffect>
                                  </p:childTnLst>
                                </p:cTn>
                              </p:par>
                            </p:childTnLst>
                          </p:cTn>
                        </p:par>
                        <p:par>
                          <p:cTn id="148" fill="hold">
                            <p:stCondLst>
                              <p:cond delay="14500"/>
                            </p:stCondLst>
                            <p:childTnLst>
                              <p:par>
                                <p:cTn id="149" presetID="22" presetClass="entr" presetSubtype="4" fill="hold" grpId="0" nodeType="afterEffect">
                                  <p:stCondLst>
                                    <p:cond delay="0"/>
                                  </p:stCondLst>
                                  <p:childTnLst>
                                    <p:set>
                                      <p:cBhvr>
                                        <p:cTn id="150" dur="1" fill="hold">
                                          <p:stCondLst>
                                            <p:cond delay="0"/>
                                          </p:stCondLst>
                                        </p:cTn>
                                        <p:tgtEl>
                                          <p:spTgt spid="54"/>
                                        </p:tgtEl>
                                        <p:attrNameLst>
                                          <p:attrName>style.visibility</p:attrName>
                                        </p:attrNameLst>
                                      </p:cBhvr>
                                      <p:to>
                                        <p:strVal val="visible"/>
                                      </p:to>
                                    </p:set>
                                    <p:animEffect transition="in" filter="wipe(down)">
                                      <p:cBhvr>
                                        <p:cTn id="151" dur="500"/>
                                        <p:tgtEl>
                                          <p:spTgt spid="54"/>
                                        </p:tgtEl>
                                      </p:cBhvr>
                                    </p:animEffect>
                                  </p:childTnLst>
                                </p:cTn>
                              </p:par>
                            </p:childTnLst>
                          </p:cTn>
                        </p:par>
                        <p:par>
                          <p:cTn id="152" fill="hold">
                            <p:stCondLst>
                              <p:cond delay="15000"/>
                            </p:stCondLst>
                            <p:childTnLst>
                              <p:par>
                                <p:cTn id="153" presetID="53" presetClass="entr" presetSubtype="16" fill="hold" grpId="0" nodeType="afterEffect">
                                  <p:stCondLst>
                                    <p:cond delay="0"/>
                                  </p:stCondLst>
                                  <p:childTnLst>
                                    <p:set>
                                      <p:cBhvr>
                                        <p:cTn id="154" dur="1" fill="hold">
                                          <p:stCondLst>
                                            <p:cond delay="0"/>
                                          </p:stCondLst>
                                        </p:cTn>
                                        <p:tgtEl>
                                          <p:spTgt spid="68"/>
                                        </p:tgtEl>
                                        <p:attrNameLst>
                                          <p:attrName>style.visibility</p:attrName>
                                        </p:attrNameLst>
                                      </p:cBhvr>
                                      <p:to>
                                        <p:strVal val="visible"/>
                                      </p:to>
                                    </p:set>
                                    <p:anim calcmode="lin" valueType="num">
                                      <p:cBhvr>
                                        <p:cTn id="155" dur="300" fill="hold"/>
                                        <p:tgtEl>
                                          <p:spTgt spid="68"/>
                                        </p:tgtEl>
                                        <p:attrNameLst>
                                          <p:attrName>ppt_w</p:attrName>
                                        </p:attrNameLst>
                                      </p:cBhvr>
                                      <p:tavLst>
                                        <p:tav tm="0">
                                          <p:val>
                                            <p:fltVal val="0"/>
                                          </p:val>
                                        </p:tav>
                                        <p:tav tm="100000">
                                          <p:val>
                                            <p:strVal val="#ppt_w"/>
                                          </p:val>
                                        </p:tav>
                                      </p:tavLst>
                                    </p:anim>
                                    <p:anim calcmode="lin" valueType="num">
                                      <p:cBhvr>
                                        <p:cTn id="156" dur="300" fill="hold"/>
                                        <p:tgtEl>
                                          <p:spTgt spid="68"/>
                                        </p:tgtEl>
                                        <p:attrNameLst>
                                          <p:attrName>ppt_h</p:attrName>
                                        </p:attrNameLst>
                                      </p:cBhvr>
                                      <p:tavLst>
                                        <p:tav tm="0">
                                          <p:val>
                                            <p:fltVal val="0"/>
                                          </p:val>
                                        </p:tav>
                                        <p:tav tm="100000">
                                          <p:val>
                                            <p:strVal val="#ppt_h"/>
                                          </p:val>
                                        </p:tav>
                                      </p:tavLst>
                                    </p:anim>
                                    <p:animEffect transition="in" filter="fade">
                                      <p:cBhvr>
                                        <p:cTn id="157" dur="300"/>
                                        <p:tgtEl>
                                          <p:spTgt spid="68"/>
                                        </p:tgtEl>
                                      </p:cBhvr>
                                    </p:animEffect>
                                  </p:childTnLst>
                                </p:cTn>
                              </p:par>
                            </p:childTnLst>
                          </p:cTn>
                        </p:par>
                        <p:par>
                          <p:cTn id="158" fill="hold">
                            <p:stCondLst>
                              <p:cond delay="15500"/>
                            </p:stCondLst>
                            <p:childTnLst>
                              <p:par>
                                <p:cTn id="159" presetID="2" presetClass="entr" presetSubtype="2" fill="hold" grpId="0" nodeType="afterEffect">
                                  <p:stCondLst>
                                    <p:cond delay="0"/>
                                  </p:stCondLst>
                                  <p:childTnLst>
                                    <p:set>
                                      <p:cBhvr>
                                        <p:cTn id="160" dur="1" fill="hold">
                                          <p:stCondLst>
                                            <p:cond delay="0"/>
                                          </p:stCondLst>
                                        </p:cTn>
                                        <p:tgtEl>
                                          <p:spTgt spid="56"/>
                                        </p:tgtEl>
                                        <p:attrNameLst>
                                          <p:attrName>style.visibility</p:attrName>
                                        </p:attrNameLst>
                                      </p:cBhvr>
                                      <p:to>
                                        <p:strVal val="visible"/>
                                      </p:to>
                                    </p:set>
                                    <p:anim calcmode="lin" valueType="num">
                                      <p:cBhvr additive="base">
                                        <p:cTn id="161" dur="300" fill="hold"/>
                                        <p:tgtEl>
                                          <p:spTgt spid="56"/>
                                        </p:tgtEl>
                                        <p:attrNameLst>
                                          <p:attrName>ppt_x</p:attrName>
                                        </p:attrNameLst>
                                      </p:cBhvr>
                                      <p:tavLst>
                                        <p:tav tm="0">
                                          <p:val>
                                            <p:strVal val="1+#ppt_w/2"/>
                                          </p:val>
                                        </p:tav>
                                        <p:tav tm="100000">
                                          <p:val>
                                            <p:strVal val="#ppt_x"/>
                                          </p:val>
                                        </p:tav>
                                      </p:tavLst>
                                    </p:anim>
                                    <p:anim calcmode="lin" valueType="num">
                                      <p:cBhvr additive="base">
                                        <p:cTn id="162" dur="300" fill="hold"/>
                                        <p:tgtEl>
                                          <p:spTgt spid="56"/>
                                        </p:tgtEl>
                                        <p:attrNameLst>
                                          <p:attrName>ppt_y</p:attrName>
                                        </p:attrNameLst>
                                      </p:cBhvr>
                                      <p:tavLst>
                                        <p:tav tm="0">
                                          <p:val>
                                            <p:strVal val="#ppt_y"/>
                                          </p:val>
                                        </p:tav>
                                        <p:tav tm="100000">
                                          <p:val>
                                            <p:strVal val="#ppt_y"/>
                                          </p:val>
                                        </p:tav>
                                      </p:tavLst>
                                    </p:anim>
                                  </p:childTnLst>
                                </p:cTn>
                              </p:par>
                            </p:childTnLst>
                          </p:cTn>
                        </p:par>
                        <p:par>
                          <p:cTn id="163" fill="hold">
                            <p:stCondLst>
                              <p:cond delay="16000"/>
                            </p:stCondLst>
                            <p:childTnLst>
                              <p:par>
                                <p:cTn id="164" presetID="2" presetClass="entr" presetSubtype="2" fill="hold" grpId="0" nodeType="afterEffect">
                                  <p:stCondLst>
                                    <p:cond delay="0"/>
                                  </p:stCondLst>
                                  <p:childTnLst>
                                    <p:set>
                                      <p:cBhvr>
                                        <p:cTn id="165" dur="1" fill="hold">
                                          <p:stCondLst>
                                            <p:cond delay="0"/>
                                          </p:stCondLst>
                                        </p:cTn>
                                        <p:tgtEl>
                                          <p:spTgt spid="55"/>
                                        </p:tgtEl>
                                        <p:attrNameLst>
                                          <p:attrName>style.visibility</p:attrName>
                                        </p:attrNameLst>
                                      </p:cBhvr>
                                      <p:to>
                                        <p:strVal val="visible"/>
                                      </p:to>
                                    </p:set>
                                    <p:anim calcmode="lin" valueType="num">
                                      <p:cBhvr additive="base">
                                        <p:cTn id="166" dur="300" fill="hold"/>
                                        <p:tgtEl>
                                          <p:spTgt spid="55"/>
                                        </p:tgtEl>
                                        <p:attrNameLst>
                                          <p:attrName>ppt_x</p:attrName>
                                        </p:attrNameLst>
                                      </p:cBhvr>
                                      <p:tavLst>
                                        <p:tav tm="0">
                                          <p:val>
                                            <p:strVal val="1+#ppt_w/2"/>
                                          </p:val>
                                        </p:tav>
                                        <p:tav tm="100000">
                                          <p:val>
                                            <p:strVal val="#ppt_x"/>
                                          </p:val>
                                        </p:tav>
                                      </p:tavLst>
                                    </p:anim>
                                    <p:anim calcmode="lin" valueType="num">
                                      <p:cBhvr additive="base">
                                        <p:cTn id="167" dur="300" fill="hold"/>
                                        <p:tgtEl>
                                          <p:spTgt spid="55"/>
                                        </p:tgtEl>
                                        <p:attrNameLst>
                                          <p:attrName>ppt_y</p:attrName>
                                        </p:attrNameLst>
                                      </p:cBhvr>
                                      <p:tavLst>
                                        <p:tav tm="0">
                                          <p:val>
                                            <p:strVal val="#ppt_y"/>
                                          </p:val>
                                        </p:tav>
                                        <p:tav tm="100000">
                                          <p:val>
                                            <p:strVal val="#ppt_y"/>
                                          </p:val>
                                        </p:tav>
                                      </p:tavLst>
                                    </p:anim>
                                  </p:childTnLst>
                                </p:cTn>
                              </p:par>
                            </p:childTnLst>
                          </p:cTn>
                        </p:par>
                        <p:par>
                          <p:cTn id="168" fill="hold">
                            <p:stCondLst>
                              <p:cond delay="16500"/>
                            </p:stCondLst>
                            <p:childTnLst>
                              <p:par>
                                <p:cTn id="169" presetID="22" presetClass="entr" presetSubtype="8" fill="hold" grpId="0" nodeType="afterEffect">
                                  <p:stCondLst>
                                    <p:cond delay="0"/>
                                  </p:stCondLst>
                                  <p:childTnLst>
                                    <p:set>
                                      <p:cBhvr>
                                        <p:cTn id="170" dur="1" fill="hold">
                                          <p:stCondLst>
                                            <p:cond delay="0"/>
                                          </p:stCondLst>
                                        </p:cTn>
                                        <p:tgtEl>
                                          <p:spTgt spid="58"/>
                                        </p:tgtEl>
                                        <p:attrNameLst>
                                          <p:attrName>style.visibility</p:attrName>
                                        </p:attrNameLst>
                                      </p:cBhvr>
                                      <p:to>
                                        <p:strVal val="visible"/>
                                      </p:to>
                                    </p:set>
                                    <p:animEffect transition="in" filter="wipe(left)">
                                      <p:cBhvr>
                                        <p:cTn id="171" dur="500"/>
                                        <p:tgtEl>
                                          <p:spTgt spid="58"/>
                                        </p:tgtEl>
                                      </p:cBhvr>
                                    </p:animEffect>
                                  </p:childTnLst>
                                </p:cTn>
                              </p:par>
                            </p:childTnLst>
                          </p:cTn>
                        </p:par>
                        <p:par>
                          <p:cTn id="172" fill="hold">
                            <p:stCondLst>
                              <p:cond delay="17000"/>
                            </p:stCondLst>
                            <p:childTnLst>
                              <p:par>
                                <p:cTn id="173" presetID="22" presetClass="entr" presetSubtype="8" fill="hold" grpId="0" nodeType="afterEffect">
                                  <p:stCondLst>
                                    <p:cond delay="0"/>
                                  </p:stCondLst>
                                  <p:childTnLst>
                                    <p:set>
                                      <p:cBhvr>
                                        <p:cTn id="174" dur="1" fill="hold">
                                          <p:stCondLst>
                                            <p:cond delay="0"/>
                                          </p:stCondLst>
                                        </p:cTn>
                                        <p:tgtEl>
                                          <p:spTgt spid="57"/>
                                        </p:tgtEl>
                                        <p:attrNameLst>
                                          <p:attrName>style.visibility</p:attrName>
                                        </p:attrNameLst>
                                      </p:cBhvr>
                                      <p:to>
                                        <p:strVal val="visible"/>
                                      </p:to>
                                    </p:set>
                                    <p:animEffect transition="in" filter="wipe(left)">
                                      <p:cBhvr>
                                        <p:cTn id="175" dur="500"/>
                                        <p:tgtEl>
                                          <p:spTgt spid="57"/>
                                        </p:tgtEl>
                                      </p:cBhvr>
                                    </p:animEffect>
                                  </p:childTnLst>
                                </p:cTn>
                              </p:par>
                            </p:childTnLst>
                          </p:cTn>
                        </p:par>
                        <p:par>
                          <p:cTn id="176" fill="hold">
                            <p:stCondLst>
                              <p:cond delay="17500"/>
                            </p:stCondLst>
                            <p:childTnLst>
                              <p:par>
                                <p:cTn id="177" presetID="22" presetClass="entr" presetSubtype="8" fill="hold" grpId="0" nodeType="afterEffect">
                                  <p:stCondLst>
                                    <p:cond delay="0"/>
                                  </p:stCondLst>
                                  <p:childTnLst>
                                    <p:set>
                                      <p:cBhvr>
                                        <p:cTn id="178" dur="1" fill="hold">
                                          <p:stCondLst>
                                            <p:cond delay="0"/>
                                          </p:stCondLst>
                                        </p:cTn>
                                        <p:tgtEl>
                                          <p:spTgt spid="59"/>
                                        </p:tgtEl>
                                        <p:attrNameLst>
                                          <p:attrName>style.visibility</p:attrName>
                                        </p:attrNameLst>
                                      </p:cBhvr>
                                      <p:to>
                                        <p:strVal val="visible"/>
                                      </p:to>
                                    </p:set>
                                    <p:animEffect transition="in" filter="wipe(left)">
                                      <p:cBhvr>
                                        <p:cTn id="179" dur="500"/>
                                        <p:tgtEl>
                                          <p:spTgt spid="59"/>
                                        </p:tgtEl>
                                      </p:cBhvr>
                                    </p:animEffect>
                                  </p:childTnLst>
                                </p:cTn>
                              </p:par>
                            </p:childTnLst>
                          </p:cTn>
                        </p:par>
                        <p:par>
                          <p:cTn id="180" fill="hold">
                            <p:stCondLst>
                              <p:cond delay="18000"/>
                            </p:stCondLst>
                            <p:childTnLst>
                              <p:par>
                                <p:cTn id="181" presetID="22" presetClass="entr" presetSubtype="4" fill="hold" grpId="0" nodeType="afterEffect">
                                  <p:stCondLst>
                                    <p:cond delay="0"/>
                                  </p:stCondLst>
                                  <p:childTnLst>
                                    <p:set>
                                      <p:cBhvr>
                                        <p:cTn id="182" dur="1" fill="hold">
                                          <p:stCondLst>
                                            <p:cond delay="0"/>
                                          </p:stCondLst>
                                        </p:cTn>
                                        <p:tgtEl>
                                          <p:spTgt spid="69"/>
                                        </p:tgtEl>
                                        <p:attrNameLst>
                                          <p:attrName>style.visibility</p:attrName>
                                        </p:attrNameLst>
                                      </p:cBhvr>
                                      <p:to>
                                        <p:strVal val="visible"/>
                                      </p:to>
                                    </p:set>
                                    <p:animEffect transition="in" filter="wipe(down)">
                                      <p:cBhvr>
                                        <p:cTn id="183" dur="500"/>
                                        <p:tgtEl>
                                          <p:spTgt spid="69"/>
                                        </p:tgtEl>
                                      </p:cBhvr>
                                    </p:animEffect>
                                  </p:childTnLst>
                                </p:cTn>
                              </p:par>
                            </p:childTnLst>
                          </p:cTn>
                        </p:par>
                        <p:par>
                          <p:cTn id="184" fill="hold">
                            <p:stCondLst>
                              <p:cond delay="18500"/>
                            </p:stCondLst>
                            <p:childTnLst>
                              <p:par>
                                <p:cTn id="185" presetID="22" presetClass="entr" presetSubtype="8" fill="hold" grpId="0" nodeType="afterEffect">
                                  <p:stCondLst>
                                    <p:cond delay="0"/>
                                  </p:stCondLst>
                                  <p:childTnLst>
                                    <p:set>
                                      <p:cBhvr>
                                        <p:cTn id="186" dur="1" fill="hold">
                                          <p:stCondLst>
                                            <p:cond delay="0"/>
                                          </p:stCondLst>
                                        </p:cTn>
                                        <p:tgtEl>
                                          <p:spTgt spid="60"/>
                                        </p:tgtEl>
                                        <p:attrNameLst>
                                          <p:attrName>style.visibility</p:attrName>
                                        </p:attrNameLst>
                                      </p:cBhvr>
                                      <p:to>
                                        <p:strVal val="visible"/>
                                      </p:to>
                                    </p:set>
                                    <p:animEffect transition="in" filter="wipe(left)">
                                      <p:cBhvr>
                                        <p:cTn id="187" dur="500"/>
                                        <p:tgtEl>
                                          <p:spTgt spid="60"/>
                                        </p:tgtEl>
                                      </p:cBhvr>
                                    </p:animEffect>
                                  </p:childTnLst>
                                </p:cTn>
                              </p:par>
                            </p:childTnLst>
                          </p:cTn>
                        </p:par>
                        <p:par>
                          <p:cTn id="188" fill="hold">
                            <p:stCondLst>
                              <p:cond delay="19000"/>
                            </p:stCondLst>
                            <p:childTnLst>
                              <p:par>
                                <p:cTn id="189" presetID="22" presetClass="entr" presetSubtype="4" fill="hold" grpId="0" nodeType="afterEffect">
                                  <p:stCondLst>
                                    <p:cond delay="0"/>
                                  </p:stCondLst>
                                  <p:childTnLst>
                                    <p:set>
                                      <p:cBhvr>
                                        <p:cTn id="190" dur="1" fill="hold">
                                          <p:stCondLst>
                                            <p:cond delay="0"/>
                                          </p:stCondLst>
                                        </p:cTn>
                                        <p:tgtEl>
                                          <p:spTgt spid="70"/>
                                        </p:tgtEl>
                                        <p:attrNameLst>
                                          <p:attrName>style.visibility</p:attrName>
                                        </p:attrNameLst>
                                      </p:cBhvr>
                                      <p:to>
                                        <p:strVal val="visible"/>
                                      </p:to>
                                    </p:set>
                                    <p:animEffect transition="in" filter="wipe(down)">
                                      <p:cBhvr>
                                        <p:cTn id="191"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5" grpId="0"/>
      <p:bldP spid="26" grpId="0"/>
      <p:bldP spid="28" grpId="0"/>
      <p:bldP spid="29" grpId="0"/>
      <p:bldP spid="30" grpId="0"/>
      <p:bldP spid="33" grpId="0"/>
      <p:bldP spid="34" grpId="0"/>
      <p:bldP spid="45" grpId="0"/>
      <p:bldP spid="46" grpId="0"/>
      <p:bldP spid="47" grpId="0" bldLvl="0" animBg="1"/>
      <p:bldP spid="48" grpId="0" bldLvl="0" animBg="1"/>
      <p:bldP spid="49" grpId="0" bldLvl="0" animBg="1"/>
      <p:bldP spid="50" grpId="0" bldLvl="0" animBg="1"/>
      <p:bldP spid="51" grpId="0" bldLvl="0" animBg="1"/>
      <p:bldP spid="52" grpId="0" bldLvl="0" animBg="1"/>
      <p:bldP spid="53" grpId="0" bldLvl="0" animBg="1"/>
      <p:bldP spid="54" grpId="0" bldLvl="0" animBg="1"/>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bldLvl="0" animBg="1"/>
      <p:bldP spid="70" grpId="0" bldLvl="0" animBg="1"/>
      <p:bldP spid="7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9"/>
          <p:cNvSpPr/>
          <p:nvPr/>
        </p:nvSpPr>
        <p:spPr bwMode="auto">
          <a:xfrm rot="5400000">
            <a:off x="3843938" y="4223593"/>
            <a:ext cx="1481139" cy="565151"/>
          </a:xfrm>
          <a:custGeom>
            <a:avLst/>
            <a:gdLst>
              <a:gd name="T0" fmla="*/ 465 w 933"/>
              <a:gd name="T1" fmla="*/ 356 h 356"/>
              <a:gd name="T2" fmla="*/ 0 w 933"/>
              <a:gd name="T3" fmla="*/ 178 h 356"/>
              <a:gd name="T4" fmla="*/ 465 w 933"/>
              <a:gd name="T5" fmla="*/ 0 h 356"/>
              <a:gd name="T6" fmla="*/ 933 w 933"/>
              <a:gd name="T7" fmla="*/ 178 h 356"/>
              <a:gd name="T8" fmla="*/ 465 w 933"/>
              <a:gd name="T9" fmla="*/ 356 h 356"/>
            </a:gdLst>
            <a:ahLst/>
            <a:cxnLst>
              <a:cxn ang="0">
                <a:pos x="T0" y="T1"/>
              </a:cxn>
              <a:cxn ang="0">
                <a:pos x="T2" y="T3"/>
              </a:cxn>
              <a:cxn ang="0">
                <a:pos x="T4" y="T5"/>
              </a:cxn>
              <a:cxn ang="0">
                <a:pos x="T6" y="T7"/>
              </a:cxn>
              <a:cxn ang="0">
                <a:pos x="T8" y="T9"/>
              </a:cxn>
            </a:cxnLst>
            <a:rect l="0" t="0" r="r" b="b"/>
            <a:pathLst>
              <a:path w="933" h="356">
                <a:moveTo>
                  <a:pt x="465" y="356"/>
                </a:moveTo>
                <a:lnTo>
                  <a:pt x="0" y="178"/>
                </a:lnTo>
                <a:lnTo>
                  <a:pt x="465" y="0"/>
                </a:lnTo>
                <a:lnTo>
                  <a:pt x="933" y="178"/>
                </a:lnTo>
                <a:lnTo>
                  <a:pt x="465" y="356"/>
                </a:lnTo>
                <a:close/>
              </a:path>
            </a:pathLst>
          </a:custGeom>
          <a:solidFill>
            <a:srgbClr val="076655"/>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3" name="Freeform 70"/>
          <p:cNvSpPr/>
          <p:nvPr/>
        </p:nvSpPr>
        <p:spPr bwMode="auto">
          <a:xfrm rot="5400000">
            <a:off x="3704239" y="3623517"/>
            <a:ext cx="738188" cy="1022351"/>
          </a:xfrm>
          <a:custGeom>
            <a:avLst/>
            <a:gdLst>
              <a:gd name="T0" fmla="*/ 465 w 465"/>
              <a:gd name="T1" fmla="*/ 178 h 644"/>
              <a:gd name="T2" fmla="*/ 0 w 465"/>
              <a:gd name="T3" fmla="*/ 0 h 644"/>
              <a:gd name="T4" fmla="*/ 0 w 465"/>
              <a:gd name="T5" fmla="*/ 364 h 644"/>
              <a:gd name="T6" fmla="*/ 465 w 465"/>
              <a:gd name="T7" fmla="*/ 644 h 644"/>
              <a:gd name="T8" fmla="*/ 465 w 465"/>
              <a:gd name="T9" fmla="*/ 178 h 644"/>
            </a:gdLst>
            <a:ahLst/>
            <a:cxnLst>
              <a:cxn ang="0">
                <a:pos x="T0" y="T1"/>
              </a:cxn>
              <a:cxn ang="0">
                <a:pos x="T2" y="T3"/>
              </a:cxn>
              <a:cxn ang="0">
                <a:pos x="T4" y="T5"/>
              </a:cxn>
              <a:cxn ang="0">
                <a:pos x="T6" y="T7"/>
              </a:cxn>
              <a:cxn ang="0">
                <a:pos x="T8" y="T9"/>
              </a:cxn>
            </a:cxnLst>
            <a:rect l="0" t="0" r="r" b="b"/>
            <a:pathLst>
              <a:path w="465" h="644">
                <a:moveTo>
                  <a:pt x="465" y="178"/>
                </a:moveTo>
                <a:lnTo>
                  <a:pt x="0" y="0"/>
                </a:lnTo>
                <a:lnTo>
                  <a:pt x="0" y="364"/>
                </a:lnTo>
                <a:lnTo>
                  <a:pt x="465" y="644"/>
                </a:lnTo>
                <a:lnTo>
                  <a:pt x="465" y="178"/>
                </a:lnTo>
                <a:close/>
              </a:path>
            </a:pathLst>
          </a:custGeom>
          <a:solidFill>
            <a:srgbClr val="076655"/>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4" name="Freeform 71"/>
          <p:cNvSpPr/>
          <p:nvPr/>
        </p:nvSpPr>
        <p:spPr bwMode="auto">
          <a:xfrm rot="5400000">
            <a:off x="3701858" y="4364087"/>
            <a:ext cx="742951" cy="1022351"/>
          </a:xfrm>
          <a:custGeom>
            <a:avLst/>
            <a:gdLst>
              <a:gd name="T0" fmla="*/ 0 w 468"/>
              <a:gd name="T1" fmla="*/ 178 h 644"/>
              <a:gd name="T2" fmla="*/ 468 w 468"/>
              <a:gd name="T3" fmla="*/ 0 h 644"/>
              <a:gd name="T4" fmla="*/ 468 w 468"/>
              <a:gd name="T5" fmla="*/ 364 h 644"/>
              <a:gd name="T6" fmla="*/ 0 w 468"/>
              <a:gd name="T7" fmla="*/ 644 h 644"/>
              <a:gd name="T8" fmla="*/ 0 w 468"/>
              <a:gd name="T9" fmla="*/ 178 h 644"/>
            </a:gdLst>
            <a:ahLst/>
            <a:cxnLst>
              <a:cxn ang="0">
                <a:pos x="T0" y="T1"/>
              </a:cxn>
              <a:cxn ang="0">
                <a:pos x="T2" y="T3"/>
              </a:cxn>
              <a:cxn ang="0">
                <a:pos x="T4" y="T5"/>
              </a:cxn>
              <a:cxn ang="0">
                <a:pos x="T6" y="T7"/>
              </a:cxn>
              <a:cxn ang="0">
                <a:pos x="T8" y="T9"/>
              </a:cxn>
            </a:cxnLst>
            <a:rect l="0" t="0" r="r" b="b"/>
            <a:pathLst>
              <a:path w="468" h="644">
                <a:moveTo>
                  <a:pt x="0" y="178"/>
                </a:moveTo>
                <a:lnTo>
                  <a:pt x="468" y="0"/>
                </a:lnTo>
                <a:lnTo>
                  <a:pt x="468" y="364"/>
                </a:lnTo>
                <a:lnTo>
                  <a:pt x="0" y="644"/>
                </a:lnTo>
                <a:lnTo>
                  <a:pt x="0" y="178"/>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5" name="Freeform 72"/>
          <p:cNvSpPr/>
          <p:nvPr/>
        </p:nvSpPr>
        <p:spPr bwMode="auto">
          <a:xfrm rot="5400000">
            <a:off x="4349558" y="4327575"/>
            <a:ext cx="2371725" cy="355600"/>
          </a:xfrm>
          <a:custGeom>
            <a:avLst/>
            <a:gdLst>
              <a:gd name="T0" fmla="*/ 746 w 1494"/>
              <a:gd name="T1" fmla="*/ 224 h 224"/>
              <a:gd name="T2" fmla="*/ 0 w 1494"/>
              <a:gd name="T3" fmla="*/ 112 h 224"/>
              <a:gd name="T4" fmla="*/ 746 w 1494"/>
              <a:gd name="T5" fmla="*/ 0 h 224"/>
              <a:gd name="T6" fmla="*/ 1494 w 1494"/>
              <a:gd name="T7" fmla="*/ 112 h 224"/>
              <a:gd name="T8" fmla="*/ 746 w 1494"/>
              <a:gd name="T9" fmla="*/ 224 h 224"/>
            </a:gdLst>
            <a:ahLst/>
            <a:cxnLst>
              <a:cxn ang="0">
                <a:pos x="T0" y="T1"/>
              </a:cxn>
              <a:cxn ang="0">
                <a:pos x="T2" y="T3"/>
              </a:cxn>
              <a:cxn ang="0">
                <a:pos x="T4" y="T5"/>
              </a:cxn>
              <a:cxn ang="0">
                <a:pos x="T6" y="T7"/>
              </a:cxn>
              <a:cxn ang="0">
                <a:pos x="T8" y="T9"/>
              </a:cxn>
            </a:cxnLst>
            <a:rect l="0" t="0" r="r" b="b"/>
            <a:pathLst>
              <a:path w="1494" h="224">
                <a:moveTo>
                  <a:pt x="746" y="224"/>
                </a:moveTo>
                <a:lnTo>
                  <a:pt x="0" y="112"/>
                </a:lnTo>
                <a:lnTo>
                  <a:pt x="746" y="0"/>
                </a:lnTo>
                <a:lnTo>
                  <a:pt x="1494" y="112"/>
                </a:lnTo>
                <a:lnTo>
                  <a:pt x="746" y="224"/>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6" name="Freeform 73"/>
          <p:cNvSpPr/>
          <p:nvPr/>
        </p:nvSpPr>
        <p:spPr bwMode="auto">
          <a:xfrm rot="5400000">
            <a:off x="4452746" y="3421113"/>
            <a:ext cx="1184275" cy="981075"/>
          </a:xfrm>
          <a:custGeom>
            <a:avLst/>
            <a:gdLst>
              <a:gd name="T0" fmla="*/ 746 w 746"/>
              <a:gd name="T1" fmla="*/ 112 h 618"/>
              <a:gd name="T2" fmla="*/ 0 w 746"/>
              <a:gd name="T3" fmla="*/ 0 h 618"/>
              <a:gd name="T4" fmla="*/ 0 w 746"/>
              <a:gd name="T5" fmla="*/ 394 h 618"/>
              <a:gd name="T6" fmla="*/ 746 w 746"/>
              <a:gd name="T7" fmla="*/ 618 h 618"/>
              <a:gd name="T8" fmla="*/ 746 w 746"/>
              <a:gd name="T9" fmla="*/ 112 h 618"/>
            </a:gdLst>
            <a:ahLst/>
            <a:cxnLst>
              <a:cxn ang="0">
                <a:pos x="T0" y="T1"/>
              </a:cxn>
              <a:cxn ang="0">
                <a:pos x="T2" y="T3"/>
              </a:cxn>
              <a:cxn ang="0">
                <a:pos x="T4" y="T5"/>
              </a:cxn>
              <a:cxn ang="0">
                <a:pos x="T6" y="T7"/>
              </a:cxn>
              <a:cxn ang="0">
                <a:pos x="T8" y="T9"/>
              </a:cxn>
            </a:cxnLst>
            <a:rect l="0" t="0" r="r" b="b"/>
            <a:pathLst>
              <a:path w="746" h="618">
                <a:moveTo>
                  <a:pt x="746" y="112"/>
                </a:moveTo>
                <a:lnTo>
                  <a:pt x="0" y="0"/>
                </a:lnTo>
                <a:lnTo>
                  <a:pt x="0" y="394"/>
                </a:lnTo>
                <a:lnTo>
                  <a:pt x="746" y="618"/>
                </a:lnTo>
                <a:lnTo>
                  <a:pt x="746" y="112"/>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7" name="Freeform 74"/>
          <p:cNvSpPr/>
          <p:nvPr/>
        </p:nvSpPr>
        <p:spPr bwMode="auto">
          <a:xfrm rot="5400000">
            <a:off x="4451158" y="4606975"/>
            <a:ext cx="1187451" cy="981075"/>
          </a:xfrm>
          <a:custGeom>
            <a:avLst/>
            <a:gdLst>
              <a:gd name="T0" fmla="*/ 0 w 748"/>
              <a:gd name="T1" fmla="*/ 112 h 618"/>
              <a:gd name="T2" fmla="*/ 748 w 748"/>
              <a:gd name="T3" fmla="*/ 0 h 618"/>
              <a:gd name="T4" fmla="*/ 748 w 748"/>
              <a:gd name="T5" fmla="*/ 394 h 618"/>
              <a:gd name="T6" fmla="*/ 0 w 748"/>
              <a:gd name="T7" fmla="*/ 618 h 618"/>
              <a:gd name="T8" fmla="*/ 0 w 748"/>
              <a:gd name="T9" fmla="*/ 112 h 618"/>
            </a:gdLst>
            <a:ahLst/>
            <a:cxnLst>
              <a:cxn ang="0">
                <a:pos x="T0" y="T1"/>
              </a:cxn>
              <a:cxn ang="0">
                <a:pos x="T2" y="T3"/>
              </a:cxn>
              <a:cxn ang="0">
                <a:pos x="T4" y="T5"/>
              </a:cxn>
              <a:cxn ang="0">
                <a:pos x="T6" y="T7"/>
              </a:cxn>
              <a:cxn ang="0">
                <a:pos x="T8" y="T9"/>
              </a:cxn>
            </a:cxnLst>
            <a:rect l="0" t="0" r="r" b="b"/>
            <a:pathLst>
              <a:path w="748" h="618">
                <a:moveTo>
                  <a:pt x="0" y="112"/>
                </a:moveTo>
                <a:lnTo>
                  <a:pt x="748" y="0"/>
                </a:lnTo>
                <a:lnTo>
                  <a:pt x="748" y="394"/>
                </a:lnTo>
                <a:lnTo>
                  <a:pt x="0" y="618"/>
                </a:lnTo>
                <a:lnTo>
                  <a:pt x="0" y="112"/>
                </a:lnTo>
                <a:close/>
              </a:path>
            </a:pathLst>
          </a:custGeom>
          <a:solidFill>
            <a:srgbClr val="076655"/>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8" name="Freeform 75"/>
          <p:cNvSpPr/>
          <p:nvPr/>
        </p:nvSpPr>
        <p:spPr bwMode="auto">
          <a:xfrm rot="5400000">
            <a:off x="6867331" y="4224387"/>
            <a:ext cx="1481139" cy="563563"/>
          </a:xfrm>
          <a:custGeom>
            <a:avLst/>
            <a:gdLst>
              <a:gd name="T0" fmla="*/ 465 w 933"/>
              <a:gd name="T1" fmla="*/ 0 h 355"/>
              <a:gd name="T2" fmla="*/ 0 w 933"/>
              <a:gd name="T3" fmla="*/ 177 h 355"/>
              <a:gd name="T4" fmla="*/ 465 w 933"/>
              <a:gd name="T5" fmla="*/ 355 h 355"/>
              <a:gd name="T6" fmla="*/ 933 w 933"/>
              <a:gd name="T7" fmla="*/ 177 h 355"/>
              <a:gd name="T8" fmla="*/ 465 w 933"/>
              <a:gd name="T9" fmla="*/ 0 h 355"/>
            </a:gdLst>
            <a:ahLst/>
            <a:cxnLst>
              <a:cxn ang="0">
                <a:pos x="T0" y="T1"/>
              </a:cxn>
              <a:cxn ang="0">
                <a:pos x="T2" y="T3"/>
              </a:cxn>
              <a:cxn ang="0">
                <a:pos x="T4" y="T5"/>
              </a:cxn>
              <a:cxn ang="0">
                <a:pos x="T6" y="T7"/>
              </a:cxn>
              <a:cxn ang="0">
                <a:pos x="T8" y="T9"/>
              </a:cxn>
            </a:cxnLst>
            <a:rect l="0" t="0" r="r" b="b"/>
            <a:pathLst>
              <a:path w="933" h="355">
                <a:moveTo>
                  <a:pt x="465" y="0"/>
                </a:moveTo>
                <a:lnTo>
                  <a:pt x="0" y="177"/>
                </a:lnTo>
                <a:lnTo>
                  <a:pt x="465" y="355"/>
                </a:lnTo>
                <a:lnTo>
                  <a:pt x="933" y="177"/>
                </a:lnTo>
                <a:lnTo>
                  <a:pt x="465" y="0"/>
                </a:lnTo>
                <a:close/>
              </a:path>
            </a:pathLst>
          </a:custGeom>
          <a:solidFill>
            <a:srgbClr val="076655"/>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9" name="Freeform 76"/>
          <p:cNvSpPr/>
          <p:nvPr/>
        </p:nvSpPr>
        <p:spPr bwMode="auto">
          <a:xfrm rot="5400000">
            <a:off x="7750776" y="3623517"/>
            <a:ext cx="738188" cy="1022351"/>
          </a:xfrm>
          <a:custGeom>
            <a:avLst/>
            <a:gdLst>
              <a:gd name="T0" fmla="*/ 465 w 465"/>
              <a:gd name="T1" fmla="*/ 467 h 644"/>
              <a:gd name="T2" fmla="*/ 0 w 465"/>
              <a:gd name="T3" fmla="*/ 644 h 644"/>
              <a:gd name="T4" fmla="*/ 0 w 465"/>
              <a:gd name="T5" fmla="*/ 280 h 644"/>
              <a:gd name="T6" fmla="*/ 465 w 465"/>
              <a:gd name="T7" fmla="*/ 0 h 644"/>
              <a:gd name="T8" fmla="*/ 465 w 465"/>
              <a:gd name="T9" fmla="*/ 467 h 644"/>
            </a:gdLst>
            <a:ahLst/>
            <a:cxnLst>
              <a:cxn ang="0">
                <a:pos x="T0" y="T1"/>
              </a:cxn>
              <a:cxn ang="0">
                <a:pos x="T2" y="T3"/>
              </a:cxn>
              <a:cxn ang="0">
                <a:pos x="T4" y="T5"/>
              </a:cxn>
              <a:cxn ang="0">
                <a:pos x="T6" y="T7"/>
              </a:cxn>
              <a:cxn ang="0">
                <a:pos x="T8" y="T9"/>
              </a:cxn>
            </a:cxnLst>
            <a:rect l="0" t="0" r="r" b="b"/>
            <a:pathLst>
              <a:path w="465" h="644">
                <a:moveTo>
                  <a:pt x="465" y="467"/>
                </a:moveTo>
                <a:lnTo>
                  <a:pt x="0" y="644"/>
                </a:lnTo>
                <a:lnTo>
                  <a:pt x="0" y="280"/>
                </a:lnTo>
                <a:lnTo>
                  <a:pt x="465" y="0"/>
                </a:lnTo>
                <a:lnTo>
                  <a:pt x="465" y="467"/>
                </a:lnTo>
                <a:close/>
              </a:path>
            </a:pathLst>
          </a:custGeom>
          <a:solidFill>
            <a:srgbClr val="076655"/>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10" name="Freeform 77"/>
          <p:cNvSpPr/>
          <p:nvPr/>
        </p:nvSpPr>
        <p:spPr bwMode="auto">
          <a:xfrm rot="5400000">
            <a:off x="7748395" y="4364087"/>
            <a:ext cx="742951" cy="1022351"/>
          </a:xfrm>
          <a:custGeom>
            <a:avLst/>
            <a:gdLst>
              <a:gd name="T0" fmla="*/ 0 w 468"/>
              <a:gd name="T1" fmla="*/ 467 h 644"/>
              <a:gd name="T2" fmla="*/ 468 w 468"/>
              <a:gd name="T3" fmla="*/ 644 h 644"/>
              <a:gd name="T4" fmla="*/ 468 w 468"/>
              <a:gd name="T5" fmla="*/ 280 h 644"/>
              <a:gd name="T6" fmla="*/ 0 w 468"/>
              <a:gd name="T7" fmla="*/ 0 h 644"/>
              <a:gd name="T8" fmla="*/ 0 w 468"/>
              <a:gd name="T9" fmla="*/ 467 h 644"/>
            </a:gdLst>
            <a:ahLst/>
            <a:cxnLst>
              <a:cxn ang="0">
                <a:pos x="T0" y="T1"/>
              </a:cxn>
              <a:cxn ang="0">
                <a:pos x="T2" y="T3"/>
              </a:cxn>
              <a:cxn ang="0">
                <a:pos x="T4" y="T5"/>
              </a:cxn>
              <a:cxn ang="0">
                <a:pos x="T6" y="T7"/>
              </a:cxn>
              <a:cxn ang="0">
                <a:pos x="T8" y="T9"/>
              </a:cxn>
            </a:cxnLst>
            <a:rect l="0" t="0" r="r" b="b"/>
            <a:pathLst>
              <a:path w="468" h="644">
                <a:moveTo>
                  <a:pt x="0" y="467"/>
                </a:moveTo>
                <a:lnTo>
                  <a:pt x="468" y="644"/>
                </a:lnTo>
                <a:lnTo>
                  <a:pt x="468" y="280"/>
                </a:lnTo>
                <a:lnTo>
                  <a:pt x="0" y="0"/>
                </a:lnTo>
                <a:lnTo>
                  <a:pt x="0" y="467"/>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11" name="Freeform 78"/>
          <p:cNvSpPr/>
          <p:nvPr/>
        </p:nvSpPr>
        <p:spPr bwMode="auto">
          <a:xfrm rot="5400000">
            <a:off x="5470332" y="4327575"/>
            <a:ext cx="2371725" cy="355600"/>
          </a:xfrm>
          <a:custGeom>
            <a:avLst/>
            <a:gdLst>
              <a:gd name="T0" fmla="*/ 746 w 1494"/>
              <a:gd name="T1" fmla="*/ 0 h 224"/>
              <a:gd name="T2" fmla="*/ 0 w 1494"/>
              <a:gd name="T3" fmla="*/ 111 h 224"/>
              <a:gd name="T4" fmla="*/ 746 w 1494"/>
              <a:gd name="T5" fmla="*/ 224 h 224"/>
              <a:gd name="T6" fmla="*/ 1494 w 1494"/>
              <a:gd name="T7" fmla="*/ 111 h 224"/>
              <a:gd name="T8" fmla="*/ 746 w 1494"/>
              <a:gd name="T9" fmla="*/ 0 h 224"/>
            </a:gdLst>
            <a:ahLst/>
            <a:cxnLst>
              <a:cxn ang="0">
                <a:pos x="T0" y="T1"/>
              </a:cxn>
              <a:cxn ang="0">
                <a:pos x="T2" y="T3"/>
              </a:cxn>
              <a:cxn ang="0">
                <a:pos x="T4" y="T5"/>
              </a:cxn>
              <a:cxn ang="0">
                <a:pos x="T6" y="T7"/>
              </a:cxn>
              <a:cxn ang="0">
                <a:pos x="T8" y="T9"/>
              </a:cxn>
            </a:cxnLst>
            <a:rect l="0" t="0" r="r" b="b"/>
            <a:pathLst>
              <a:path w="1494" h="224">
                <a:moveTo>
                  <a:pt x="746" y="0"/>
                </a:moveTo>
                <a:lnTo>
                  <a:pt x="0" y="111"/>
                </a:lnTo>
                <a:lnTo>
                  <a:pt x="746" y="224"/>
                </a:lnTo>
                <a:lnTo>
                  <a:pt x="1494" y="111"/>
                </a:lnTo>
                <a:lnTo>
                  <a:pt x="746" y="0"/>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12" name="Freeform 79"/>
          <p:cNvSpPr/>
          <p:nvPr/>
        </p:nvSpPr>
        <p:spPr bwMode="auto">
          <a:xfrm rot="5400000">
            <a:off x="6555390" y="3421905"/>
            <a:ext cx="1184275" cy="979488"/>
          </a:xfrm>
          <a:custGeom>
            <a:avLst/>
            <a:gdLst>
              <a:gd name="T0" fmla="*/ 746 w 746"/>
              <a:gd name="T1" fmla="*/ 506 h 617"/>
              <a:gd name="T2" fmla="*/ 0 w 746"/>
              <a:gd name="T3" fmla="*/ 617 h 617"/>
              <a:gd name="T4" fmla="*/ 0 w 746"/>
              <a:gd name="T5" fmla="*/ 224 h 617"/>
              <a:gd name="T6" fmla="*/ 746 w 746"/>
              <a:gd name="T7" fmla="*/ 0 h 617"/>
              <a:gd name="T8" fmla="*/ 746 w 746"/>
              <a:gd name="T9" fmla="*/ 506 h 617"/>
            </a:gdLst>
            <a:ahLst/>
            <a:cxnLst>
              <a:cxn ang="0">
                <a:pos x="T0" y="T1"/>
              </a:cxn>
              <a:cxn ang="0">
                <a:pos x="T2" y="T3"/>
              </a:cxn>
              <a:cxn ang="0">
                <a:pos x="T4" y="T5"/>
              </a:cxn>
              <a:cxn ang="0">
                <a:pos x="T6" y="T7"/>
              </a:cxn>
              <a:cxn ang="0">
                <a:pos x="T8" y="T9"/>
              </a:cxn>
            </a:cxnLst>
            <a:rect l="0" t="0" r="r" b="b"/>
            <a:pathLst>
              <a:path w="746" h="617">
                <a:moveTo>
                  <a:pt x="746" y="506"/>
                </a:moveTo>
                <a:lnTo>
                  <a:pt x="0" y="617"/>
                </a:lnTo>
                <a:lnTo>
                  <a:pt x="0" y="224"/>
                </a:lnTo>
                <a:lnTo>
                  <a:pt x="746" y="0"/>
                </a:lnTo>
                <a:lnTo>
                  <a:pt x="746" y="506"/>
                </a:lnTo>
                <a:close/>
              </a:path>
            </a:pathLst>
          </a:custGeom>
          <a:solidFill>
            <a:schemeClr val="bg1">
              <a:lumMod val="7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13" name="Freeform 80"/>
          <p:cNvSpPr/>
          <p:nvPr/>
        </p:nvSpPr>
        <p:spPr bwMode="auto">
          <a:xfrm rot="5400000">
            <a:off x="6553802" y="4607768"/>
            <a:ext cx="1187451" cy="979488"/>
          </a:xfrm>
          <a:custGeom>
            <a:avLst/>
            <a:gdLst>
              <a:gd name="T0" fmla="*/ 0 w 748"/>
              <a:gd name="T1" fmla="*/ 506 h 617"/>
              <a:gd name="T2" fmla="*/ 748 w 748"/>
              <a:gd name="T3" fmla="*/ 617 h 617"/>
              <a:gd name="T4" fmla="*/ 748 w 748"/>
              <a:gd name="T5" fmla="*/ 224 h 617"/>
              <a:gd name="T6" fmla="*/ 0 w 748"/>
              <a:gd name="T7" fmla="*/ 0 h 617"/>
              <a:gd name="T8" fmla="*/ 0 w 748"/>
              <a:gd name="T9" fmla="*/ 506 h 617"/>
            </a:gdLst>
            <a:ahLst/>
            <a:cxnLst>
              <a:cxn ang="0">
                <a:pos x="T0" y="T1"/>
              </a:cxn>
              <a:cxn ang="0">
                <a:pos x="T2" y="T3"/>
              </a:cxn>
              <a:cxn ang="0">
                <a:pos x="T4" y="T5"/>
              </a:cxn>
              <a:cxn ang="0">
                <a:pos x="T6" y="T7"/>
              </a:cxn>
              <a:cxn ang="0">
                <a:pos x="T8" y="T9"/>
              </a:cxn>
            </a:cxnLst>
            <a:rect l="0" t="0" r="r" b="b"/>
            <a:pathLst>
              <a:path w="748" h="617">
                <a:moveTo>
                  <a:pt x="0" y="506"/>
                </a:moveTo>
                <a:lnTo>
                  <a:pt x="748" y="617"/>
                </a:lnTo>
                <a:lnTo>
                  <a:pt x="748" y="224"/>
                </a:lnTo>
                <a:lnTo>
                  <a:pt x="0" y="0"/>
                </a:lnTo>
                <a:lnTo>
                  <a:pt x="0" y="506"/>
                </a:lnTo>
                <a:close/>
              </a:path>
            </a:pathLst>
          </a:custGeom>
          <a:solidFill>
            <a:schemeClr val="bg1">
              <a:lumMod val="6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14" name="Freeform 81"/>
          <p:cNvSpPr/>
          <p:nvPr/>
        </p:nvSpPr>
        <p:spPr bwMode="auto">
          <a:xfrm rot="5400000">
            <a:off x="5275070" y="3179811"/>
            <a:ext cx="1630363" cy="1017588"/>
          </a:xfrm>
          <a:custGeom>
            <a:avLst/>
            <a:gdLst>
              <a:gd name="T0" fmla="*/ 1027 w 1027"/>
              <a:gd name="T1" fmla="*/ 641 h 641"/>
              <a:gd name="T2" fmla="*/ 0 w 1027"/>
              <a:gd name="T3" fmla="*/ 532 h 641"/>
              <a:gd name="T4" fmla="*/ 0 w 1027"/>
              <a:gd name="T5" fmla="*/ 111 h 641"/>
              <a:gd name="T6" fmla="*/ 1027 w 1027"/>
              <a:gd name="T7" fmla="*/ 0 h 641"/>
              <a:gd name="T8" fmla="*/ 1027 w 1027"/>
              <a:gd name="T9" fmla="*/ 641 h 641"/>
            </a:gdLst>
            <a:ahLst/>
            <a:cxnLst>
              <a:cxn ang="0">
                <a:pos x="T0" y="T1"/>
              </a:cxn>
              <a:cxn ang="0">
                <a:pos x="T2" y="T3"/>
              </a:cxn>
              <a:cxn ang="0">
                <a:pos x="T4" y="T5"/>
              </a:cxn>
              <a:cxn ang="0">
                <a:pos x="T6" y="T7"/>
              </a:cxn>
              <a:cxn ang="0">
                <a:pos x="T8" y="T9"/>
              </a:cxn>
            </a:cxnLst>
            <a:rect l="0" t="0" r="r" b="b"/>
            <a:pathLst>
              <a:path w="1027" h="641">
                <a:moveTo>
                  <a:pt x="1027" y="641"/>
                </a:moveTo>
                <a:lnTo>
                  <a:pt x="0" y="532"/>
                </a:lnTo>
                <a:lnTo>
                  <a:pt x="0" y="111"/>
                </a:lnTo>
                <a:lnTo>
                  <a:pt x="1027" y="0"/>
                </a:lnTo>
                <a:lnTo>
                  <a:pt x="1027" y="641"/>
                </a:lnTo>
                <a:close/>
              </a:path>
            </a:pathLst>
          </a:custGeom>
          <a:solidFill>
            <a:srgbClr val="076655"/>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15" name="Freeform 82"/>
          <p:cNvSpPr/>
          <p:nvPr/>
        </p:nvSpPr>
        <p:spPr bwMode="auto">
          <a:xfrm rot="5400000">
            <a:off x="5273482" y="4811763"/>
            <a:ext cx="1633539" cy="1017588"/>
          </a:xfrm>
          <a:custGeom>
            <a:avLst/>
            <a:gdLst>
              <a:gd name="T0" fmla="*/ 0 w 1029"/>
              <a:gd name="T1" fmla="*/ 641 h 641"/>
              <a:gd name="T2" fmla="*/ 1029 w 1029"/>
              <a:gd name="T3" fmla="*/ 532 h 641"/>
              <a:gd name="T4" fmla="*/ 1029 w 1029"/>
              <a:gd name="T5" fmla="*/ 111 h 641"/>
              <a:gd name="T6" fmla="*/ 0 w 1029"/>
              <a:gd name="T7" fmla="*/ 0 h 641"/>
              <a:gd name="T8" fmla="*/ 0 w 1029"/>
              <a:gd name="T9" fmla="*/ 641 h 641"/>
            </a:gdLst>
            <a:ahLst/>
            <a:cxnLst>
              <a:cxn ang="0">
                <a:pos x="T0" y="T1"/>
              </a:cxn>
              <a:cxn ang="0">
                <a:pos x="T2" y="T3"/>
              </a:cxn>
              <a:cxn ang="0">
                <a:pos x="T4" y="T5"/>
              </a:cxn>
              <a:cxn ang="0">
                <a:pos x="T6" y="T7"/>
              </a:cxn>
              <a:cxn ang="0">
                <a:pos x="T8" y="T9"/>
              </a:cxn>
            </a:cxnLst>
            <a:rect l="0" t="0" r="r" b="b"/>
            <a:pathLst>
              <a:path w="1029" h="641">
                <a:moveTo>
                  <a:pt x="0" y="641"/>
                </a:moveTo>
                <a:lnTo>
                  <a:pt x="1029" y="532"/>
                </a:lnTo>
                <a:lnTo>
                  <a:pt x="1029" y="111"/>
                </a:lnTo>
                <a:lnTo>
                  <a:pt x="0" y="0"/>
                </a:lnTo>
                <a:lnTo>
                  <a:pt x="0" y="641"/>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16" name="Freeform 83"/>
          <p:cNvSpPr/>
          <p:nvPr/>
        </p:nvSpPr>
        <p:spPr bwMode="auto">
          <a:xfrm rot="5400000">
            <a:off x="8253220" y="4133899"/>
            <a:ext cx="12700" cy="742951"/>
          </a:xfrm>
          <a:custGeom>
            <a:avLst/>
            <a:gdLst>
              <a:gd name="T0" fmla="*/ 8 w 8"/>
              <a:gd name="T1" fmla="*/ 468 h 468"/>
              <a:gd name="T2" fmla="*/ 0 w 8"/>
              <a:gd name="T3" fmla="*/ 468 h 468"/>
              <a:gd name="T4" fmla="*/ 0 w 8"/>
              <a:gd name="T5" fmla="*/ 2 h 468"/>
              <a:gd name="T6" fmla="*/ 3 w 8"/>
              <a:gd name="T7" fmla="*/ 0 h 468"/>
              <a:gd name="T8" fmla="*/ 8 w 8"/>
              <a:gd name="T9" fmla="*/ 2 h 468"/>
              <a:gd name="T10" fmla="*/ 8 w 8"/>
              <a:gd name="T11" fmla="*/ 468 h 468"/>
            </a:gdLst>
            <a:ahLst/>
            <a:cxnLst>
              <a:cxn ang="0">
                <a:pos x="T0" y="T1"/>
              </a:cxn>
              <a:cxn ang="0">
                <a:pos x="T2" y="T3"/>
              </a:cxn>
              <a:cxn ang="0">
                <a:pos x="T4" y="T5"/>
              </a:cxn>
              <a:cxn ang="0">
                <a:pos x="T6" y="T7"/>
              </a:cxn>
              <a:cxn ang="0">
                <a:pos x="T8" y="T9"/>
              </a:cxn>
              <a:cxn ang="0">
                <a:pos x="T10" y="T11"/>
              </a:cxn>
            </a:cxnLst>
            <a:rect l="0" t="0" r="r" b="b"/>
            <a:pathLst>
              <a:path w="8" h="468">
                <a:moveTo>
                  <a:pt x="8" y="468"/>
                </a:moveTo>
                <a:lnTo>
                  <a:pt x="0" y="468"/>
                </a:lnTo>
                <a:lnTo>
                  <a:pt x="0" y="2"/>
                </a:lnTo>
                <a:lnTo>
                  <a:pt x="3" y="0"/>
                </a:lnTo>
                <a:lnTo>
                  <a:pt x="8" y="2"/>
                </a:lnTo>
                <a:lnTo>
                  <a:pt x="8" y="468"/>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17" name="Freeform 84"/>
          <p:cNvSpPr/>
          <p:nvPr/>
        </p:nvSpPr>
        <p:spPr bwMode="auto">
          <a:xfrm rot="5400000">
            <a:off x="7229283" y="4103737"/>
            <a:ext cx="12700" cy="803275"/>
          </a:xfrm>
          <a:custGeom>
            <a:avLst/>
            <a:gdLst>
              <a:gd name="T0" fmla="*/ 8 w 8"/>
              <a:gd name="T1" fmla="*/ 506 h 506"/>
              <a:gd name="T2" fmla="*/ 0 w 8"/>
              <a:gd name="T3" fmla="*/ 506 h 506"/>
              <a:gd name="T4" fmla="*/ 0 w 8"/>
              <a:gd name="T5" fmla="*/ 1 h 506"/>
              <a:gd name="T6" fmla="*/ 3 w 8"/>
              <a:gd name="T7" fmla="*/ 0 h 506"/>
              <a:gd name="T8" fmla="*/ 8 w 8"/>
              <a:gd name="T9" fmla="*/ 1 h 506"/>
              <a:gd name="T10" fmla="*/ 8 w 8"/>
              <a:gd name="T11" fmla="*/ 506 h 506"/>
            </a:gdLst>
            <a:ahLst/>
            <a:cxnLst>
              <a:cxn ang="0">
                <a:pos x="T0" y="T1"/>
              </a:cxn>
              <a:cxn ang="0">
                <a:pos x="T2" y="T3"/>
              </a:cxn>
              <a:cxn ang="0">
                <a:pos x="T4" y="T5"/>
              </a:cxn>
              <a:cxn ang="0">
                <a:pos x="T6" y="T7"/>
              </a:cxn>
              <a:cxn ang="0">
                <a:pos x="T8" y="T9"/>
              </a:cxn>
              <a:cxn ang="0">
                <a:pos x="T10" y="T11"/>
              </a:cxn>
            </a:cxnLst>
            <a:rect l="0" t="0" r="r" b="b"/>
            <a:pathLst>
              <a:path w="8" h="506">
                <a:moveTo>
                  <a:pt x="8" y="506"/>
                </a:moveTo>
                <a:lnTo>
                  <a:pt x="0" y="506"/>
                </a:lnTo>
                <a:lnTo>
                  <a:pt x="0" y="1"/>
                </a:lnTo>
                <a:lnTo>
                  <a:pt x="3" y="0"/>
                </a:lnTo>
                <a:lnTo>
                  <a:pt x="8" y="1"/>
                </a:lnTo>
                <a:lnTo>
                  <a:pt x="8" y="506"/>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18" name="Freeform 85"/>
          <p:cNvSpPr/>
          <p:nvPr/>
        </p:nvSpPr>
        <p:spPr bwMode="auto">
          <a:xfrm rot="5400000">
            <a:off x="3927283" y="4133899"/>
            <a:ext cx="12700" cy="742951"/>
          </a:xfrm>
          <a:custGeom>
            <a:avLst/>
            <a:gdLst>
              <a:gd name="T0" fmla="*/ 8 w 8"/>
              <a:gd name="T1" fmla="*/ 0 h 468"/>
              <a:gd name="T2" fmla="*/ 0 w 8"/>
              <a:gd name="T3" fmla="*/ 0 h 468"/>
              <a:gd name="T4" fmla="*/ 0 w 8"/>
              <a:gd name="T5" fmla="*/ 467 h 468"/>
              <a:gd name="T6" fmla="*/ 3 w 8"/>
              <a:gd name="T7" fmla="*/ 468 h 468"/>
              <a:gd name="T8" fmla="*/ 8 w 8"/>
              <a:gd name="T9" fmla="*/ 467 h 468"/>
              <a:gd name="T10" fmla="*/ 8 w 8"/>
              <a:gd name="T11" fmla="*/ 0 h 468"/>
            </a:gdLst>
            <a:ahLst/>
            <a:cxnLst>
              <a:cxn ang="0">
                <a:pos x="T0" y="T1"/>
              </a:cxn>
              <a:cxn ang="0">
                <a:pos x="T2" y="T3"/>
              </a:cxn>
              <a:cxn ang="0">
                <a:pos x="T4" y="T5"/>
              </a:cxn>
              <a:cxn ang="0">
                <a:pos x="T6" y="T7"/>
              </a:cxn>
              <a:cxn ang="0">
                <a:pos x="T8" y="T9"/>
              </a:cxn>
              <a:cxn ang="0">
                <a:pos x="T10" y="T11"/>
              </a:cxn>
            </a:cxnLst>
            <a:rect l="0" t="0" r="r" b="b"/>
            <a:pathLst>
              <a:path w="8" h="468">
                <a:moveTo>
                  <a:pt x="8" y="0"/>
                </a:moveTo>
                <a:lnTo>
                  <a:pt x="0" y="0"/>
                </a:lnTo>
                <a:lnTo>
                  <a:pt x="0" y="467"/>
                </a:lnTo>
                <a:lnTo>
                  <a:pt x="3" y="468"/>
                </a:lnTo>
                <a:lnTo>
                  <a:pt x="8" y="467"/>
                </a:lnTo>
                <a:lnTo>
                  <a:pt x="8"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19" name="Freeform 86"/>
          <p:cNvSpPr/>
          <p:nvPr/>
        </p:nvSpPr>
        <p:spPr bwMode="auto">
          <a:xfrm rot="5400000">
            <a:off x="4949632" y="4103737"/>
            <a:ext cx="12700" cy="803275"/>
          </a:xfrm>
          <a:custGeom>
            <a:avLst/>
            <a:gdLst>
              <a:gd name="T0" fmla="*/ 8 w 8"/>
              <a:gd name="T1" fmla="*/ 0 h 506"/>
              <a:gd name="T2" fmla="*/ 0 w 8"/>
              <a:gd name="T3" fmla="*/ 0 h 506"/>
              <a:gd name="T4" fmla="*/ 0 w 8"/>
              <a:gd name="T5" fmla="*/ 504 h 506"/>
              <a:gd name="T6" fmla="*/ 3 w 8"/>
              <a:gd name="T7" fmla="*/ 506 h 506"/>
              <a:gd name="T8" fmla="*/ 8 w 8"/>
              <a:gd name="T9" fmla="*/ 504 h 506"/>
              <a:gd name="T10" fmla="*/ 8 w 8"/>
              <a:gd name="T11" fmla="*/ 0 h 506"/>
            </a:gdLst>
            <a:ahLst/>
            <a:cxnLst>
              <a:cxn ang="0">
                <a:pos x="T0" y="T1"/>
              </a:cxn>
              <a:cxn ang="0">
                <a:pos x="T2" y="T3"/>
              </a:cxn>
              <a:cxn ang="0">
                <a:pos x="T4" y="T5"/>
              </a:cxn>
              <a:cxn ang="0">
                <a:pos x="T6" y="T7"/>
              </a:cxn>
              <a:cxn ang="0">
                <a:pos x="T8" y="T9"/>
              </a:cxn>
              <a:cxn ang="0">
                <a:pos x="T10" y="T11"/>
              </a:cxn>
            </a:cxnLst>
            <a:rect l="0" t="0" r="r" b="b"/>
            <a:pathLst>
              <a:path w="8" h="506">
                <a:moveTo>
                  <a:pt x="8" y="0"/>
                </a:moveTo>
                <a:lnTo>
                  <a:pt x="0" y="0"/>
                </a:lnTo>
                <a:lnTo>
                  <a:pt x="0" y="504"/>
                </a:lnTo>
                <a:lnTo>
                  <a:pt x="3" y="506"/>
                </a:lnTo>
                <a:lnTo>
                  <a:pt x="8" y="504"/>
                </a:lnTo>
                <a:lnTo>
                  <a:pt x="8"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20" name="Freeform 87"/>
          <p:cNvSpPr/>
          <p:nvPr/>
        </p:nvSpPr>
        <p:spPr bwMode="auto">
          <a:xfrm rot="5400000">
            <a:off x="6083902" y="3996580"/>
            <a:ext cx="12700" cy="1017588"/>
          </a:xfrm>
          <a:custGeom>
            <a:avLst/>
            <a:gdLst>
              <a:gd name="T0" fmla="*/ 8 w 8"/>
              <a:gd name="T1" fmla="*/ 640 h 641"/>
              <a:gd name="T2" fmla="*/ 3 w 8"/>
              <a:gd name="T3" fmla="*/ 641 h 641"/>
              <a:gd name="T4" fmla="*/ 0 w 8"/>
              <a:gd name="T5" fmla="*/ 640 h 641"/>
              <a:gd name="T6" fmla="*/ 0 w 8"/>
              <a:gd name="T7" fmla="*/ 0 h 641"/>
              <a:gd name="T8" fmla="*/ 3 w 8"/>
              <a:gd name="T9" fmla="*/ 0 h 641"/>
              <a:gd name="T10" fmla="*/ 8 w 8"/>
              <a:gd name="T11" fmla="*/ 0 h 641"/>
              <a:gd name="T12" fmla="*/ 8 w 8"/>
              <a:gd name="T13" fmla="*/ 640 h 641"/>
            </a:gdLst>
            <a:ahLst/>
            <a:cxnLst>
              <a:cxn ang="0">
                <a:pos x="T0" y="T1"/>
              </a:cxn>
              <a:cxn ang="0">
                <a:pos x="T2" y="T3"/>
              </a:cxn>
              <a:cxn ang="0">
                <a:pos x="T4" y="T5"/>
              </a:cxn>
              <a:cxn ang="0">
                <a:pos x="T6" y="T7"/>
              </a:cxn>
              <a:cxn ang="0">
                <a:pos x="T8" y="T9"/>
              </a:cxn>
              <a:cxn ang="0">
                <a:pos x="T10" y="T11"/>
              </a:cxn>
              <a:cxn ang="0">
                <a:pos x="T12" y="T13"/>
              </a:cxn>
            </a:cxnLst>
            <a:rect l="0" t="0" r="r" b="b"/>
            <a:pathLst>
              <a:path w="8" h="641">
                <a:moveTo>
                  <a:pt x="8" y="640"/>
                </a:moveTo>
                <a:lnTo>
                  <a:pt x="3" y="641"/>
                </a:lnTo>
                <a:lnTo>
                  <a:pt x="0" y="640"/>
                </a:lnTo>
                <a:lnTo>
                  <a:pt x="0" y="0"/>
                </a:lnTo>
                <a:lnTo>
                  <a:pt x="3" y="0"/>
                </a:lnTo>
                <a:lnTo>
                  <a:pt x="8" y="0"/>
                </a:lnTo>
                <a:lnTo>
                  <a:pt x="8" y="64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21" name="Freeform 88"/>
          <p:cNvSpPr/>
          <p:nvPr/>
        </p:nvSpPr>
        <p:spPr bwMode="auto">
          <a:xfrm rot="5400000">
            <a:off x="7664258" y="4279949"/>
            <a:ext cx="1481139" cy="452439"/>
          </a:xfrm>
          <a:custGeom>
            <a:avLst/>
            <a:gdLst>
              <a:gd name="T0" fmla="*/ 465 w 933"/>
              <a:gd name="T1" fmla="*/ 0 h 285"/>
              <a:gd name="T2" fmla="*/ 0 w 933"/>
              <a:gd name="T3" fmla="*/ 280 h 285"/>
              <a:gd name="T4" fmla="*/ 0 w 933"/>
              <a:gd name="T5" fmla="*/ 285 h 285"/>
              <a:gd name="T6" fmla="*/ 465 w 933"/>
              <a:gd name="T7" fmla="*/ 10 h 285"/>
              <a:gd name="T8" fmla="*/ 933 w 933"/>
              <a:gd name="T9" fmla="*/ 285 h 285"/>
              <a:gd name="T10" fmla="*/ 933 w 933"/>
              <a:gd name="T11" fmla="*/ 280 h 285"/>
              <a:gd name="T12" fmla="*/ 465 w 933"/>
              <a:gd name="T13" fmla="*/ 0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0"/>
                </a:moveTo>
                <a:lnTo>
                  <a:pt x="0" y="280"/>
                </a:lnTo>
                <a:lnTo>
                  <a:pt x="0" y="285"/>
                </a:lnTo>
                <a:lnTo>
                  <a:pt x="465" y="10"/>
                </a:lnTo>
                <a:lnTo>
                  <a:pt x="933" y="285"/>
                </a:lnTo>
                <a:lnTo>
                  <a:pt x="933" y="280"/>
                </a:lnTo>
                <a:lnTo>
                  <a:pt x="465"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22" name="Freeform 89"/>
          <p:cNvSpPr/>
          <p:nvPr/>
        </p:nvSpPr>
        <p:spPr bwMode="auto">
          <a:xfrm rot="5400000">
            <a:off x="7013382" y="4360912"/>
            <a:ext cx="1481139" cy="290513"/>
          </a:xfrm>
          <a:custGeom>
            <a:avLst/>
            <a:gdLst>
              <a:gd name="T0" fmla="*/ 0 w 933"/>
              <a:gd name="T1" fmla="*/ 183 h 183"/>
              <a:gd name="T2" fmla="*/ 462 w 933"/>
              <a:gd name="T3" fmla="*/ 7 h 183"/>
              <a:gd name="T4" fmla="*/ 470 w 933"/>
              <a:gd name="T5" fmla="*/ 7 h 183"/>
              <a:gd name="T6" fmla="*/ 933 w 933"/>
              <a:gd name="T7" fmla="*/ 183 h 183"/>
              <a:gd name="T8" fmla="*/ 933 w 933"/>
              <a:gd name="T9" fmla="*/ 178 h 183"/>
              <a:gd name="T10" fmla="*/ 470 w 933"/>
              <a:gd name="T11" fmla="*/ 0 h 183"/>
              <a:gd name="T12" fmla="*/ 462 w 933"/>
              <a:gd name="T13" fmla="*/ 0 h 183"/>
              <a:gd name="T14" fmla="*/ 0 w 933"/>
              <a:gd name="T15" fmla="*/ 178 h 183"/>
              <a:gd name="T16" fmla="*/ 0 w 933"/>
              <a:gd name="T17"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183"/>
                </a:moveTo>
                <a:lnTo>
                  <a:pt x="462" y="7"/>
                </a:lnTo>
                <a:lnTo>
                  <a:pt x="470" y="7"/>
                </a:lnTo>
                <a:lnTo>
                  <a:pt x="933" y="183"/>
                </a:lnTo>
                <a:lnTo>
                  <a:pt x="933" y="178"/>
                </a:lnTo>
                <a:lnTo>
                  <a:pt x="470" y="0"/>
                </a:lnTo>
                <a:lnTo>
                  <a:pt x="462" y="0"/>
                </a:lnTo>
                <a:lnTo>
                  <a:pt x="0" y="178"/>
                </a:lnTo>
                <a:lnTo>
                  <a:pt x="0" y="183"/>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23" name="Freeform 90"/>
          <p:cNvSpPr/>
          <p:nvPr/>
        </p:nvSpPr>
        <p:spPr bwMode="auto">
          <a:xfrm rot="5400000">
            <a:off x="6267258" y="4321224"/>
            <a:ext cx="2371725" cy="368300"/>
          </a:xfrm>
          <a:custGeom>
            <a:avLst/>
            <a:gdLst>
              <a:gd name="T0" fmla="*/ 746 w 1494"/>
              <a:gd name="T1" fmla="*/ 0 h 232"/>
              <a:gd name="T2" fmla="*/ 0 w 1494"/>
              <a:gd name="T3" fmla="*/ 224 h 232"/>
              <a:gd name="T4" fmla="*/ 0 w 1494"/>
              <a:gd name="T5" fmla="*/ 232 h 232"/>
              <a:gd name="T6" fmla="*/ 746 w 1494"/>
              <a:gd name="T7" fmla="*/ 10 h 232"/>
              <a:gd name="T8" fmla="*/ 1494 w 1494"/>
              <a:gd name="T9" fmla="*/ 232 h 232"/>
              <a:gd name="T10" fmla="*/ 1494 w 1494"/>
              <a:gd name="T11" fmla="*/ 224 h 232"/>
              <a:gd name="T12" fmla="*/ 746 w 1494"/>
              <a:gd name="T13" fmla="*/ 0 h 232"/>
            </a:gdLst>
            <a:ahLst/>
            <a:cxnLst>
              <a:cxn ang="0">
                <a:pos x="T0" y="T1"/>
              </a:cxn>
              <a:cxn ang="0">
                <a:pos x="T2" y="T3"/>
              </a:cxn>
              <a:cxn ang="0">
                <a:pos x="T4" y="T5"/>
              </a:cxn>
              <a:cxn ang="0">
                <a:pos x="T6" y="T7"/>
              </a:cxn>
              <a:cxn ang="0">
                <a:pos x="T8" y="T9"/>
              </a:cxn>
              <a:cxn ang="0">
                <a:pos x="T10" y="T11"/>
              </a:cxn>
              <a:cxn ang="0">
                <a:pos x="T12" y="T13"/>
              </a:cxn>
            </a:cxnLst>
            <a:rect l="0" t="0" r="r" b="b"/>
            <a:pathLst>
              <a:path w="1494" h="232">
                <a:moveTo>
                  <a:pt x="746" y="0"/>
                </a:moveTo>
                <a:lnTo>
                  <a:pt x="0" y="224"/>
                </a:lnTo>
                <a:lnTo>
                  <a:pt x="0" y="232"/>
                </a:lnTo>
                <a:lnTo>
                  <a:pt x="746" y="10"/>
                </a:lnTo>
                <a:lnTo>
                  <a:pt x="1494" y="232"/>
                </a:lnTo>
                <a:lnTo>
                  <a:pt x="1494" y="224"/>
                </a:lnTo>
                <a:lnTo>
                  <a:pt x="746"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24" name="Freeform 91"/>
          <p:cNvSpPr/>
          <p:nvPr/>
        </p:nvSpPr>
        <p:spPr bwMode="auto">
          <a:xfrm rot="5400000">
            <a:off x="5568758" y="4408537"/>
            <a:ext cx="2371725" cy="193675"/>
          </a:xfrm>
          <a:custGeom>
            <a:avLst/>
            <a:gdLst>
              <a:gd name="T0" fmla="*/ 743 w 1494"/>
              <a:gd name="T1" fmla="*/ 0 h 122"/>
              <a:gd name="T2" fmla="*/ 0 w 1494"/>
              <a:gd name="T3" fmla="*/ 113 h 122"/>
              <a:gd name="T4" fmla="*/ 0 w 1494"/>
              <a:gd name="T5" fmla="*/ 122 h 122"/>
              <a:gd name="T6" fmla="*/ 743 w 1494"/>
              <a:gd name="T7" fmla="*/ 11 h 122"/>
              <a:gd name="T8" fmla="*/ 751 w 1494"/>
              <a:gd name="T9" fmla="*/ 11 h 122"/>
              <a:gd name="T10" fmla="*/ 1494 w 1494"/>
              <a:gd name="T11" fmla="*/ 122 h 122"/>
              <a:gd name="T12" fmla="*/ 1494 w 1494"/>
              <a:gd name="T13" fmla="*/ 113 h 122"/>
              <a:gd name="T14" fmla="*/ 751 w 1494"/>
              <a:gd name="T15" fmla="*/ 0 h 122"/>
              <a:gd name="T16" fmla="*/ 743 w 1494"/>
              <a:gd name="T17"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0"/>
                </a:moveTo>
                <a:lnTo>
                  <a:pt x="0" y="113"/>
                </a:lnTo>
                <a:lnTo>
                  <a:pt x="0" y="122"/>
                </a:lnTo>
                <a:lnTo>
                  <a:pt x="743" y="11"/>
                </a:lnTo>
                <a:lnTo>
                  <a:pt x="751" y="11"/>
                </a:lnTo>
                <a:lnTo>
                  <a:pt x="1494" y="122"/>
                </a:lnTo>
                <a:lnTo>
                  <a:pt x="1494" y="113"/>
                </a:lnTo>
                <a:lnTo>
                  <a:pt x="751" y="0"/>
                </a:lnTo>
                <a:lnTo>
                  <a:pt x="743"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25" name="Freeform 92"/>
          <p:cNvSpPr/>
          <p:nvPr/>
        </p:nvSpPr>
        <p:spPr bwMode="auto">
          <a:xfrm rot="5400000">
            <a:off x="3047807" y="4279949"/>
            <a:ext cx="1481139" cy="452439"/>
          </a:xfrm>
          <a:custGeom>
            <a:avLst/>
            <a:gdLst>
              <a:gd name="T0" fmla="*/ 465 w 933"/>
              <a:gd name="T1" fmla="*/ 285 h 285"/>
              <a:gd name="T2" fmla="*/ 0 w 933"/>
              <a:gd name="T3" fmla="*/ 5 h 285"/>
              <a:gd name="T4" fmla="*/ 0 w 933"/>
              <a:gd name="T5" fmla="*/ 0 h 285"/>
              <a:gd name="T6" fmla="*/ 465 w 933"/>
              <a:gd name="T7" fmla="*/ 275 h 285"/>
              <a:gd name="T8" fmla="*/ 933 w 933"/>
              <a:gd name="T9" fmla="*/ 0 h 285"/>
              <a:gd name="T10" fmla="*/ 933 w 933"/>
              <a:gd name="T11" fmla="*/ 5 h 285"/>
              <a:gd name="T12" fmla="*/ 465 w 933"/>
              <a:gd name="T13" fmla="*/ 285 h 285"/>
            </a:gdLst>
            <a:ahLst/>
            <a:cxnLst>
              <a:cxn ang="0">
                <a:pos x="T0" y="T1"/>
              </a:cxn>
              <a:cxn ang="0">
                <a:pos x="T2" y="T3"/>
              </a:cxn>
              <a:cxn ang="0">
                <a:pos x="T4" y="T5"/>
              </a:cxn>
              <a:cxn ang="0">
                <a:pos x="T6" y="T7"/>
              </a:cxn>
              <a:cxn ang="0">
                <a:pos x="T8" y="T9"/>
              </a:cxn>
              <a:cxn ang="0">
                <a:pos x="T10" y="T11"/>
              </a:cxn>
              <a:cxn ang="0">
                <a:pos x="T12" y="T13"/>
              </a:cxn>
            </a:cxnLst>
            <a:rect l="0" t="0" r="r" b="b"/>
            <a:pathLst>
              <a:path w="933" h="285">
                <a:moveTo>
                  <a:pt x="465" y="285"/>
                </a:moveTo>
                <a:lnTo>
                  <a:pt x="0" y="5"/>
                </a:lnTo>
                <a:lnTo>
                  <a:pt x="0" y="0"/>
                </a:lnTo>
                <a:lnTo>
                  <a:pt x="465" y="275"/>
                </a:lnTo>
                <a:lnTo>
                  <a:pt x="933" y="0"/>
                </a:lnTo>
                <a:lnTo>
                  <a:pt x="933" y="5"/>
                </a:lnTo>
                <a:lnTo>
                  <a:pt x="465" y="285"/>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26" name="Freeform 93"/>
          <p:cNvSpPr/>
          <p:nvPr/>
        </p:nvSpPr>
        <p:spPr bwMode="auto">
          <a:xfrm rot="5400000">
            <a:off x="3698682" y="4360912"/>
            <a:ext cx="1481139" cy="290513"/>
          </a:xfrm>
          <a:custGeom>
            <a:avLst/>
            <a:gdLst>
              <a:gd name="T0" fmla="*/ 0 w 933"/>
              <a:gd name="T1" fmla="*/ 0 h 183"/>
              <a:gd name="T2" fmla="*/ 462 w 933"/>
              <a:gd name="T3" fmla="*/ 176 h 183"/>
              <a:gd name="T4" fmla="*/ 470 w 933"/>
              <a:gd name="T5" fmla="*/ 176 h 183"/>
              <a:gd name="T6" fmla="*/ 933 w 933"/>
              <a:gd name="T7" fmla="*/ 0 h 183"/>
              <a:gd name="T8" fmla="*/ 933 w 933"/>
              <a:gd name="T9" fmla="*/ 5 h 183"/>
              <a:gd name="T10" fmla="*/ 470 w 933"/>
              <a:gd name="T11" fmla="*/ 183 h 183"/>
              <a:gd name="T12" fmla="*/ 462 w 933"/>
              <a:gd name="T13" fmla="*/ 183 h 183"/>
              <a:gd name="T14" fmla="*/ 0 w 933"/>
              <a:gd name="T15" fmla="*/ 5 h 183"/>
              <a:gd name="T16" fmla="*/ 0 w 933"/>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3" h="183">
                <a:moveTo>
                  <a:pt x="0" y="0"/>
                </a:moveTo>
                <a:lnTo>
                  <a:pt x="462" y="176"/>
                </a:lnTo>
                <a:lnTo>
                  <a:pt x="470" y="176"/>
                </a:lnTo>
                <a:lnTo>
                  <a:pt x="933" y="0"/>
                </a:lnTo>
                <a:lnTo>
                  <a:pt x="933" y="5"/>
                </a:lnTo>
                <a:lnTo>
                  <a:pt x="470" y="183"/>
                </a:lnTo>
                <a:lnTo>
                  <a:pt x="462" y="183"/>
                </a:lnTo>
                <a:lnTo>
                  <a:pt x="0" y="5"/>
                </a:lnTo>
                <a:lnTo>
                  <a:pt x="0"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27" name="Freeform 94"/>
          <p:cNvSpPr/>
          <p:nvPr/>
        </p:nvSpPr>
        <p:spPr bwMode="auto">
          <a:xfrm rot="5400000">
            <a:off x="3553426" y="4320431"/>
            <a:ext cx="2371725" cy="369888"/>
          </a:xfrm>
          <a:custGeom>
            <a:avLst/>
            <a:gdLst>
              <a:gd name="T0" fmla="*/ 746 w 1494"/>
              <a:gd name="T1" fmla="*/ 233 h 233"/>
              <a:gd name="T2" fmla="*/ 0 w 1494"/>
              <a:gd name="T3" fmla="*/ 9 h 233"/>
              <a:gd name="T4" fmla="*/ 0 w 1494"/>
              <a:gd name="T5" fmla="*/ 0 h 233"/>
              <a:gd name="T6" fmla="*/ 746 w 1494"/>
              <a:gd name="T7" fmla="*/ 222 h 233"/>
              <a:gd name="T8" fmla="*/ 1494 w 1494"/>
              <a:gd name="T9" fmla="*/ 0 h 233"/>
              <a:gd name="T10" fmla="*/ 1494 w 1494"/>
              <a:gd name="T11" fmla="*/ 9 h 233"/>
              <a:gd name="T12" fmla="*/ 746 w 1494"/>
              <a:gd name="T13" fmla="*/ 233 h 233"/>
            </a:gdLst>
            <a:ahLst/>
            <a:cxnLst>
              <a:cxn ang="0">
                <a:pos x="T0" y="T1"/>
              </a:cxn>
              <a:cxn ang="0">
                <a:pos x="T2" y="T3"/>
              </a:cxn>
              <a:cxn ang="0">
                <a:pos x="T4" y="T5"/>
              </a:cxn>
              <a:cxn ang="0">
                <a:pos x="T6" y="T7"/>
              </a:cxn>
              <a:cxn ang="0">
                <a:pos x="T8" y="T9"/>
              </a:cxn>
              <a:cxn ang="0">
                <a:pos x="T10" y="T11"/>
              </a:cxn>
              <a:cxn ang="0">
                <a:pos x="T12" y="T13"/>
              </a:cxn>
            </a:cxnLst>
            <a:rect l="0" t="0" r="r" b="b"/>
            <a:pathLst>
              <a:path w="1494" h="233">
                <a:moveTo>
                  <a:pt x="746" y="233"/>
                </a:moveTo>
                <a:lnTo>
                  <a:pt x="0" y="9"/>
                </a:lnTo>
                <a:lnTo>
                  <a:pt x="0" y="0"/>
                </a:lnTo>
                <a:lnTo>
                  <a:pt x="746" y="222"/>
                </a:lnTo>
                <a:lnTo>
                  <a:pt x="1494" y="0"/>
                </a:lnTo>
                <a:lnTo>
                  <a:pt x="1494" y="9"/>
                </a:lnTo>
                <a:lnTo>
                  <a:pt x="746" y="233"/>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28" name="Freeform 95"/>
          <p:cNvSpPr/>
          <p:nvPr/>
        </p:nvSpPr>
        <p:spPr bwMode="auto">
          <a:xfrm rot="5400000">
            <a:off x="4252720" y="4408537"/>
            <a:ext cx="2371725" cy="193675"/>
          </a:xfrm>
          <a:custGeom>
            <a:avLst/>
            <a:gdLst>
              <a:gd name="T0" fmla="*/ 743 w 1494"/>
              <a:gd name="T1" fmla="*/ 122 h 122"/>
              <a:gd name="T2" fmla="*/ 0 w 1494"/>
              <a:gd name="T3" fmla="*/ 9 h 122"/>
              <a:gd name="T4" fmla="*/ 0 w 1494"/>
              <a:gd name="T5" fmla="*/ 0 h 122"/>
              <a:gd name="T6" fmla="*/ 743 w 1494"/>
              <a:gd name="T7" fmla="*/ 112 h 122"/>
              <a:gd name="T8" fmla="*/ 751 w 1494"/>
              <a:gd name="T9" fmla="*/ 112 h 122"/>
              <a:gd name="T10" fmla="*/ 1494 w 1494"/>
              <a:gd name="T11" fmla="*/ 0 h 122"/>
              <a:gd name="T12" fmla="*/ 1494 w 1494"/>
              <a:gd name="T13" fmla="*/ 9 h 122"/>
              <a:gd name="T14" fmla="*/ 751 w 1494"/>
              <a:gd name="T15" fmla="*/ 122 h 122"/>
              <a:gd name="T16" fmla="*/ 743 w 1494"/>
              <a:gd name="T1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4" h="122">
                <a:moveTo>
                  <a:pt x="743" y="122"/>
                </a:moveTo>
                <a:lnTo>
                  <a:pt x="0" y="9"/>
                </a:lnTo>
                <a:lnTo>
                  <a:pt x="0" y="0"/>
                </a:lnTo>
                <a:lnTo>
                  <a:pt x="743" y="112"/>
                </a:lnTo>
                <a:lnTo>
                  <a:pt x="751" y="112"/>
                </a:lnTo>
                <a:lnTo>
                  <a:pt x="1494" y="0"/>
                </a:lnTo>
                <a:lnTo>
                  <a:pt x="1494" y="9"/>
                </a:lnTo>
                <a:lnTo>
                  <a:pt x="751" y="122"/>
                </a:lnTo>
                <a:lnTo>
                  <a:pt x="743" y="122"/>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29" name="Freeform 96"/>
          <p:cNvSpPr/>
          <p:nvPr/>
        </p:nvSpPr>
        <p:spPr bwMode="auto">
          <a:xfrm rot="5400000">
            <a:off x="4869463" y="4407743"/>
            <a:ext cx="3263900" cy="195263"/>
          </a:xfrm>
          <a:custGeom>
            <a:avLst/>
            <a:gdLst>
              <a:gd name="T0" fmla="*/ 1027 w 2056"/>
              <a:gd name="T1" fmla="*/ 0 h 123"/>
              <a:gd name="T2" fmla="*/ 0 w 2056"/>
              <a:gd name="T3" fmla="*/ 111 h 123"/>
              <a:gd name="T4" fmla="*/ 0 w 2056"/>
              <a:gd name="T5" fmla="*/ 123 h 123"/>
              <a:gd name="T6" fmla="*/ 1027 w 2056"/>
              <a:gd name="T7" fmla="*/ 14 h 123"/>
              <a:gd name="T8" fmla="*/ 2056 w 2056"/>
              <a:gd name="T9" fmla="*/ 123 h 123"/>
              <a:gd name="T10" fmla="*/ 2056 w 2056"/>
              <a:gd name="T11" fmla="*/ 111 h 123"/>
              <a:gd name="T12" fmla="*/ 1027 w 2056"/>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2056" h="123">
                <a:moveTo>
                  <a:pt x="1027" y="0"/>
                </a:moveTo>
                <a:lnTo>
                  <a:pt x="0" y="111"/>
                </a:lnTo>
                <a:lnTo>
                  <a:pt x="0" y="123"/>
                </a:lnTo>
                <a:lnTo>
                  <a:pt x="1027" y="14"/>
                </a:lnTo>
                <a:lnTo>
                  <a:pt x="2056" y="123"/>
                </a:lnTo>
                <a:lnTo>
                  <a:pt x="2056" y="111"/>
                </a:lnTo>
                <a:lnTo>
                  <a:pt x="1027" y="0"/>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30" name="Freeform 97"/>
          <p:cNvSpPr/>
          <p:nvPr/>
        </p:nvSpPr>
        <p:spPr bwMode="auto">
          <a:xfrm rot="5400000">
            <a:off x="4043963" y="4410917"/>
            <a:ext cx="3263900" cy="188913"/>
          </a:xfrm>
          <a:custGeom>
            <a:avLst/>
            <a:gdLst>
              <a:gd name="T0" fmla="*/ 1027 w 2056"/>
              <a:gd name="T1" fmla="*/ 119 h 119"/>
              <a:gd name="T2" fmla="*/ 0 w 2056"/>
              <a:gd name="T3" fmla="*/ 10 h 119"/>
              <a:gd name="T4" fmla="*/ 0 w 2056"/>
              <a:gd name="T5" fmla="*/ 0 h 119"/>
              <a:gd name="T6" fmla="*/ 1027 w 2056"/>
              <a:gd name="T7" fmla="*/ 104 h 119"/>
              <a:gd name="T8" fmla="*/ 2056 w 2056"/>
              <a:gd name="T9" fmla="*/ 0 h 119"/>
              <a:gd name="T10" fmla="*/ 2056 w 2056"/>
              <a:gd name="T11" fmla="*/ 10 h 119"/>
              <a:gd name="T12" fmla="*/ 1027 w 2056"/>
              <a:gd name="T13" fmla="*/ 119 h 119"/>
            </a:gdLst>
            <a:ahLst/>
            <a:cxnLst>
              <a:cxn ang="0">
                <a:pos x="T0" y="T1"/>
              </a:cxn>
              <a:cxn ang="0">
                <a:pos x="T2" y="T3"/>
              </a:cxn>
              <a:cxn ang="0">
                <a:pos x="T4" y="T5"/>
              </a:cxn>
              <a:cxn ang="0">
                <a:pos x="T6" y="T7"/>
              </a:cxn>
              <a:cxn ang="0">
                <a:pos x="T8" y="T9"/>
              </a:cxn>
              <a:cxn ang="0">
                <a:pos x="T10" y="T11"/>
              </a:cxn>
              <a:cxn ang="0">
                <a:pos x="T12" y="T13"/>
              </a:cxn>
            </a:cxnLst>
            <a:rect l="0" t="0" r="r" b="b"/>
            <a:pathLst>
              <a:path w="2056" h="119">
                <a:moveTo>
                  <a:pt x="1027" y="119"/>
                </a:moveTo>
                <a:lnTo>
                  <a:pt x="0" y="10"/>
                </a:lnTo>
                <a:lnTo>
                  <a:pt x="0" y="0"/>
                </a:lnTo>
                <a:lnTo>
                  <a:pt x="1027" y="104"/>
                </a:lnTo>
                <a:lnTo>
                  <a:pt x="2056" y="0"/>
                </a:lnTo>
                <a:lnTo>
                  <a:pt x="2056" y="10"/>
                </a:lnTo>
                <a:lnTo>
                  <a:pt x="1027" y="119"/>
                </a:lnTo>
                <a:close/>
              </a:path>
            </a:pathLst>
          </a:custGeom>
          <a:solidFill>
            <a:schemeClr val="bg1">
              <a:alpha val="25000"/>
            </a:schemeClr>
          </a:solidFill>
          <a:ln>
            <a:noFill/>
          </a:ln>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cxnSp>
        <p:nvCxnSpPr>
          <p:cNvPr id="31" name="Straight Connector 150"/>
          <p:cNvCxnSpPr/>
          <p:nvPr/>
        </p:nvCxnSpPr>
        <p:spPr>
          <a:xfrm>
            <a:off x="1198571" y="4499023"/>
            <a:ext cx="2204043" cy="0"/>
          </a:xfrm>
          <a:prstGeom prst="line">
            <a:avLst/>
          </a:prstGeom>
          <a:ln w="19050">
            <a:solidFill>
              <a:schemeClr val="bg1">
                <a:lumMod val="8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151"/>
          <p:cNvCxnSpPr/>
          <p:nvPr/>
        </p:nvCxnSpPr>
        <p:spPr>
          <a:xfrm>
            <a:off x="9026332" y="4499023"/>
            <a:ext cx="2204043" cy="0"/>
          </a:xfrm>
          <a:prstGeom prst="line">
            <a:avLst/>
          </a:prstGeom>
          <a:ln w="19050">
            <a:solidFill>
              <a:schemeClr val="bg1">
                <a:lumMod val="8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152"/>
          <p:cNvCxnSpPr/>
          <p:nvPr/>
        </p:nvCxnSpPr>
        <p:spPr>
          <a:xfrm>
            <a:off x="7438038" y="3319511"/>
            <a:ext cx="2204043" cy="0"/>
          </a:xfrm>
          <a:prstGeom prst="line">
            <a:avLst/>
          </a:prstGeom>
          <a:ln w="19050">
            <a:solidFill>
              <a:schemeClr val="bg1">
                <a:lumMod val="8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153"/>
          <p:cNvCxnSpPr/>
          <p:nvPr/>
        </p:nvCxnSpPr>
        <p:spPr>
          <a:xfrm>
            <a:off x="2532663" y="3319511"/>
            <a:ext cx="2204043" cy="0"/>
          </a:xfrm>
          <a:prstGeom prst="line">
            <a:avLst/>
          </a:prstGeom>
          <a:ln w="19050">
            <a:solidFill>
              <a:schemeClr val="bg1">
                <a:lumMod val="8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35" name="Group 155"/>
          <p:cNvGrpSpPr/>
          <p:nvPr/>
        </p:nvGrpSpPr>
        <p:grpSpPr>
          <a:xfrm>
            <a:off x="903114" y="3926691"/>
            <a:ext cx="305291" cy="300429"/>
            <a:chOff x="6297613" y="1392238"/>
            <a:chExt cx="498475" cy="490537"/>
          </a:xfrm>
          <a:solidFill>
            <a:schemeClr val="bg1">
              <a:lumMod val="65000"/>
            </a:schemeClr>
          </a:solidFill>
        </p:grpSpPr>
        <p:sp>
          <p:nvSpPr>
            <p:cNvPr id="36" name="Freeform 156"/>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37" name="Freeform 157"/>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38" name="Freeform 158"/>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grpSp>
      <p:sp>
        <p:nvSpPr>
          <p:cNvPr id="39" name="TextBox 99"/>
          <p:cNvSpPr txBox="1"/>
          <p:nvPr/>
        </p:nvSpPr>
        <p:spPr>
          <a:xfrm>
            <a:off x="1275004" y="3745447"/>
            <a:ext cx="1605280" cy="304800"/>
          </a:xfrm>
          <a:prstGeom prst="rect">
            <a:avLst/>
          </a:prstGeom>
          <a:noFill/>
        </p:spPr>
        <p:txBody>
          <a:bodyPr wrap="none" rtlCol="0">
            <a:spAutoFit/>
          </a:bodyPr>
          <a:lstStyle/>
          <a:p>
            <a:pPr algn="l"/>
            <a:r>
              <a:rPr lang="id-ID" sz="1400" dirty="0">
                <a:solidFill>
                  <a:schemeClr val="tx1"/>
                </a:solidFill>
                <a:latin typeface="黑体" panose="02010600030101010101" charset="-122"/>
                <a:ea typeface="黑体" panose="02010600030101010101" charset="-122"/>
              </a:rPr>
              <a:t>单击此处添加标题</a:t>
            </a:r>
          </a:p>
        </p:txBody>
      </p:sp>
      <p:sp>
        <p:nvSpPr>
          <p:cNvPr id="40" name="TextBox 100"/>
          <p:cNvSpPr txBox="1"/>
          <p:nvPr/>
        </p:nvSpPr>
        <p:spPr>
          <a:xfrm>
            <a:off x="1275004" y="3960188"/>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grpSp>
        <p:nvGrpSpPr>
          <p:cNvPr id="41" name="Group 161"/>
          <p:cNvGrpSpPr/>
          <p:nvPr/>
        </p:nvGrpSpPr>
        <p:grpSpPr>
          <a:xfrm>
            <a:off x="2288275" y="2836647"/>
            <a:ext cx="282929" cy="300431"/>
            <a:chOff x="6881813" y="2154238"/>
            <a:chExt cx="461963" cy="490538"/>
          </a:xfrm>
          <a:solidFill>
            <a:schemeClr val="bg1">
              <a:lumMod val="65000"/>
            </a:schemeClr>
          </a:solidFill>
        </p:grpSpPr>
        <p:sp>
          <p:nvSpPr>
            <p:cNvPr id="42"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43"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44"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grpSp>
      <p:sp>
        <p:nvSpPr>
          <p:cNvPr id="45" name="TextBox 105"/>
          <p:cNvSpPr txBox="1"/>
          <p:nvPr/>
        </p:nvSpPr>
        <p:spPr>
          <a:xfrm>
            <a:off x="2648984" y="2576561"/>
            <a:ext cx="1605280" cy="304800"/>
          </a:xfrm>
          <a:prstGeom prst="rect">
            <a:avLst/>
          </a:prstGeom>
          <a:noFill/>
        </p:spPr>
        <p:txBody>
          <a:bodyPr wrap="none" rtlCol="0">
            <a:spAutoFit/>
          </a:bodyPr>
          <a:lstStyle/>
          <a:p>
            <a:pPr algn="l"/>
            <a:r>
              <a:rPr lang="id-ID" sz="1400" dirty="0">
                <a:solidFill>
                  <a:schemeClr val="tx1"/>
                </a:solidFill>
                <a:latin typeface="黑体" panose="02010600030101010101" charset="-122"/>
                <a:ea typeface="黑体" panose="02010600030101010101" charset="-122"/>
              </a:rPr>
              <a:t>单击此处添加标题</a:t>
            </a:r>
          </a:p>
        </p:txBody>
      </p:sp>
      <p:sp>
        <p:nvSpPr>
          <p:cNvPr id="46" name="TextBox 106"/>
          <p:cNvSpPr txBox="1"/>
          <p:nvPr/>
        </p:nvSpPr>
        <p:spPr>
          <a:xfrm>
            <a:off x="2648984" y="2791304"/>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47" name="Freeform 28"/>
          <p:cNvSpPr>
            <a:spLocks noEditPoints="1"/>
          </p:cNvSpPr>
          <p:nvPr/>
        </p:nvSpPr>
        <p:spPr bwMode="auto">
          <a:xfrm>
            <a:off x="5935127" y="1508787"/>
            <a:ext cx="30140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lumMod val="65000"/>
            </a:schemeClr>
          </a:solidFill>
          <a:ln>
            <a:noFill/>
          </a:ln>
        </p:spPr>
        <p:txBody>
          <a:bodyPr vert="horz" wrap="square" lIns="91440" tIns="45720" rIns="91440" bIns="45720" numCol="1" anchor="t" anchorCtr="0" compatLnSpc="1"/>
          <a:lstStyle/>
          <a:p>
            <a:pPr algn="ctr"/>
            <a:endParaRPr lang="id-ID">
              <a:latin typeface="黑体" panose="02010600030101010101" charset="-122"/>
              <a:ea typeface="黑体" panose="02010600030101010101" charset="-122"/>
            </a:endParaRPr>
          </a:p>
        </p:txBody>
      </p:sp>
      <p:sp>
        <p:nvSpPr>
          <p:cNvPr id="48" name="TextBox 108"/>
          <p:cNvSpPr txBox="1"/>
          <p:nvPr/>
        </p:nvSpPr>
        <p:spPr>
          <a:xfrm>
            <a:off x="5283189" y="1818127"/>
            <a:ext cx="1605280" cy="304800"/>
          </a:xfrm>
          <a:prstGeom prst="rect">
            <a:avLst/>
          </a:prstGeom>
          <a:noFill/>
        </p:spPr>
        <p:txBody>
          <a:bodyPr wrap="none" rtlCol="0">
            <a:spAutoFit/>
          </a:bodyPr>
          <a:lstStyle/>
          <a:p>
            <a:pPr algn="ctr"/>
            <a:r>
              <a:rPr lang="id-ID" sz="1400" dirty="0">
                <a:solidFill>
                  <a:schemeClr val="tx1"/>
                </a:solidFill>
                <a:latin typeface="黑体" panose="02010600030101010101" charset="-122"/>
                <a:ea typeface="黑体" panose="02010600030101010101" charset="-122"/>
              </a:rPr>
              <a:t>单击此处添加标题</a:t>
            </a:r>
          </a:p>
        </p:txBody>
      </p:sp>
      <p:sp>
        <p:nvSpPr>
          <p:cNvPr id="49" name="TextBox 109"/>
          <p:cNvSpPr txBox="1"/>
          <p:nvPr/>
        </p:nvSpPr>
        <p:spPr>
          <a:xfrm>
            <a:off x="5122555" y="2054291"/>
            <a:ext cx="1926547" cy="594360"/>
          </a:xfrm>
          <a:prstGeom prst="rect">
            <a:avLst/>
          </a:prstGeom>
          <a:noFill/>
        </p:spPr>
        <p:txBody>
          <a:bodyPr wrap="square" rtlCol="0">
            <a:spAutoFit/>
          </a:bodyPr>
          <a:lstStyle/>
          <a:p>
            <a:pPr algn="ctr"/>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grpSp>
        <p:nvGrpSpPr>
          <p:cNvPr id="50" name="Group 171"/>
          <p:cNvGrpSpPr/>
          <p:nvPr/>
        </p:nvGrpSpPr>
        <p:grpSpPr>
          <a:xfrm>
            <a:off x="7076212" y="2786417"/>
            <a:ext cx="303347" cy="300431"/>
            <a:chOff x="7219950" y="3429000"/>
            <a:chExt cx="495300" cy="490538"/>
          </a:xfrm>
          <a:solidFill>
            <a:schemeClr val="bg1">
              <a:lumMod val="65000"/>
            </a:schemeClr>
          </a:solidFill>
        </p:grpSpPr>
        <p:sp>
          <p:nvSpPr>
            <p:cNvPr id="51"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52"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53"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54"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55"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56"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grpSp>
      <p:sp>
        <p:nvSpPr>
          <p:cNvPr id="57" name="TextBox 117"/>
          <p:cNvSpPr txBox="1"/>
          <p:nvPr/>
        </p:nvSpPr>
        <p:spPr>
          <a:xfrm>
            <a:off x="7447132" y="2571675"/>
            <a:ext cx="1605280" cy="304800"/>
          </a:xfrm>
          <a:prstGeom prst="rect">
            <a:avLst/>
          </a:prstGeom>
          <a:noFill/>
        </p:spPr>
        <p:txBody>
          <a:bodyPr wrap="none" rtlCol="0">
            <a:spAutoFit/>
          </a:bodyPr>
          <a:lstStyle/>
          <a:p>
            <a:pPr algn="l"/>
            <a:r>
              <a:rPr lang="id-ID" sz="1400" dirty="0">
                <a:solidFill>
                  <a:schemeClr val="tx1"/>
                </a:solidFill>
                <a:latin typeface="黑体" panose="02010600030101010101" charset="-122"/>
                <a:ea typeface="黑体" panose="02010600030101010101" charset="-122"/>
              </a:rPr>
              <a:t>单击此处添加标题</a:t>
            </a:r>
          </a:p>
        </p:txBody>
      </p:sp>
      <p:sp>
        <p:nvSpPr>
          <p:cNvPr id="58" name="TextBox 118"/>
          <p:cNvSpPr txBox="1"/>
          <p:nvPr/>
        </p:nvSpPr>
        <p:spPr>
          <a:xfrm>
            <a:off x="7447132" y="2786417"/>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grpSp>
        <p:nvGrpSpPr>
          <p:cNvPr id="59" name="Group 182"/>
          <p:cNvGrpSpPr/>
          <p:nvPr/>
        </p:nvGrpSpPr>
        <p:grpSpPr>
          <a:xfrm>
            <a:off x="8645376" y="3937347"/>
            <a:ext cx="380956" cy="373700"/>
            <a:chOff x="6786562" y="796925"/>
            <a:chExt cx="500063" cy="490538"/>
          </a:xfrm>
          <a:solidFill>
            <a:schemeClr val="bg1">
              <a:lumMod val="65000"/>
            </a:schemeClr>
          </a:solidFill>
        </p:grpSpPr>
        <p:sp>
          <p:nvSpPr>
            <p:cNvPr id="60"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61"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62"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sp>
          <p:nvSpPr>
            <p:cNvPr id="63"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黑体" panose="02010600030101010101" charset="-122"/>
                <a:ea typeface="黑体" panose="02010600030101010101" charset="-122"/>
              </a:endParaRPr>
            </a:p>
          </p:txBody>
        </p:sp>
      </p:grpSp>
      <p:sp>
        <p:nvSpPr>
          <p:cNvPr id="64" name="TextBox 124"/>
          <p:cNvSpPr txBox="1"/>
          <p:nvPr/>
        </p:nvSpPr>
        <p:spPr>
          <a:xfrm>
            <a:off x="9064620" y="3806299"/>
            <a:ext cx="1605280" cy="304800"/>
          </a:xfrm>
          <a:prstGeom prst="rect">
            <a:avLst/>
          </a:prstGeom>
          <a:noFill/>
        </p:spPr>
        <p:txBody>
          <a:bodyPr wrap="none" rtlCol="0">
            <a:spAutoFit/>
          </a:bodyPr>
          <a:lstStyle/>
          <a:p>
            <a:pPr algn="l"/>
            <a:r>
              <a:rPr lang="id-ID" sz="1400" dirty="0">
                <a:solidFill>
                  <a:schemeClr val="tx1"/>
                </a:solidFill>
                <a:latin typeface="黑体" panose="02010600030101010101" charset="-122"/>
                <a:ea typeface="黑体" panose="02010600030101010101" charset="-122"/>
              </a:rPr>
              <a:t>单击此处添加标题</a:t>
            </a:r>
          </a:p>
        </p:txBody>
      </p:sp>
      <p:sp>
        <p:nvSpPr>
          <p:cNvPr id="65" name="TextBox 125"/>
          <p:cNvSpPr txBox="1"/>
          <p:nvPr/>
        </p:nvSpPr>
        <p:spPr>
          <a:xfrm>
            <a:off x="9064620" y="4021041"/>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66" name="矩形 65"/>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67" name="直接连接符 66"/>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69" name="文本框 68"/>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黑体" panose="02010600030101010101" charset="-122"/>
                <a:ea typeface="黑体" panose="02010600030101010101" charset="-122"/>
              </a:rPr>
              <a:t>LOGO</a:t>
            </a:r>
          </a:p>
        </p:txBody>
      </p:sp>
      <p:sp>
        <p:nvSpPr>
          <p:cNvPr id="70" name="文本框 69"/>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p>
        </p:txBody>
      </p:sp>
      <p:sp>
        <p:nvSpPr>
          <p:cNvPr id="71" name="矩形 70"/>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黑体" panose="02010600030101010101" charset="-122"/>
              <a:ea typeface="黑体" panose="02010600030101010101" charset="-122"/>
            </a:endParaRPr>
          </a:p>
        </p:txBody>
      </p:sp>
      <p:sp>
        <p:nvSpPr>
          <p:cNvPr id="74" name="矩形 73"/>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6" name="图片 75"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fade">
                                      <p:cBhvr>
                                        <p:cTn id="76" dur="500"/>
                                        <p:tgtEl>
                                          <p:spTgt spid="2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fade">
                                      <p:cBhvr>
                                        <p:cTn id="85" dur="500"/>
                                        <p:tgtEl>
                                          <p:spTgt spid="2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500"/>
                                        <p:tgtEl>
                                          <p:spTgt spid="30"/>
                                        </p:tgtEl>
                                      </p:cBhvr>
                                    </p:animEffect>
                                  </p:childTnLst>
                                </p:cTn>
                              </p:par>
                              <p:par>
                                <p:cTn id="92" presetID="8" presetClass="emph" presetSubtype="0" fill="hold" grpId="1" nodeType="withEffect">
                                  <p:stCondLst>
                                    <p:cond delay="0"/>
                                  </p:stCondLst>
                                  <p:childTnLst>
                                    <p:animRot by="21600000">
                                      <p:cBhvr>
                                        <p:cTn id="93" dur="2000" fill="hold"/>
                                        <p:tgtEl>
                                          <p:spTgt spid="2"/>
                                        </p:tgtEl>
                                        <p:attrNameLst>
                                          <p:attrName>r</p:attrName>
                                        </p:attrNameLst>
                                      </p:cBhvr>
                                    </p:animRot>
                                  </p:childTnLst>
                                </p:cTn>
                              </p:par>
                              <p:par>
                                <p:cTn id="94" presetID="8" presetClass="emph" presetSubtype="0" fill="hold" grpId="1" nodeType="withEffect">
                                  <p:stCondLst>
                                    <p:cond delay="0"/>
                                  </p:stCondLst>
                                  <p:childTnLst>
                                    <p:animRot by="21600000">
                                      <p:cBhvr>
                                        <p:cTn id="95" dur="2000" fill="hold"/>
                                        <p:tgtEl>
                                          <p:spTgt spid="3"/>
                                        </p:tgtEl>
                                        <p:attrNameLst>
                                          <p:attrName>r</p:attrName>
                                        </p:attrNameLst>
                                      </p:cBhvr>
                                    </p:animRot>
                                  </p:childTnLst>
                                </p:cTn>
                              </p:par>
                              <p:par>
                                <p:cTn id="96" presetID="8" presetClass="emph" presetSubtype="0" fill="hold" grpId="1" nodeType="with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par>
                                <p:cTn id="108" presetID="8" presetClass="emph" presetSubtype="0" fill="hold" grpId="1" nodeType="withEffect">
                                  <p:stCondLst>
                                    <p:cond delay="0"/>
                                  </p:stCondLst>
                                  <p:childTnLst>
                                    <p:animRot by="21600000">
                                      <p:cBhvr>
                                        <p:cTn id="109" dur="2000" fill="hold"/>
                                        <p:tgtEl>
                                          <p:spTgt spid="10"/>
                                        </p:tgtEl>
                                        <p:attrNameLst>
                                          <p:attrName>r</p:attrName>
                                        </p:attrNameLst>
                                      </p:cBhvr>
                                    </p:animRot>
                                  </p:childTnLst>
                                </p:cTn>
                              </p:par>
                              <p:par>
                                <p:cTn id="110" presetID="8" presetClass="emph" presetSubtype="0" fill="hold" grpId="1" nodeType="withEffect">
                                  <p:stCondLst>
                                    <p:cond delay="0"/>
                                  </p:stCondLst>
                                  <p:childTnLst>
                                    <p:animRot by="21600000">
                                      <p:cBhvr>
                                        <p:cTn id="111" dur="2000" fill="hold"/>
                                        <p:tgtEl>
                                          <p:spTgt spid="11"/>
                                        </p:tgtEl>
                                        <p:attrNameLst>
                                          <p:attrName>r</p:attrName>
                                        </p:attrNameLst>
                                      </p:cBhvr>
                                    </p:animRot>
                                  </p:childTnLst>
                                </p:cTn>
                              </p:par>
                              <p:par>
                                <p:cTn id="112" presetID="8" presetClass="emph" presetSubtype="0" fill="hold" grpId="1" nodeType="withEffect">
                                  <p:stCondLst>
                                    <p:cond delay="0"/>
                                  </p:stCondLst>
                                  <p:childTnLst>
                                    <p:animRot by="21600000">
                                      <p:cBhvr>
                                        <p:cTn id="113" dur="2000" fill="hold"/>
                                        <p:tgtEl>
                                          <p:spTgt spid="12"/>
                                        </p:tgtEl>
                                        <p:attrNameLst>
                                          <p:attrName>r</p:attrName>
                                        </p:attrNameLst>
                                      </p:cBhvr>
                                    </p:animRot>
                                  </p:childTnLst>
                                </p:cTn>
                              </p:par>
                              <p:par>
                                <p:cTn id="114" presetID="8" presetClass="emph" presetSubtype="0" fill="hold" grpId="1" nodeType="withEffect">
                                  <p:stCondLst>
                                    <p:cond delay="0"/>
                                  </p:stCondLst>
                                  <p:childTnLst>
                                    <p:animRot by="21600000">
                                      <p:cBhvr>
                                        <p:cTn id="115" dur="2000" fill="hold"/>
                                        <p:tgtEl>
                                          <p:spTgt spid="13"/>
                                        </p:tgtEl>
                                        <p:attrNameLst>
                                          <p:attrName>r</p:attrName>
                                        </p:attrNameLst>
                                      </p:cBhvr>
                                    </p:animRot>
                                  </p:childTnLst>
                                </p:cTn>
                              </p:par>
                              <p:par>
                                <p:cTn id="116" presetID="8" presetClass="emph" presetSubtype="0" fill="hold" grpId="1" nodeType="withEffect">
                                  <p:stCondLst>
                                    <p:cond delay="0"/>
                                  </p:stCondLst>
                                  <p:childTnLst>
                                    <p:animRot by="21600000">
                                      <p:cBhvr>
                                        <p:cTn id="117" dur="2000" fill="hold"/>
                                        <p:tgtEl>
                                          <p:spTgt spid="14"/>
                                        </p:tgtEl>
                                        <p:attrNameLst>
                                          <p:attrName>r</p:attrName>
                                        </p:attrNameLst>
                                      </p:cBhvr>
                                    </p:animRot>
                                  </p:childTnLst>
                                </p:cTn>
                              </p:par>
                              <p:par>
                                <p:cTn id="118" presetID="8" presetClass="emph" presetSubtype="0" fill="hold" grpId="1" nodeType="withEffect">
                                  <p:stCondLst>
                                    <p:cond delay="0"/>
                                  </p:stCondLst>
                                  <p:childTnLst>
                                    <p:animRot by="21600000">
                                      <p:cBhvr>
                                        <p:cTn id="119" dur="2000" fill="hold"/>
                                        <p:tgtEl>
                                          <p:spTgt spid="15"/>
                                        </p:tgtEl>
                                        <p:attrNameLst>
                                          <p:attrName>r</p:attrName>
                                        </p:attrNameLst>
                                      </p:cBhvr>
                                    </p:animRot>
                                  </p:childTnLst>
                                </p:cTn>
                              </p:par>
                              <p:par>
                                <p:cTn id="120" presetID="8" presetClass="emph" presetSubtype="0" fill="hold" grpId="1" nodeType="withEffect">
                                  <p:stCondLst>
                                    <p:cond delay="0"/>
                                  </p:stCondLst>
                                  <p:childTnLst>
                                    <p:animRot by="21600000">
                                      <p:cBhvr>
                                        <p:cTn id="121" dur="2000" fill="hold"/>
                                        <p:tgtEl>
                                          <p:spTgt spid="16"/>
                                        </p:tgtEl>
                                        <p:attrNameLst>
                                          <p:attrName>r</p:attrName>
                                        </p:attrNameLst>
                                      </p:cBhvr>
                                    </p:animRot>
                                  </p:childTnLst>
                                </p:cTn>
                              </p:par>
                              <p:par>
                                <p:cTn id="122" presetID="8" presetClass="emph" presetSubtype="0" fill="hold" grpId="1" nodeType="withEffect">
                                  <p:stCondLst>
                                    <p:cond delay="0"/>
                                  </p:stCondLst>
                                  <p:childTnLst>
                                    <p:animRot by="21600000">
                                      <p:cBhvr>
                                        <p:cTn id="123" dur="2000" fill="hold"/>
                                        <p:tgtEl>
                                          <p:spTgt spid="17"/>
                                        </p:tgtEl>
                                        <p:attrNameLst>
                                          <p:attrName>r</p:attrName>
                                        </p:attrNameLst>
                                      </p:cBhvr>
                                    </p:animRot>
                                  </p:childTnLst>
                                </p:cTn>
                              </p:par>
                              <p:par>
                                <p:cTn id="124" presetID="8" presetClass="emph" presetSubtype="0" fill="hold" grpId="1" nodeType="withEffect">
                                  <p:stCondLst>
                                    <p:cond delay="0"/>
                                  </p:stCondLst>
                                  <p:childTnLst>
                                    <p:animRot by="21600000">
                                      <p:cBhvr>
                                        <p:cTn id="125" dur="2000" fill="hold"/>
                                        <p:tgtEl>
                                          <p:spTgt spid="18"/>
                                        </p:tgtEl>
                                        <p:attrNameLst>
                                          <p:attrName>r</p:attrName>
                                        </p:attrNameLst>
                                      </p:cBhvr>
                                    </p:animRot>
                                  </p:childTnLst>
                                </p:cTn>
                              </p:par>
                              <p:par>
                                <p:cTn id="126" presetID="8" presetClass="emph" presetSubtype="0" fill="hold" grpId="1" nodeType="withEffect">
                                  <p:stCondLst>
                                    <p:cond delay="0"/>
                                  </p:stCondLst>
                                  <p:childTnLst>
                                    <p:animRot by="21600000">
                                      <p:cBhvr>
                                        <p:cTn id="127" dur="2000" fill="hold"/>
                                        <p:tgtEl>
                                          <p:spTgt spid="19"/>
                                        </p:tgtEl>
                                        <p:attrNameLst>
                                          <p:attrName>r</p:attrName>
                                        </p:attrNameLst>
                                      </p:cBhvr>
                                    </p:animRot>
                                  </p:childTnLst>
                                </p:cTn>
                              </p:par>
                              <p:par>
                                <p:cTn id="128" presetID="8" presetClass="emph" presetSubtype="0" fill="hold" grpId="1" nodeType="withEffect">
                                  <p:stCondLst>
                                    <p:cond delay="0"/>
                                  </p:stCondLst>
                                  <p:childTnLst>
                                    <p:animRot by="21600000">
                                      <p:cBhvr>
                                        <p:cTn id="129" dur="2000" fill="hold"/>
                                        <p:tgtEl>
                                          <p:spTgt spid="20"/>
                                        </p:tgtEl>
                                        <p:attrNameLst>
                                          <p:attrName>r</p:attrName>
                                        </p:attrNameLst>
                                      </p:cBhvr>
                                    </p:animRot>
                                  </p:childTnLst>
                                </p:cTn>
                              </p:par>
                              <p:par>
                                <p:cTn id="130" presetID="8" presetClass="emph" presetSubtype="0" fill="hold" grpId="1" nodeType="withEffect">
                                  <p:stCondLst>
                                    <p:cond delay="0"/>
                                  </p:stCondLst>
                                  <p:childTnLst>
                                    <p:animRot by="21600000">
                                      <p:cBhvr>
                                        <p:cTn id="131" dur="2000" fill="hold"/>
                                        <p:tgtEl>
                                          <p:spTgt spid="21"/>
                                        </p:tgtEl>
                                        <p:attrNameLst>
                                          <p:attrName>r</p:attrName>
                                        </p:attrNameLst>
                                      </p:cBhvr>
                                    </p:animRot>
                                  </p:childTnLst>
                                </p:cTn>
                              </p:par>
                              <p:par>
                                <p:cTn id="132" presetID="8" presetClass="emph" presetSubtype="0" fill="hold" grpId="1" nodeType="withEffect">
                                  <p:stCondLst>
                                    <p:cond delay="0"/>
                                  </p:stCondLst>
                                  <p:childTnLst>
                                    <p:animRot by="21600000">
                                      <p:cBhvr>
                                        <p:cTn id="133" dur="2000" fill="hold"/>
                                        <p:tgtEl>
                                          <p:spTgt spid="22"/>
                                        </p:tgtEl>
                                        <p:attrNameLst>
                                          <p:attrName>r</p:attrName>
                                        </p:attrNameLst>
                                      </p:cBhvr>
                                    </p:animRot>
                                  </p:childTnLst>
                                </p:cTn>
                              </p:par>
                              <p:par>
                                <p:cTn id="134" presetID="8" presetClass="emph" presetSubtype="0" fill="hold" grpId="1" nodeType="withEffect">
                                  <p:stCondLst>
                                    <p:cond delay="0"/>
                                  </p:stCondLst>
                                  <p:childTnLst>
                                    <p:animRot by="21600000">
                                      <p:cBhvr>
                                        <p:cTn id="135" dur="2000" fill="hold"/>
                                        <p:tgtEl>
                                          <p:spTgt spid="23"/>
                                        </p:tgtEl>
                                        <p:attrNameLst>
                                          <p:attrName>r</p:attrName>
                                        </p:attrNameLst>
                                      </p:cBhvr>
                                    </p:animRot>
                                  </p:childTnLst>
                                </p:cTn>
                              </p:par>
                              <p:par>
                                <p:cTn id="136" presetID="8" presetClass="emph" presetSubtype="0" fill="hold" grpId="1" nodeType="withEffect">
                                  <p:stCondLst>
                                    <p:cond delay="0"/>
                                  </p:stCondLst>
                                  <p:childTnLst>
                                    <p:animRot by="21600000">
                                      <p:cBhvr>
                                        <p:cTn id="137" dur="2000" fill="hold"/>
                                        <p:tgtEl>
                                          <p:spTgt spid="24"/>
                                        </p:tgtEl>
                                        <p:attrNameLst>
                                          <p:attrName>r</p:attrName>
                                        </p:attrNameLst>
                                      </p:cBhvr>
                                    </p:animRot>
                                  </p:childTnLst>
                                </p:cTn>
                              </p:par>
                              <p:par>
                                <p:cTn id="138" presetID="8" presetClass="emph" presetSubtype="0" fill="hold" grpId="1" nodeType="withEffect">
                                  <p:stCondLst>
                                    <p:cond delay="0"/>
                                  </p:stCondLst>
                                  <p:childTnLst>
                                    <p:animRot by="21600000">
                                      <p:cBhvr>
                                        <p:cTn id="139" dur="2000" fill="hold"/>
                                        <p:tgtEl>
                                          <p:spTgt spid="25"/>
                                        </p:tgtEl>
                                        <p:attrNameLst>
                                          <p:attrName>r</p:attrName>
                                        </p:attrNameLst>
                                      </p:cBhvr>
                                    </p:animRot>
                                  </p:childTnLst>
                                </p:cTn>
                              </p:par>
                              <p:par>
                                <p:cTn id="140" presetID="8" presetClass="emph" presetSubtype="0" fill="hold" grpId="1" nodeType="withEffect">
                                  <p:stCondLst>
                                    <p:cond delay="0"/>
                                  </p:stCondLst>
                                  <p:childTnLst>
                                    <p:animRot by="21600000">
                                      <p:cBhvr>
                                        <p:cTn id="141" dur="2000" fill="hold"/>
                                        <p:tgtEl>
                                          <p:spTgt spid="26"/>
                                        </p:tgtEl>
                                        <p:attrNameLst>
                                          <p:attrName>r</p:attrName>
                                        </p:attrNameLst>
                                      </p:cBhvr>
                                    </p:animRot>
                                  </p:childTnLst>
                                </p:cTn>
                              </p:par>
                              <p:par>
                                <p:cTn id="142" presetID="8" presetClass="emph" presetSubtype="0" fill="hold" grpId="1" nodeType="withEffect">
                                  <p:stCondLst>
                                    <p:cond delay="0"/>
                                  </p:stCondLst>
                                  <p:childTnLst>
                                    <p:animRot by="21600000">
                                      <p:cBhvr>
                                        <p:cTn id="143" dur="2000" fill="hold"/>
                                        <p:tgtEl>
                                          <p:spTgt spid="27"/>
                                        </p:tgtEl>
                                        <p:attrNameLst>
                                          <p:attrName>r</p:attrName>
                                        </p:attrNameLst>
                                      </p:cBhvr>
                                    </p:animRot>
                                  </p:childTnLst>
                                </p:cTn>
                              </p:par>
                              <p:par>
                                <p:cTn id="144" presetID="8" presetClass="emph" presetSubtype="0" fill="hold" grpId="1" nodeType="withEffect">
                                  <p:stCondLst>
                                    <p:cond delay="0"/>
                                  </p:stCondLst>
                                  <p:childTnLst>
                                    <p:animRot by="21600000">
                                      <p:cBhvr>
                                        <p:cTn id="145" dur="2000" fill="hold"/>
                                        <p:tgtEl>
                                          <p:spTgt spid="28"/>
                                        </p:tgtEl>
                                        <p:attrNameLst>
                                          <p:attrName>r</p:attrName>
                                        </p:attrNameLst>
                                      </p:cBhvr>
                                    </p:animRot>
                                  </p:childTnLst>
                                </p:cTn>
                              </p:par>
                              <p:par>
                                <p:cTn id="146" presetID="8" presetClass="emph" presetSubtype="0" fill="hold" grpId="1" nodeType="withEffect">
                                  <p:stCondLst>
                                    <p:cond delay="0"/>
                                  </p:stCondLst>
                                  <p:childTnLst>
                                    <p:animRot by="21600000">
                                      <p:cBhvr>
                                        <p:cTn id="147" dur="2000" fill="hold"/>
                                        <p:tgtEl>
                                          <p:spTgt spid="29"/>
                                        </p:tgtEl>
                                        <p:attrNameLst>
                                          <p:attrName>r</p:attrName>
                                        </p:attrNameLst>
                                      </p:cBhvr>
                                    </p:animRot>
                                  </p:childTnLst>
                                </p:cTn>
                              </p:par>
                              <p:par>
                                <p:cTn id="148" presetID="8" presetClass="emph" presetSubtype="0" fill="hold" grpId="1" nodeType="withEffect">
                                  <p:stCondLst>
                                    <p:cond delay="0"/>
                                  </p:stCondLst>
                                  <p:childTnLst>
                                    <p:animRot by="21600000">
                                      <p:cBhvr>
                                        <p:cTn id="149" dur="2000" fill="hold"/>
                                        <p:tgtEl>
                                          <p:spTgt spid="30"/>
                                        </p:tgtEl>
                                        <p:attrNameLst>
                                          <p:attrName>r</p:attrName>
                                        </p:attrNameLst>
                                      </p:cBhvr>
                                    </p:animRot>
                                  </p:childTnLst>
                                </p:cTn>
                              </p:par>
                            </p:childTnLst>
                          </p:cTn>
                        </p:par>
                        <p:par>
                          <p:cTn id="150" fill="hold">
                            <p:stCondLst>
                              <p:cond delay="500"/>
                            </p:stCondLst>
                            <p:childTnLst>
                              <p:par>
                                <p:cTn id="151" presetID="22" presetClass="entr" presetSubtype="8" fill="hold" nodeType="afterEffect">
                                  <p:stCondLst>
                                    <p:cond delay="0"/>
                                  </p:stCondLst>
                                  <p:childTnLst>
                                    <p:set>
                                      <p:cBhvr>
                                        <p:cTn id="152" dur="1" fill="hold">
                                          <p:stCondLst>
                                            <p:cond delay="0"/>
                                          </p:stCondLst>
                                        </p:cTn>
                                        <p:tgtEl>
                                          <p:spTgt spid="31"/>
                                        </p:tgtEl>
                                        <p:attrNameLst>
                                          <p:attrName>style.visibility</p:attrName>
                                        </p:attrNameLst>
                                      </p:cBhvr>
                                      <p:to>
                                        <p:strVal val="visible"/>
                                      </p:to>
                                    </p:set>
                                    <p:animEffect transition="in" filter="wipe(left)">
                                      <p:cBhvr>
                                        <p:cTn id="153" dur="500"/>
                                        <p:tgtEl>
                                          <p:spTgt spid="31"/>
                                        </p:tgtEl>
                                      </p:cBhvr>
                                    </p:animEffect>
                                  </p:childTnLst>
                                </p:cTn>
                              </p:par>
                            </p:childTnLst>
                          </p:cTn>
                        </p:par>
                        <p:par>
                          <p:cTn id="154" fill="hold">
                            <p:stCondLst>
                              <p:cond delay="1000"/>
                            </p:stCondLst>
                            <p:childTnLst>
                              <p:par>
                                <p:cTn id="155" presetID="10" presetClass="entr" presetSubtype="0" fill="hold" nodeType="afterEffect">
                                  <p:stCondLst>
                                    <p:cond delay="0"/>
                                  </p:stCondLst>
                                  <p:childTnLst>
                                    <p:set>
                                      <p:cBhvr>
                                        <p:cTn id="156" dur="1" fill="hold">
                                          <p:stCondLst>
                                            <p:cond delay="0"/>
                                          </p:stCondLst>
                                        </p:cTn>
                                        <p:tgtEl>
                                          <p:spTgt spid="35"/>
                                        </p:tgtEl>
                                        <p:attrNameLst>
                                          <p:attrName>style.visibility</p:attrName>
                                        </p:attrNameLst>
                                      </p:cBhvr>
                                      <p:to>
                                        <p:strVal val="visible"/>
                                      </p:to>
                                    </p:set>
                                    <p:animEffect transition="in" filter="fade">
                                      <p:cBhvr>
                                        <p:cTn id="157" dur="500"/>
                                        <p:tgtEl>
                                          <p:spTgt spid="35"/>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39"/>
                                        </p:tgtEl>
                                        <p:attrNameLst>
                                          <p:attrName>style.visibility</p:attrName>
                                        </p:attrNameLst>
                                      </p:cBhvr>
                                      <p:to>
                                        <p:strVal val="visible"/>
                                      </p:to>
                                    </p:set>
                                    <p:animEffect transition="in" filter="fade">
                                      <p:cBhvr>
                                        <p:cTn id="160" dur="500"/>
                                        <p:tgtEl>
                                          <p:spTgt spid="39"/>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40"/>
                                        </p:tgtEl>
                                        <p:attrNameLst>
                                          <p:attrName>style.visibility</p:attrName>
                                        </p:attrNameLst>
                                      </p:cBhvr>
                                      <p:to>
                                        <p:strVal val="visible"/>
                                      </p:to>
                                    </p:set>
                                    <p:animEffect transition="in" filter="fade">
                                      <p:cBhvr>
                                        <p:cTn id="163" dur="500"/>
                                        <p:tgtEl>
                                          <p:spTgt spid="40"/>
                                        </p:tgtEl>
                                      </p:cBhvr>
                                    </p:animEffect>
                                  </p:childTnLst>
                                </p:cTn>
                              </p:par>
                            </p:childTnLst>
                          </p:cTn>
                        </p:par>
                        <p:par>
                          <p:cTn id="164" fill="hold">
                            <p:stCondLst>
                              <p:cond delay="1500"/>
                            </p:stCondLst>
                            <p:childTnLst>
                              <p:par>
                                <p:cTn id="165" presetID="22" presetClass="entr" presetSubtype="8" fill="hold" nodeType="afterEffect">
                                  <p:stCondLst>
                                    <p:cond delay="0"/>
                                  </p:stCondLst>
                                  <p:childTnLst>
                                    <p:set>
                                      <p:cBhvr>
                                        <p:cTn id="166" dur="1" fill="hold">
                                          <p:stCondLst>
                                            <p:cond delay="0"/>
                                          </p:stCondLst>
                                        </p:cTn>
                                        <p:tgtEl>
                                          <p:spTgt spid="34"/>
                                        </p:tgtEl>
                                        <p:attrNameLst>
                                          <p:attrName>style.visibility</p:attrName>
                                        </p:attrNameLst>
                                      </p:cBhvr>
                                      <p:to>
                                        <p:strVal val="visible"/>
                                      </p:to>
                                    </p:set>
                                    <p:animEffect transition="in" filter="wipe(left)">
                                      <p:cBhvr>
                                        <p:cTn id="167" dur="500"/>
                                        <p:tgtEl>
                                          <p:spTgt spid="34"/>
                                        </p:tgtEl>
                                      </p:cBhvr>
                                    </p:animEffect>
                                  </p:childTnLst>
                                </p:cTn>
                              </p:par>
                            </p:childTnLst>
                          </p:cTn>
                        </p:par>
                        <p:par>
                          <p:cTn id="168" fill="hold">
                            <p:stCondLst>
                              <p:cond delay="2000"/>
                            </p:stCondLst>
                            <p:childTnLst>
                              <p:par>
                                <p:cTn id="169" presetID="10" presetClass="entr" presetSubtype="0" fill="hold" nodeType="afterEffect">
                                  <p:stCondLst>
                                    <p:cond delay="0"/>
                                  </p:stCondLst>
                                  <p:childTnLst>
                                    <p:set>
                                      <p:cBhvr>
                                        <p:cTn id="170" dur="1" fill="hold">
                                          <p:stCondLst>
                                            <p:cond delay="0"/>
                                          </p:stCondLst>
                                        </p:cTn>
                                        <p:tgtEl>
                                          <p:spTgt spid="41"/>
                                        </p:tgtEl>
                                        <p:attrNameLst>
                                          <p:attrName>style.visibility</p:attrName>
                                        </p:attrNameLst>
                                      </p:cBhvr>
                                      <p:to>
                                        <p:strVal val="visible"/>
                                      </p:to>
                                    </p:set>
                                    <p:animEffect transition="in" filter="fade">
                                      <p:cBhvr>
                                        <p:cTn id="171" dur="500"/>
                                        <p:tgtEl>
                                          <p:spTgt spid="41"/>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45"/>
                                        </p:tgtEl>
                                        <p:attrNameLst>
                                          <p:attrName>style.visibility</p:attrName>
                                        </p:attrNameLst>
                                      </p:cBhvr>
                                      <p:to>
                                        <p:strVal val="visible"/>
                                      </p:to>
                                    </p:set>
                                    <p:animEffect transition="in" filter="fade">
                                      <p:cBhvr>
                                        <p:cTn id="174" dur="500"/>
                                        <p:tgtEl>
                                          <p:spTgt spid="45"/>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46"/>
                                        </p:tgtEl>
                                        <p:attrNameLst>
                                          <p:attrName>style.visibility</p:attrName>
                                        </p:attrNameLst>
                                      </p:cBhvr>
                                      <p:to>
                                        <p:strVal val="visible"/>
                                      </p:to>
                                    </p:set>
                                    <p:animEffect transition="in" filter="fade">
                                      <p:cBhvr>
                                        <p:cTn id="177" dur="500"/>
                                        <p:tgtEl>
                                          <p:spTgt spid="46"/>
                                        </p:tgtEl>
                                      </p:cBhvr>
                                    </p:animEffect>
                                  </p:childTnLst>
                                </p:cTn>
                              </p:par>
                            </p:childTnLst>
                          </p:cTn>
                        </p:par>
                        <p:par>
                          <p:cTn id="178" fill="hold">
                            <p:stCondLst>
                              <p:cond delay="2500"/>
                            </p:stCondLst>
                            <p:childTnLst>
                              <p:par>
                                <p:cTn id="179" presetID="10" presetClass="entr" presetSubtype="0" fill="hold" grpId="0" nodeType="afterEffect">
                                  <p:stCondLst>
                                    <p:cond delay="0"/>
                                  </p:stCondLst>
                                  <p:childTnLst>
                                    <p:set>
                                      <p:cBhvr>
                                        <p:cTn id="180" dur="1" fill="hold">
                                          <p:stCondLst>
                                            <p:cond delay="0"/>
                                          </p:stCondLst>
                                        </p:cTn>
                                        <p:tgtEl>
                                          <p:spTgt spid="47"/>
                                        </p:tgtEl>
                                        <p:attrNameLst>
                                          <p:attrName>style.visibility</p:attrName>
                                        </p:attrNameLst>
                                      </p:cBhvr>
                                      <p:to>
                                        <p:strVal val="visible"/>
                                      </p:to>
                                    </p:set>
                                    <p:animEffect transition="in" filter="fade">
                                      <p:cBhvr>
                                        <p:cTn id="181" dur="500"/>
                                        <p:tgtEl>
                                          <p:spTgt spid="47"/>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48"/>
                                        </p:tgtEl>
                                        <p:attrNameLst>
                                          <p:attrName>style.visibility</p:attrName>
                                        </p:attrNameLst>
                                      </p:cBhvr>
                                      <p:to>
                                        <p:strVal val="visible"/>
                                      </p:to>
                                    </p:set>
                                    <p:animEffect transition="in" filter="fade">
                                      <p:cBhvr>
                                        <p:cTn id="184" dur="500"/>
                                        <p:tgtEl>
                                          <p:spTgt spid="48"/>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49"/>
                                        </p:tgtEl>
                                        <p:attrNameLst>
                                          <p:attrName>style.visibility</p:attrName>
                                        </p:attrNameLst>
                                      </p:cBhvr>
                                      <p:to>
                                        <p:strVal val="visible"/>
                                      </p:to>
                                    </p:set>
                                    <p:animEffect transition="in" filter="fade">
                                      <p:cBhvr>
                                        <p:cTn id="187" dur="500"/>
                                        <p:tgtEl>
                                          <p:spTgt spid="49"/>
                                        </p:tgtEl>
                                      </p:cBhvr>
                                    </p:animEffect>
                                  </p:childTnLst>
                                </p:cTn>
                              </p:par>
                            </p:childTnLst>
                          </p:cTn>
                        </p:par>
                        <p:par>
                          <p:cTn id="188" fill="hold">
                            <p:stCondLst>
                              <p:cond delay="3000"/>
                            </p:stCondLst>
                            <p:childTnLst>
                              <p:par>
                                <p:cTn id="189" presetID="22" presetClass="entr" presetSubtype="8" fill="hold" nodeType="afterEffect">
                                  <p:stCondLst>
                                    <p:cond delay="0"/>
                                  </p:stCondLst>
                                  <p:childTnLst>
                                    <p:set>
                                      <p:cBhvr>
                                        <p:cTn id="190" dur="1" fill="hold">
                                          <p:stCondLst>
                                            <p:cond delay="0"/>
                                          </p:stCondLst>
                                        </p:cTn>
                                        <p:tgtEl>
                                          <p:spTgt spid="33"/>
                                        </p:tgtEl>
                                        <p:attrNameLst>
                                          <p:attrName>style.visibility</p:attrName>
                                        </p:attrNameLst>
                                      </p:cBhvr>
                                      <p:to>
                                        <p:strVal val="visible"/>
                                      </p:to>
                                    </p:set>
                                    <p:animEffect transition="in" filter="wipe(left)">
                                      <p:cBhvr>
                                        <p:cTn id="191" dur="500"/>
                                        <p:tgtEl>
                                          <p:spTgt spid="33"/>
                                        </p:tgtEl>
                                      </p:cBhvr>
                                    </p:animEffect>
                                  </p:childTnLst>
                                </p:cTn>
                              </p:par>
                            </p:childTnLst>
                          </p:cTn>
                        </p:par>
                        <p:par>
                          <p:cTn id="192" fill="hold">
                            <p:stCondLst>
                              <p:cond delay="3500"/>
                            </p:stCondLst>
                            <p:childTnLst>
                              <p:par>
                                <p:cTn id="193" presetID="10" presetClass="entr" presetSubtype="0" fill="hold" nodeType="afterEffect">
                                  <p:stCondLst>
                                    <p:cond delay="0"/>
                                  </p:stCondLst>
                                  <p:childTnLst>
                                    <p:set>
                                      <p:cBhvr>
                                        <p:cTn id="194" dur="1" fill="hold">
                                          <p:stCondLst>
                                            <p:cond delay="0"/>
                                          </p:stCondLst>
                                        </p:cTn>
                                        <p:tgtEl>
                                          <p:spTgt spid="50"/>
                                        </p:tgtEl>
                                        <p:attrNameLst>
                                          <p:attrName>style.visibility</p:attrName>
                                        </p:attrNameLst>
                                      </p:cBhvr>
                                      <p:to>
                                        <p:strVal val="visible"/>
                                      </p:to>
                                    </p:set>
                                    <p:animEffect transition="in" filter="fade">
                                      <p:cBhvr>
                                        <p:cTn id="195" dur="500"/>
                                        <p:tgtEl>
                                          <p:spTgt spid="50"/>
                                        </p:tgtEl>
                                      </p:cBhvr>
                                    </p:animEffect>
                                  </p:childTnLst>
                                </p:cTn>
                              </p:par>
                              <p:par>
                                <p:cTn id="196" presetID="10" presetClass="entr" presetSubtype="0" fill="hold" grpId="0" nodeType="withEffect">
                                  <p:stCondLst>
                                    <p:cond delay="0"/>
                                  </p:stCondLst>
                                  <p:childTnLst>
                                    <p:set>
                                      <p:cBhvr>
                                        <p:cTn id="197" dur="1" fill="hold">
                                          <p:stCondLst>
                                            <p:cond delay="0"/>
                                          </p:stCondLst>
                                        </p:cTn>
                                        <p:tgtEl>
                                          <p:spTgt spid="57"/>
                                        </p:tgtEl>
                                        <p:attrNameLst>
                                          <p:attrName>style.visibility</p:attrName>
                                        </p:attrNameLst>
                                      </p:cBhvr>
                                      <p:to>
                                        <p:strVal val="visible"/>
                                      </p:to>
                                    </p:set>
                                    <p:animEffect transition="in" filter="fade">
                                      <p:cBhvr>
                                        <p:cTn id="198" dur="500"/>
                                        <p:tgtEl>
                                          <p:spTgt spid="57"/>
                                        </p:tgtEl>
                                      </p:cBhvr>
                                    </p:animEffect>
                                  </p:childTnLst>
                                </p:cTn>
                              </p:par>
                              <p:par>
                                <p:cTn id="199" presetID="10" presetClass="entr" presetSubtype="0" fill="hold" grpId="0" nodeType="withEffect">
                                  <p:stCondLst>
                                    <p:cond delay="0"/>
                                  </p:stCondLst>
                                  <p:childTnLst>
                                    <p:set>
                                      <p:cBhvr>
                                        <p:cTn id="200" dur="1" fill="hold">
                                          <p:stCondLst>
                                            <p:cond delay="0"/>
                                          </p:stCondLst>
                                        </p:cTn>
                                        <p:tgtEl>
                                          <p:spTgt spid="58"/>
                                        </p:tgtEl>
                                        <p:attrNameLst>
                                          <p:attrName>style.visibility</p:attrName>
                                        </p:attrNameLst>
                                      </p:cBhvr>
                                      <p:to>
                                        <p:strVal val="visible"/>
                                      </p:to>
                                    </p:set>
                                    <p:animEffect transition="in" filter="fade">
                                      <p:cBhvr>
                                        <p:cTn id="201" dur="500"/>
                                        <p:tgtEl>
                                          <p:spTgt spid="58"/>
                                        </p:tgtEl>
                                      </p:cBhvr>
                                    </p:animEffect>
                                  </p:childTnLst>
                                </p:cTn>
                              </p:par>
                            </p:childTnLst>
                          </p:cTn>
                        </p:par>
                        <p:par>
                          <p:cTn id="202" fill="hold">
                            <p:stCondLst>
                              <p:cond delay="4000"/>
                            </p:stCondLst>
                            <p:childTnLst>
                              <p:par>
                                <p:cTn id="203" presetID="22" presetClass="entr" presetSubtype="8" fill="hold" nodeType="afterEffect">
                                  <p:stCondLst>
                                    <p:cond delay="0"/>
                                  </p:stCondLst>
                                  <p:childTnLst>
                                    <p:set>
                                      <p:cBhvr>
                                        <p:cTn id="204" dur="1" fill="hold">
                                          <p:stCondLst>
                                            <p:cond delay="0"/>
                                          </p:stCondLst>
                                        </p:cTn>
                                        <p:tgtEl>
                                          <p:spTgt spid="32"/>
                                        </p:tgtEl>
                                        <p:attrNameLst>
                                          <p:attrName>style.visibility</p:attrName>
                                        </p:attrNameLst>
                                      </p:cBhvr>
                                      <p:to>
                                        <p:strVal val="visible"/>
                                      </p:to>
                                    </p:set>
                                    <p:animEffect transition="in" filter="wipe(left)">
                                      <p:cBhvr>
                                        <p:cTn id="205" dur="500"/>
                                        <p:tgtEl>
                                          <p:spTgt spid="32"/>
                                        </p:tgtEl>
                                      </p:cBhvr>
                                    </p:animEffect>
                                  </p:childTnLst>
                                </p:cTn>
                              </p:par>
                            </p:childTnLst>
                          </p:cTn>
                        </p:par>
                        <p:par>
                          <p:cTn id="206" fill="hold">
                            <p:stCondLst>
                              <p:cond delay="4500"/>
                            </p:stCondLst>
                            <p:childTnLst>
                              <p:par>
                                <p:cTn id="207" presetID="53" presetClass="entr" presetSubtype="16" fill="hold" nodeType="afterEffect">
                                  <p:stCondLst>
                                    <p:cond delay="0"/>
                                  </p:stCondLst>
                                  <p:childTnLst>
                                    <p:set>
                                      <p:cBhvr>
                                        <p:cTn id="208" dur="1" fill="hold">
                                          <p:stCondLst>
                                            <p:cond delay="0"/>
                                          </p:stCondLst>
                                        </p:cTn>
                                        <p:tgtEl>
                                          <p:spTgt spid="59"/>
                                        </p:tgtEl>
                                        <p:attrNameLst>
                                          <p:attrName>style.visibility</p:attrName>
                                        </p:attrNameLst>
                                      </p:cBhvr>
                                      <p:to>
                                        <p:strVal val="visible"/>
                                      </p:to>
                                    </p:set>
                                    <p:anim calcmode="lin" valueType="num">
                                      <p:cBhvr>
                                        <p:cTn id="209" dur="500" fill="hold"/>
                                        <p:tgtEl>
                                          <p:spTgt spid="59"/>
                                        </p:tgtEl>
                                        <p:attrNameLst>
                                          <p:attrName>ppt_w</p:attrName>
                                        </p:attrNameLst>
                                      </p:cBhvr>
                                      <p:tavLst>
                                        <p:tav tm="0">
                                          <p:val>
                                            <p:fltVal val="0"/>
                                          </p:val>
                                        </p:tav>
                                        <p:tav tm="100000">
                                          <p:val>
                                            <p:strVal val="#ppt_w"/>
                                          </p:val>
                                        </p:tav>
                                      </p:tavLst>
                                    </p:anim>
                                    <p:anim calcmode="lin" valueType="num">
                                      <p:cBhvr>
                                        <p:cTn id="210" dur="500" fill="hold"/>
                                        <p:tgtEl>
                                          <p:spTgt spid="59"/>
                                        </p:tgtEl>
                                        <p:attrNameLst>
                                          <p:attrName>ppt_h</p:attrName>
                                        </p:attrNameLst>
                                      </p:cBhvr>
                                      <p:tavLst>
                                        <p:tav tm="0">
                                          <p:val>
                                            <p:fltVal val="0"/>
                                          </p:val>
                                        </p:tav>
                                        <p:tav tm="100000">
                                          <p:val>
                                            <p:strVal val="#ppt_h"/>
                                          </p:val>
                                        </p:tav>
                                      </p:tavLst>
                                    </p:anim>
                                    <p:animEffect transition="in" filter="fade">
                                      <p:cBhvr>
                                        <p:cTn id="211" dur="500"/>
                                        <p:tgtEl>
                                          <p:spTgt spid="59"/>
                                        </p:tgtEl>
                                      </p:cBhvr>
                                    </p:animEffect>
                                  </p:childTnLst>
                                </p:cTn>
                              </p:par>
                              <p:par>
                                <p:cTn id="212" presetID="10" presetClass="entr" presetSubtype="0" fill="hold" grpId="0" nodeType="withEffect">
                                  <p:stCondLst>
                                    <p:cond delay="0"/>
                                  </p:stCondLst>
                                  <p:childTnLst>
                                    <p:set>
                                      <p:cBhvr>
                                        <p:cTn id="213" dur="1" fill="hold">
                                          <p:stCondLst>
                                            <p:cond delay="0"/>
                                          </p:stCondLst>
                                        </p:cTn>
                                        <p:tgtEl>
                                          <p:spTgt spid="64"/>
                                        </p:tgtEl>
                                        <p:attrNameLst>
                                          <p:attrName>style.visibility</p:attrName>
                                        </p:attrNameLst>
                                      </p:cBhvr>
                                      <p:to>
                                        <p:strVal val="visible"/>
                                      </p:to>
                                    </p:set>
                                    <p:animEffect transition="in" filter="fade">
                                      <p:cBhvr>
                                        <p:cTn id="214" dur="500"/>
                                        <p:tgtEl>
                                          <p:spTgt spid="64"/>
                                        </p:tgtEl>
                                      </p:cBhvr>
                                    </p:animEffect>
                                  </p:childTnLst>
                                </p:cTn>
                              </p:par>
                              <p:par>
                                <p:cTn id="215" presetID="10" presetClass="entr" presetSubtype="0" fill="hold" grpId="0" nodeType="withEffect">
                                  <p:stCondLst>
                                    <p:cond delay="0"/>
                                  </p:stCondLst>
                                  <p:childTnLst>
                                    <p:set>
                                      <p:cBhvr>
                                        <p:cTn id="216" dur="1" fill="hold">
                                          <p:stCondLst>
                                            <p:cond delay="0"/>
                                          </p:stCondLst>
                                        </p:cTn>
                                        <p:tgtEl>
                                          <p:spTgt spid="65"/>
                                        </p:tgtEl>
                                        <p:attrNameLst>
                                          <p:attrName>style.visibility</p:attrName>
                                        </p:attrNameLst>
                                      </p:cBhvr>
                                      <p:to>
                                        <p:strVal val="visible"/>
                                      </p:to>
                                    </p:set>
                                    <p:animEffect transition="in" filter="fade">
                                      <p:cBhvr>
                                        <p:cTn id="21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 grpId="1" bldLvl="0" animBg="1"/>
      <p:bldP spid="3" grpId="0" bldLvl="0" animBg="1"/>
      <p:bldP spid="3" grpId="1" bldLvl="0" animBg="1"/>
      <p:bldP spid="4" grpId="0" bldLvl="0" animBg="1"/>
      <p:bldP spid="4" grpId="1" bldLvl="0" animBg="1"/>
      <p:bldP spid="5" grpId="0" bldLvl="0" animBg="1"/>
      <p:bldP spid="5" grpId="1" bldLvl="0" animBg="1"/>
      <p:bldP spid="6" grpId="0" bldLvl="0" animBg="1"/>
      <p:bldP spid="6" grpId="1" bldLvl="0" animBg="1"/>
      <p:bldP spid="7" grpId="0" bldLvl="0" animBg="1"/>
      <p:bldP spid="7" grpId="1" bldLvl="0" animBg="1"/>
      <p:bldP spid="8" grpId="0" bldLvl="0" animBg="1"/>
      <p:bldP spid="8" grpId="1" bldLvl="0" animBg="1"/>
      <p:bldP spid="9" grpId="0" bldLvl="0" animBg="1"/>
      <p:bldP spid="9" grpId="1" bldLvl="0" animBg="1"/>
      <p:bldP spid="10" grpId="0" bldLvl="0" animBg="1"/>
      <p:bldP spid="10" grpId="1" bldLvl="0" animBg="1"/>
      <p:bldP spid="11" grpId="0" bldLvl="0" animBg="1"/>
      <p:bldP spid="11" grpId="1"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18" grpId="0" bldLvl="0" animBg="1"/>
      <p:bldP spid="18" grpId="1" bldLvl="0" animBg="1"/>
      <p:bldP spid="19" grpId="0" bldLvl="0" animBg="1"/>
      <p:bldP spid="19" grpId="1" bldLvl="0" animBg="1"/>
      <p:bldP spid="20" grpId="0" bldLvl="0" animBg="1"/>
      <p:bldP spid="20" grpId="1" bldLvl="0" animBg="1"/>
      <p:bldP spid="21" grpId="0" bldLvl="0" animBg="1"/>
      <p:bldP spid="21" grpId="1" bldLvl="0" animBg="1"/>
      <p:bldP spid="22" grpId="0" bldLvl="0" animBg="1"/>
      <p:bldP spid="22" grpId="1" bldLvl="0" animBg="1"/>
      <p:bldP spid="23" grpId="0" bldLvl="0" animBg="1"/>
      <p:bldP spid="23" grpId="1" bldLvl="0" animBg="1"/>
      <p:bldP spid="24" grpId="0" bldLvl="0" animBg="1"/>
      <p:bldP spid="24" grpId="1" bldLvl="0" animBg="1"/>
      <p:bldP spid="25" grpId="0" bldLvl="0" animBg="1"/>
      <p:bldP spid="25" grpId="1" bldLvl="0" animBg="1"/>
      <p:bldP spid="26" grpId="0" bldLvl="0" animBg="1"/>
      <p:bldP spid="26" grpId="1" bldLvl="0" animBg="1"/>
      <p:bldP spid="27" grpId="0" bldLvl="0" animBg="1"/>
      <p:bldP spid="27" grpId="1" bldLvl="0" animBg="1"/>
      <p:bldP spid="28" grpId="0" bldLvl="0" animBg="1"/>
      <p:bldP spid="28" grpId="1" bldLvl="0" animBg="1"/>
      <p:bldP spid="29" grpId="0" bldLvl="0" animBg="1"/>
      <p:bldP spid="29" grpId="1" bldLvl="0" animBg="1"/>
      <p:bldP spid="30" grpId="0" bldLvl="0" animBg="1"/>
      <p:bldP spid="30" grpId="1" bldLvl="0" animBg="1"/>
      <p:bldP spid="39" grpId="0"/>
      <p:bldP spid="40" grpId="0"/>
      <p:bldP spid="45" grpId="0"/>
      <p:bldP spid="46" grpId="0"/>
      <p:bldP spid="47" grpId="0" bldLvl="0" animBg="1"/>
      <p:bldP spid="48" grpId="0"/>
      <p:bldP spid="49" grpId="0"/>
      <p:bldP spid="57" grpId="0"/>
      <p:bldP spid="58" grpId="0"/>
      <p:bldP spid="64" grpId="0"/>
      <p:bldP spid="6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485198" y="3583305"/>
            <a:ext cx="5248910" cy="996950"/>
            <a:chOff x="10148" y="5208"/>
            <a:chExt cx="8266" cy="1570"/>
          </a:xfrm>
        </p:grpSpPr>
        <p:sp>
          <p:nvSpPr>
            <p:cNvPr id="25" name="TextBox 24"/>
            <p:cNvSpPr txBox="1"/>
            <p:nvPr/>
          </p:nvSpPr>
          <p:spPr>
            <a:xfrm>
              <a:off x="10148" y="5208"/>
              <a:ext cx="8266" cy="1056"/>
            </a:xfrm>
            <a:prstGeom prst="rect">
              <a:avLst/>
            </a:prstGeom>
            <a:noFill/>
          </p:spPr>
          <p:txBody>
            <a:bodyPr wrap="square" rtlCol="0">
              <a:spAutoFit/>
            </a:bodyPr>
            <a:lstStyle/>
            <a:p>
              <a:pPr algn="ctr"/>
              <a:r>
                <a:rPr lang="zh-CN" altLang="en-US" sz="3800" b="1" dirty="0" smtClean="0">
                  <a:ln w="18415" cmpd="sng">
                    <a:noFill/>
                    <a:prstDash val="solid"/>
                  </a:ln>
                  <a:solidFill>
                    <a:schemeClr val="tx1"/>
                  </a:solidFill>
                  <a:latin typeface="黑体" panose="02010600030101010101" charset="-122"/>
                  <a:ea typeface="黑体" panose="02010600030101010101" charset="-122"/>
                </a:rPr>
                <a:t>小分类标题内容</a:t>
              </a:r>
            </a:p>
          </p:txBody>
        </p:sp>
        <p:sp>
          <p:nvSpPr>
            <p:cNvPr id="4" name="TextBox 24"/>
            <p:cNvSpPr txBox="1"/>
            <p:nvPr/>
          </p:nvSpPr>
          <p:spPr>
            <a:xfrm>
              <a:off x="10583" y="6202"/>
              <a:ext cx="7486" cy="576"/>
            </a:xfrm>
            <a:prstGeom prst="rect">
              <a:avLst/>
            </a:prstGeom>
            <a:noFill/>
          </p:spPr>
          <p:txBody>
            <a:bodyPr wrap="square" rtlCol="0">
              <a:spAutoFit/>
            </a:bodyPr>
            <a:lstStyle/>
            <a:p>
              <a:pPr algn="ctr"/>
              <a:r>
                <a:rPr b="1" dirty="0" smtClean="0">
                  <a:ln w="18415" cmpd="sng">
                    <a:noFill/>
                    <a:prstDash val="solid"/>
                  </a:ln>
                  <a:solidFill>
                    <a:schemeClr val="tx1"/>
                  </a:solidFill>
                  <a:latin typeface="黑体" panose="02010600030101010101" charset="-122"/>
                  <a:ea typeface="黑体" panose="02010600030101010101" charset="-122"/>
                </a:rPr>
                <a:t>Small category title content</a:t>
              </a:r>
            </a:p>
          </p:txBody>
        </p:sp>
      </p:grpSp>
      <p:pic>
        <p:nvPicPr>
          <p:cNvPr id="10" name="图片 9" descr="9"/>
          <p:cNvPicPr>
            <a:picLocks noChangeAspect="1"/>
          </p:cNvPicPr>
          <p:nvPr/>
        </p:nvPicPr>
        <p:blipFill>
          <a:blip r:embed="rId2"/>
          <a:stretch>
            <a:fillRect/>
          </a:stretch>
        </p:blipFill>
        <p:spPr>
          <a:xfrm>
            <a:off x="5113020" y="1672590"/>
            <a:ext cx="1965960" cy="1910715"/>
          </a:xfrm>
          <a:prstGeom prst="rect">
            <a:avLst/>
          </a:prstGeom>
        </p:spPr>
      </p:pic>
      <p:cxnSp>
        <p:nvCxnSpPr>
          <p:cNvPr id="5" name="直接连接符 4"/>
          <p:cNvCxnSpPr/>
          <p:nvPr/>
        </p:nvCxnSpPr>
        <p:spPr>
          <a:xfrm>
            <a:off x="4404043" y="4215130"/>
            <a:ext cx="34112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6278562" y="2704568"/>
            <a:ext cx="1431511" cy="374483"/>
          </a:xfrm>
          <a:custGeom>
            <a:avLst/>
            <a:gdLst>
              <a:gd name="T0" fmla="*/ 1013 w 1013"/>
              <a:gd name="T1" fmla="*/ 265 h 265"/>
              <a:gd name="T2" fmla="*/ 0 w 1013"/>
              <a:gd name="T3" fmla="*/ 0 h 265"/>
              <a:gd name="T4" fmla="*/ 675 w 1013"/>
              <a:gd name="T5" fmla="*/ 241 h 265"/>
              <a:gd name="T6" fmla="*/ 1013 w 1013"/>
              <a:gd name="T7" fmla="*/ 265 h 265"/>
            </a:gdLst>
            <a:ahLst/>
            <a:cxnLst>
              <a:cxn ang="0">
                <a:pos x="T0" y="T1"/>
              </a:cxn>
              <a:cxn ang="0">
                <a:pos x="T2" y="T3"/>
              </a:cxn>
              <a:cxn ang="0">
                <a:pos x="T4" y="T5"/>
              </a:cxn>
              <a:cxn ang="0">
                <a:pos x="T6" y="T7"/>
              </a:cxn>
            </a:cxnLst>
            <a:rect l="0" t="0" r="r" b="b"/>
            <a:pathLst>
              <a:path w="1013" h="265">
                <a:moveTo>
                  <a:pt x="1013" y="265"/>
                </a:moveTo>
                <a:lnTo>
                  <a:pt x="0" y="0"/>
                </a:lnTo>
                <a:lnTo>
                  <a:pt x="675" y="241"/>
                </a:lnTo>
                <a:lnTo>
                  <a:pt x="1013" y="265"/>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3" name="Freeform 6"/>
          <p:cNvSpPr/>
          <p:nvPr/>
        </p:nvSpPr>
        <p:spPr bwMode="auto">
          <a:xfrm>
            <a:off x="7232430" y="3045135"/>
            <a:ext cx="477641" cy="1131925"/>
          </a:xfrm>
          <a:custGeom>
            <a:avLst/>
            <a:gdLst>
              <a:gd name="T0" fmla="*/ 0 w 338"/>
              <a:gd name="T1" fmla="*/ 801 h 801"/>
              <a:gd name="T2" fmla="*/ 338 w 338"/>
              <a:gd name="T3" fmla="*/ 24 h 801"/>
              <a:gd name="T4" fmla="*/ 0 w 338"/>
              <a:gd name="T5" fmla="*/ 0 h 801"/>
              <a:gd name="T6" fmla="*/ 0 w 338"/>
              <a:gd name="T7" fmla="*/ 801 h 801"/>
            </a:gdLst>
            <a:ahLst/>
            <a:cxnLst>
              <a:cxn ang="0">
                <a:pos x="T0" y="T1"/>
              </a:cxn>
              <a:cxn ang="0">
                <a:pos x="T2" y="T3"/>
              </a:cxn>
              <a:cxn ang="0">
                <a:pos x="T4" y="T5"/>
              </a:cxn>
              <a:cxn ang="0">
                <a:pos x="T6" y="T7"/>
              </a:cxn>
            </a:cxnLst>
            <a:rect l="0" t="0" r="r" b="b"/>
            <a:pathLst>
              <a:path w="338" h="801">
                <a:moveTo>
                  <a:pt x="0" y="801"/>
                </a:moveTo>
                <a:lnTo>
                  <a:pt x="338" y="24"/>
                </a:lnTo>
                <a:lnTo>
                  <a:pt x="0" y="0"/>
                </a:lnTo>
                <a:lnTo>
                  <a:pt x="0" y="801"/>
                </a:lnTo>
                <a:close/>
              </a:path>
            </a:pathLst>
          </a:custGeom>
          <a:solidFill>
            <a:srgbClr val="BFBFBF"/>
          </a:solidFill>
          <a:ln>
            <a:noFill/>
          </a:ln>
        </p:spPr>
        <p:txBody>
          <a:bodyPr vert="horz" wrap="square" lIns="91440" tIns="45720" rIns="91440" bIns="45720" numCol="1" anchor="t" anchorCtr="0" compatLnSpc="1"/>
          <a:lstStyle/>
          <a:p>
            <a:endParaRPr lang="id-ID"/>
          </a:p>
        </p:txBody>
      </p:sp>
      <p:sp>
        <p:nvSpPr>
          <p:cNvPr id="4" name="Freeform 7"/>
          <p:cNvSpPr/>
          <p:nvPr/>
        </p:nvSpPr>
        <p:spPr bwMode="auto">
          <a:xfrm>
            <a:off x="6278560" y="2704568"/>
            <a:ext cx="953871" cy="1472492"/>
          </a:xfrm>
          <a:custGeom>
            <a:avLst/>
            <a:gdLst>
              <a:gd name="T0" fmla="*/ 675 w 675"/>
              <a:gd name="T1" fmla="*/ 1042 h 1042"/>
              <a:gd name="T2" fmla="*/ 675 w 675"/>
              <a:gd name="T3" fmla="*/ 241 h 1042"/>
              <a:gd name="T4" fmla="*/ 0 w 675"/>
              <a:gd name="T5" fmla="*/ 0 h 1042"/>
              <a:gd name="T6" fmla="*/ 0 w 675"/>
              <a:gd name="T7" fmla="*/ 800 h 1042"/>
              <a:gd name="T8" fmla="*/ 675 w 675"/>
              <a:gd name="T9" fmla="*/ 1042 h 1042"/>
            </a:gdLst>
            <a:ahLst/>
            <a:cxnLst>
              <a:cxn ang="0">
                <a:pos x="T0" y="T1"/>
              </a:cxn>
              <a:cxn ang="0">
                <a:pos x="T2" y="T3"/>
              </a:cxn>
              <a:cxn ang="0">
                <a:pos x="T4" y="T5"/>
              </a:cxn>
              <a:cxn ang="0">
                <a:pos x="T6" y="T7"/>
              </a:cxn>
              <a:cxn ang="0">
                <a:pos x="T8" y="T9"/>
              </a:cxn>
            </a:cxnLst>
            <a:rect l="0" t="0" r="r" b="b"/>
            <a:pathLst>
              <a:path w="675" h="1042">
                <a:moveTo>
                  <a:pt x="675" y="1042"/>
                </a:moveTo>
                <a:lnTo>
                  <a:pt x="675" y="241"/>
                </a:lnTo>
                <a:lnTo>
                  <a:pt x="0" y="0"/>
                </a:lnTo>
                <a:lnTo>
                  <a:pt x="0" y="800"/>
                </a:lnTo>
                <a:lnTo>
                  <a:pt x="675" y="1042"/>
                </a:lnTo>
                <a:close/>
              </a:path>
            </a:pathLst>
          </a:custGeom>
          <a:solidFill>
            <a:srgbClr val="D1D1D1"/>
          </a:solidFill>
          <a:ln>
            <a:noFill/>
          </a:ln>
        </p:spPr>
        <p:txBody>
          <a:bodyPr vert="horz" wrap="square" lIns="91440" tIns="45720" rIns="91440" bIns="45720" numCol="1" anchor="t" anchorCtr="0" compatLnSpc="1"/>
          <a:lstStyle/>
          <a:p>
            <a:endParaRPr lang="id-ID"/>
          </a:p>
        </p:txBody>
      </p:sp>
      <p:sp>
        <p:nvSpPr>
          <p:cNvPr id="5" name="Freeform 9"/>
          <p:cNvSpPr/>
          <p:nvPr/>
        </p:nvSpPr>
        <p:spPr bwMode="auto">
          <a:xfrm>
            <a:off x="3894592" y="2704568"/>
            <a:ext cx="1430099" cy="374483"/>
          </a:xfrm>
          <a:custGeom>
            <a:avLst/>
            <a:gdLst>
              <a:gd name="T0" fmla="*/ 0 w 1012"/>
              <a:gd name="T1" fmla="*/ 265 h 265"/>
              <a:gd name="T2" fmla="*/ 1012 w 1012"/>
              <a:gd name="T3" fmla="*/ 0 h 265"/>
              <a:gd name="T4" fmla="*/ 337 w 1012"/>
              <a:gd name="T5" fmla="*/ 241 h 265"/>
              <a:gd name="T6" fmla="*/ 0 w 1012"/>
              <a:gd name="T7" fmla="*/ 265 h 265"/>
            </a:gdLst>
            <a:ahLst/>
            <a:cxnLst>
              <a:cxn ang="0">
                <a:pos x="T0" y="T1"/>
              </a:cxn>
              <a:cxn ang="0">
                <a:pos x="T2" y="T3"/>
              </a:cxn>
              <a:cxn ang="0">
                <a:pos x="T4" y="T5"/>
              </a:cxn>
              <a:cxn ang="0">
                <a:pos x="T6" y="T7"/>
              </a:cxn>
            </a:cxnLst>
            <a:rect l="0" t="0" r="r" b="b"/>
            <a:pathLst>
              <a:path w="1012" h="265">
                <a:moveTo>
                  <a:pt x="0" y="265"/>
                </a:moveTo>
                <a:lnTo>
                  <a:pt x="1012" y="0"/>
                </a:lnTo>
                <a:lnTo>
                  <a:pt x="337" y="241"/>
                </a:lnTo>
                <a:lnTo>
                  <a:pt x="0" y="265"/>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6" name="Freeform 10"/>
          <p:cNvSpPr/>
          <p:nvPr/>
        </p:nvSpPr>
        <p:spPr bwMode="auto">
          <a:xfrm>
            <a:off x="3894592" y="3045135"/>
            <a:ext cx="476229" cy="1131925"/>
          </a:xfrm>
          <a:custGeom>
            <a:avLst/>
            <a:gdLst>
              <a:gd name="T0" fmla="*/ 337 w 337"/>
              <a:gd name="T1" fmla="*/ 801 h 801"/>
              <a:gd name="T2" fmla="*/ 0 w 337"/>
              <a:gd name="T3" fmla="*/ 24 h 801"/>
              <a:gd name="T4" fmla="*/ 337 w 337"/>
              <a:gd name="T5" fmla="*/ 0 h 801"/>
              <a:gd name="T6" fmla="*/ 337 w 337"/>
              <a:gd name="T7" fmla="*/ 801 h 801"/>
            </a:gdLst>
            <a:ahLst/>
            <a:cxnLst>
              <a:cxn ang="0">
                <a:pos x="T0" y="T1"/>
              </a:cxn>
              <a:cxn ang="0">
                <a:pos x="T2" y="T3"/>
              </a:cxn>
              <a:cxn ang="0">
                <a:pos x="T4" y="T5"/>
              </a:cxn>
              <a:cxn ang="0">
                <a:pos x="T6" y="T7"/>
              </a:cxn>
            </a:cxnLst>
            <a:rect l="0" t="0" r="r" b="b"/>
            <a:pathLst>
              <a:path w="337" h="801">
                <a:moveTo>
                  <a:pt x="337" y="801"/>
                </a:moveTo>
                <a:lnTo>
                  <a:pt x="0" y="24"/>
                </a:lnTo>
                <a:lnTo>
                  <a:pt x="337" y="0"/>
                </a:lnTo>
                <a:lnTo>
                  <a:pt x="337" y="801"/>
                </a:lnTo>
                <a:close/>
              </a:path>
            </a:pathLst>
          </a:custGeom>
          <a:solidFill>
            <a:srgbClr val="7F7F7F"/>
          </a:solidFill>
          <a:ln>
            <a:noFill/>
          </a:ln>
        </p:spPr>
        <p:txBody>
          <a:bodyPr vert="horz" wrap="square" lIns="91440" tIns="45720" rIns="91440" bIns="45720" numCol="1" anchor="t" anchorCtr="0" compatLnSpc="1"/>
          <a:lstStyle/>
          <a:p>
            <a:endParaRPr lang="id-ID"/>
          </a:p>
        </p:txBody>
      </p:sp>
      <p:sp>
        <p:nvSpPr>
          <p:cNvPr id="7" name="Freeform 11"/>
          <p:cNvSpPr/>
          <p:nvPr/>
        </p:nvSpPr>
        <p:spPr bwMode="auto">
          <a:xfrm>
            <a:off x="4370822" y="2704568"/>
            <a:ext cx="953871" cy="1472492"/>
          </a:xfrm>
          <a:custGeom>
            <a:avLst/>
            <a:gdLst>
              <a:gd name="T0" fmla="*/ 0 w 675"/>
              <a:gd name="T1" fmla="*/ 1042 h 1042"/>
              <a:gd name="T2" fmla="*/ 0 w 675"/>
              <a:gd name="T3" fmla="*/ 241 h 1042"/>
              <a:gd name="T4" fmla="*/ 675 w 675"/>
              <a:gd name="T5" fmla="*/ 0 h 1042"/>
              <a:gd name="T6" fmla="*/ 675 w 675"/>
              <a:gd name="T7" fmla="*/ 800 h 1042"/>
              <a:gd name="T8" fmla="*/ 0 w 675"/>
              <a:gd name="T9" fmla="*/ 1042 h 1042"/>
            </a:gdLst>
            <a:ahLst/>
            <a:cxnLst>
              <a:cxn ang="0">
                <a:pos x="T0" y="T1"/>
              </a:cxn>
              <a:cxn ang="0">
                <a:pos x="T2" y="T3"/>
              </a:cxn>
              <a:cxn ang="0">
                <a:pos x="T4" y="T5"/>
              </a:cxn>
              <a:cxn ang="0">
                <a:pos x="T6" y="T7"/>
              </a:cxn>
              <a:cxn ang="0">
                <a:pos x="T8" y="T9"/>
              </a:cxn>
            </a:cxnLst>
            <a:rect l="0" t="0" r="r" b="b"/>
            <a:pathLst>
              <a:path w="675" h="1042">
                <a:moveTo>
                  <a:pt x="0" y="1042"/>
                </a:moveTo>
                <a:lnTo>
                  <a:pt x="0" y="241"/>
                </a:lnTo>
                <a:lnTo>
                  <a:pt x="675" y="0"/>
                </a:lnTo>
                <a:lnTo>
                  <a:pt x="675" y="800"/>
                </a:lnTo>
                <a:lnTo>
                  <a:pt x="0" y="1042"/>
                </a:lnTo>
                <a:close/>
              </a:path>
            </a:pathLst>
          </a:custGeom>
          <a:solidFill>
            <a:srgbClr val="A6A6A6"/>
          </a:solidFill>
          <a:ln>
            <a:noFill/>
          </a:ln>
        </p:spPr>
        <p:txBody>
          <a:bodyPr vert="horz" wrap="square" lIns="91440" tIns="45720" rIns="91440" bIns="45720" numCol="1" anchor="t" anchorCtr="0" compatLnSpc="1"/>
          <a:lstStyle/>
          <a:p>
            <a:endParaRPr lang="id-ID"/>
          </a:p>
        </p:txBody>
      </p:sp>
      <p:sp>
        <p:nvSpPr>
          <p:cNvPr id="8" name="Freeform 13"/>
          <p:cNvSpPr/>
          <p:nvPr/>
        </p:nvSpPr>
        <p:spPr bwMode="auto">
          <a:xfrm>
            <a:off x="4848463" y="4537409"/>
            <a:ext cx="1907739" cy="686787"/>
          </a:xfrm>
          <a:custGeom>
            <a:avLst/>
            <a:gdLst>
              <a:gd name="T0" fmla="*/ 675 w 1350"/>
              <a:gd name="T1" fmla="*/ 486 h 486"/>
              <a:gd name="T2" fmla="*/ 0 w 1350"/>
              <a:gd name="T3" fmla="*/ 242 h 486"/>
              <a:gd name="T4" fmla="*/ 675 w 1350"/>
              <a:gd name="T5" fmla="*/ 0 h 486"/>
              <a:gd name="T6" fmla="*/ 1350 w 1350"/>
              <a:gd name="T7" fmla="*/ 242 h 486"/>
              <a:gd name="T8" fmla="*/ 675 w 1350"/>
              <a:gd name="T9" fmla="*/ 486 h 486"/>
            </a:gdLst>
            <a:ahLst/>
            <a:cxnLst>
              <a:cxn ang="0">
                <a:pos x="T0" y="T1"/>
              </a:cxn>
              <a:cxn ang="0">
                <a:pos x="T2" y="T3"/>
              </a:cxn>
              <a:cxn ang="0">
                <a:pos x="T4" y="T5"/>
              </a:cxn>
              <a:cxn ang="0">
                <a:pos x="T6" y="T7"/>
              </a:cxn>
              <a:cxn ang="0">
                <a:pos x="T8" y="T9"/>
              </a:cxn>
            </a:cxnLst>
            <a:rect l="0" t="0" r="r" b="b"/>
            <a:pathLst>
              <a:path w="1350" h="486">
                <a:moveTo>
                  <a:pt x="675" y="486"/>
                </a:moveTo>
                <a:lnTo>
                  <a:pt x="0" y="242"/>
                </a:lnTo>
                <a:lnTo>
                  <a:pt x="675" y="0"/>
                </a:lnTo>
                <a:lnTo>
                  <a:pt x="1350" y="242"/>
                </a:lnTo>
                <a:lnTo>
                  <a:pt x="675" y="486"/>
                </a:lnTo>
                <a:close/>
              </a:path>
            </a:pathLst>
          </a:custGeom>
          <a:solidFill>
            <a:schemeClr val="bg1">
              <a:lumMod val="65000"/>
            </a:schemeClr>
          </a:solidFill>
          <a:ln>
            <a:noFill/>
          </a:ln>
        </p:spPr>
        <p:txBody>
          <a:bodyPr vert="horz" wrap="square" lIns="91440" tIns="45720" rIns="91440" bIns="45720" numCol="1" anchor="t" anchorCtr="0" compatLnSpc="1"/>
          <a:lstStyle/>
          <a:p>
            <a:endParaRPr lang="id-ID"/>
          </a:p>
        </p:txBody>
      </p:sp>
      <p:sp>
        <p:nvSpPr>
          <p:cNvPr id="9" name="Freeform 15"/>
          <p:cNvSpPr/>
          <p:nvPr/>
        </p:nvSpPr>
        <p:spPr bwMode="auto">
          <a:xfrm>
            <a:off x="5802331" y="4879391"/>
            <a:ext cx="953871" cy="1170080"/>
          </a:xfrm>
          <a:custGeom>
            <a:avLst/>
            <a:gdLst>
              <a:gd name="T0" fmla="*/ 0 w 675"/>
              <a:gd name="T1" fmla="*/ 828 h 828"/>
              <a:gd name="T2" fmla="*/ 0 w 675"/>
              <a:gd name="T3" fmla="*/ 244 h 828"/>
              <a:gd name="T4" fmla="*/ 675 w 675"/>
              <a:gd name="T5" fmla="*/ 0 h 828"/>
              <a:gd name="T6" fmla="*/ 0 w 675"/>
              <a:gd name="T7" fmla="*/ 828 h 828"/>
            </a:gdLst>
            <a:ahLst/>
            <a:cxnLst>
              <a:cxn ang="0">
                <a:pos x="T0" y="T1"/>
              </a:cxn>
              <a:cxn ang="0">
                <a:pos x="T2" y="T3"/>
              </a:cxn>
              <a:cxn ang="0">
                <a:pos x="T4" y="T5"/>
              </a:cxn>
              <a:cxn ang="0">
                <a:pos x="T6" y="T7"/>
              </a:cxn>
            </a:cxnLst>
            <a:rect l="0" t="0" r="r" b="b"/>
            <a:pathLst>
              <a:path w="675" h="828">
                <a:moveTo>
                  <a:pt x="0" y="828"/>
                </a:moveTo>
                <a:lnTo>
                  <a:pt x="0" y="244"/>
                </a:lnTo>
                <a:lnTo>
                  <a:pt x="675" y="0"/>
                </a:lnTo>
                <a:lnTo>
                  <a:pt x="0" y="828"/>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10" name="Freeform 16"/>
          <p:cNvSpPr/>
          <p:nvPr/>
        </p:nvSpPr>
        <p:spPr bwMode="auto">
          <a:xfrm>
            <a:off x="4848462" y="4879391"/>
            <a:ext cx="953871" cy="1170080"/>
          </a:xfrm>
          <a:custGeom>
            <a:avLst/>
            <a:gdLst>
              <a:gd name="T0" fmla="*/ 675 w 675"/>
              <a:gd name="T1" fmla="*/ 828 h 828"/>
              <a:gd name="T2" fmla="*/ 675 w 675"/>
              <a:gd name="T3" fmla="*/ 244 h 828"/>
              <a:gd name="T4" fmla="*/ 0 w 675"/>
              <a:gd name="T5" fmla="*/ 0 h 828"/>
              <a:gd name="T6" fmla="*/ 675 w 675"/>
              <a:gd name="T7" fmla="*/ 828 h 828"/>
            </a:gdLst>
            <a:ahLst/>
            <a:cxnLst>
              <a:cxn ang="0">
                <a:pos x="T0" y="T1"/>
              </a:cxn>
              <a:cxn ang="0">
                <a:pos x="T2" y="T3"/>
              </a:cxn>
              <a:cxn ang="0">
                <a:pos x="T4" y="T5"/>
              </a:cxn>
              <a:cxn ang="0">
                <a:pos x="T6" y="T7"/>
              </a:cxn>
            </a:cxnLst>
            <a:rect l="0" t="0" r="r" b="b"/>
            <a:pathLst>
              <a:path w="675" h="828">
                <a:moveTo>
                  <a:pt x="675" y="828"/>
                </a:moveTo>
                <a:lnTo>
                  <a:pt x="675" y="244"/>
                </a:lnTo>
                <a:lnTo>
                  <a:pt x="0" y="0"/>
                </a:lnTo>
                <a:lnTo>
                  <a:pt x="675" y="828"/>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p>
        </p:txBody>
      </p:sp>
      <p:sp>
        <p:nvSpPr>
          <p:cNvPr id="11" name="Freeform 17"/>
          <p:cNvSpPr/>
          <p:nvPr/>
        </p:nvSpPr>
        <p:spPr bwMode="auto">
          <a:xfrm>
            <a:off x="5802331" y="3218951"/>
            <a:ext cx="953871" cy="1472492"/>
          </a:xfrm>
          <a:custGeom>
            <a:avLst/>
            <a:gdLst>
              <a:gd name="T0" fmla="*/ 0 w 675"/>
              <a:gd name="T1" fmla="*/ 242 h 1042"/>
              <a:gd name="T2" fmla="*/ 0 w 675"/>
              <a:gd name="T3" fmla="*/ 1042 h 1042"/>
              <a:gd name="T4" fmla="*/ 675 w 675"/>
              <a:gd name="T5" fmla="*/ 801 h 1042"/>
              <a:gd name="T6" fmla="*/ 675 w 675"/>
              <a:gd name="T7" fmla="*/ 0 h 1042"/>
              <a:gd name="T8" fmla="*/ 0 w 675"/>
              <a:gd name="T9" fmla="*/ 242 h 1042"/>
            </a:gdLst>
            <a:ahLst/>
            <a:cxnLst>
              <a:cxn ang="0">
                <a:pos x="T0" y="T1"/>
              </a:cxn>
              <a:cxn ang="0">
                <a:pos x="T2" y="T3"/>
              </a:cxn>
              <a:cxn ang="0">
                <a:pos x="T4" y="T5"/>
              </a:cxn>
              <a:cxn ang="0">
                <a:pos x="T6" y="T7"/>
              </a:cxn>
              <a:cxn ang="0">
                <a:pos x="T8" y="T9"/>
              </a:cxn>
            </a:cxnLst>
            <a:rect l="0" t="0" r="r" b="b"/>
            <a:pathLst>
              <a:path w="675" h="1042">
                <a:moveTo>
                  <a:pt x="0" y="242"/>
                </a:moveTo>
                <a:lnTo>
                  <a:pt x="0" y="1042"/>
                </a:lnTo>
                <a:lnTo>
                  <a:pt x="675" y="801"/>
                </a:lnTo>
                <a:lnTo>
                  <a:pt x="675" y="0"/>
                </a:lnTo>
                <a:lnTo>
                  <a:pt x="0" y="242"/>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12" name="Freeform 19"/>
          <p:cNvSpPr/>
          <p:nvPr/>
        </p:nvSpPr>
        <p:spPr bwMode="auto">
          <a:xfrm>
            <a:off x="4848463" y="2878384"/>
            <a:ext cx="1907739" cy="682547"/>
          </a:xfrm>
          <a:custGeom>
            <a:avLst/>
            <a:gdLst>
              <a:gd name="T0" fmla="*/ 675 w 1350"/>
              <a:gd name="T1" fmla="*/ 0 h 483"/>
              <a:gd name="T2" fmla="*/ 0 w 1350"/>
              <a:gd name="T3" fmla="*/ 241 h 483"/>
              <a:gd name="T4" fmla="*/ 675 w 1350"/>
              <a:gd name="T5" fmla="*/ 483 h 483"/>
              <a:gd name="T6" fmla="*/ 1350 w 1350"/>
              <a:gd name="T7" fmla="*/ 241 h 483"/>
              <a:gd name="T8" fmla="*/ 675 w 1350"/>
              <a:gd name="T9" fmla="*/ 0 h 483"/>
            </a:gdLst>
            <a:ahLst/>
            <a:cxnLst>
              <a:cxn ang="0">
                <a:pos x="T0" y="T1"/>
              </a:cxn>
              <a:cxn ang="0">
                <a:pos x="T2" y="T3"/>
              </a:cxn>
              <a:cxn ang="0">
                <a:pos x="T4" y="T5"/>
              </a:cxn>
              <a:cxn ang="0">
                <a:pos x="T6" y="T7"/>
              </a:cxn>
              <a:cxn ang="0">
                <a:pos x="T8" y="T9"/>
              </a:cxn>
            </a:cxnLst>
            <a:rect l="0" t="0" r="r" b="b"/>
            <a:pathLst>
              <a:path w="1350" h="483">
                <a:moveTo>
                  <a:pt x="675" y="0"/>
                </a:moveTo>
                <a:lnTo>
                  <a:pt x="0" y="241"/>
                </a:lnTo>
                <a:lnTo>
                  <a:pt x="675" y="483"/>
                </a:lnTo>
                <a:lnTo>
                  <a:pt x="1350" y="241"/>
                </a:lnTo>
                <a:lnTo>
                  <a:pt x="675" y="0"/>
                </a:lnTo>
                <a:close/>
              </a:path>
            </a:pathLst>
          </a:custGeom>
          <a:solidFill>
            <a:schemeClr val="bg1">
              <a:lumMod val="85000"/>
            </a:schemeClr>
          </a:solidFill>
          <a:ln>
            <a:noFill/>
          </a:ln>
        </p:spPr>
        <p:txBody>
          <a:bodyPr vert="horz" wrap="square" lIns="91440" tIns="45720" rIns="91440" bIns="45720" numCol="1" anchor="t" anchorCtr="0" compatLnSpc="1"/>
          <a:lstStyle/>
          <a:p>
            <a:endParaRPr lang="id-ID"/>
          </a:p>
        </p:txBody>
      </p:sp>
      <p:sp>
        <p:nvSpPr>
          <p:cNvPr id="13" name="Freeform 21"/>
          <p:cNvSpPr/>
          <p:nvPr/>
        </p:nvSpPr>
        <p:spPr bwMode="auto">
          <a:xfrm>
            <a:off x="4848462" y="3218951"/>
            <a:ext cx="953871" cy="1472492"/>
          </a:xfrm>
          <a:custGeom>
            <a:avLst/>
            <a:gdLst>
              <a:gd name="T0" fmla="*/ 0 w 675"/>
              <a:gd name="T1" fmla="*/ 0 h 1042"/>
              <a:gd name="T2" fmla="*/ 0 w 675"/>
              <a:gd name="T3" fmla="*/ 801 h 1042"/>
              <a:gd name="T4" fmla="*/ 675 w 675"/>
              <a:gd name="T5" fmla="*/ 1042 h 1042"/>
              <a:gd name="T6" fmla="*/ 675 w 675"/>
              <a:gd name="T7" fmla="*/ 242 h 1042"/>
              <a:gd name="T8" fmla="*/ 0 w 675"/>
              <a:gd name="T9" fmla="*/ 0 h 1042"/>
            </a:gdLst>
            <a:ahLst/>
            <a:cxnLst>
              <a:cxn ang="0">
                <a:pos x="T0" y="T1"/>
              </a:cxn>
              <a:cxn ang="0">
                <a:pos x="T2" y="T3"/>
              </a:cxn>
              <a:cxn ang="0">
                <a:pos x="T4" y="T5"/>
              </a:cxn>
              <a:cxn ang="0">
                <a:pos x="T6" y="T7"/>
              </a:cxn>
              <a:cxn ang="0">
                <a:pos x="T8" y="T9"/>
              </a:cxn>
            </a:cxnLst>
            <a:rect l="0" t="0" r="r" b="b"/>
            <a:pathLst>
              <a:path w="675" h="1042">
                <a:moveTo>
                  <a:pt x="0" y="0"/>
                </a:moveTo>
                <a:lnTo>
                  <a:pt x="0" y="801"/>
                </a:lnTo>
                <a:lnTo>
                  <a:pt x="675" y="1042"/>
                </a:lnTo>
                <a:lnTo>
                  <a:pt x="675" y="242"/>
                </a:lnTo>
                <a:lnTo>
                  <a:pt x="0" y="0"/>
                </a:lnTo>
                <a:close/>
              </a:path>
            </a:pathLst>
          </a:custGeom>
          <a:solidFill>
            <a:schemeClr val="bg1">
              <a:lumMod val="75000"/>
            </a:schemeClr>
          </a:solidFill>
          <a:ln>
            <a:noFill/>
          </a:ln>
        </p:spPr>
        <p:txBody>
          <a:bodyPr vert="horz" wrap="square" lIns="91440" tIns="45720" rIns="91440" bIns="45720" numCol="1" anchor="t" anchorCtr="0" compatLnSpc="1"/>
          <a:lstStyle/>
          <a:p>
            <a:endParaRPr lang="id-ID"/>
          </a:p>
        </p:txBody>
      </p:sp>
      <p:sp>
        <p:nvSpPr>
          <p:cNvPr id="14" name="Freeform 45"/>
          <p:cNvSpPr/>
          <p:nvPr/>
        </p:nvSpPr>
        <p:spPr bwMode="auto">
          <a:xfrm>
            <a:off x="5802331" y="1537313"/>
            <a:ext cx="953871" cy="1514887"/>
          </a:xfrm>
          <a:custGeom>
            <a:avLst/>
            <a:gdLst>
              <a:gd name="T0" fmla="*/ 0 w 675"/>
              <a:gd name="T1" fmla="*/ 0 h 1072"/>
              <a:gd name="T2" fmla="*/ 0 w 675"/>
              <a:gd name="T3" fmla="*/ 1072 h 1072"/>
              <a:gd name="T4" fmla="*/ 675 w 675"/>
              <a:gd name="T5" fmla="*/ 828 h 1072"/>
              <a:gd name="T6" fmla="*/ 0 w 675"/>
              <a:gd name="T7" fmla="*/ 0 h 1072"/>
            </a:gdLst>
            <a:ahLst/>
            <a:cxnLst>
              <a:cxn ang="0">
                <a:pos x="T0" y="T1"/>
              </a:cxn>
              <a:cxn ang="0">
                <a:pos x="T2" y="T3"/>
              </a:cxn>
              <a:cxn ang="0">
                <a:pos x="T4" y="T5"/>
              </a:cxn>
              <a:cxn ang="0">
                <a:pos x="T6" y="T7"/>
              </a:cxn>
            </a:cxnLst>
            <a:rect l="0" t="0" r="r" b="b"/>
            <a:pathLst>
              <a:path w="675" h="1072">
                <a:moveTo>
                  <a:pt x="0" y="0"/>
                </a:moveTo>
                <a:lnTo>
                  <a:pt x="0" y="1072"/>
                </a:lnTo>
                <a:lnTo>
                  <a:pt x="675" y="828"/>
                </a:lnTo>
                <a:lnTo>
                  <a:pt x="0" y="0"/>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15" name="Freeform 46"/>
          <p:cNvSpPr/>
          <p:nvPr/>
        </p:nvSpPr>
        <p:spPr bwMode="auto">
          <a:xfrm>
            <a:off x="4848462" y="1537313"/>
            <a:ext cx="953871" cy="1514887"/>
          </a:xfrm>
          <a:custGeom>
            <a:avLst/>
            <a:gdLst>
              <a:gd name="T0" fmla="*/ 675 w 675"/>
              <a:gd name="T1" fmla="*/ 0 h 1072"/>
              <a:gd name="T2" fmla="*/ 675 w 675"/>
              <a:gd name="T3" fmla="*/ 1072 h 1072"/>
              <a:gd name="T4" fmla="*/ 0 w 675"/>
              <a:gd name="T5" fmla="*/ 828 h 1072"/>
              <a:gd name="T6" fmla="*/ 675 w 675"/>
              <a:gd name="T7" fmla="*/ 0 h 1072"/>
            </a:gdLst>
            <a:ahLst/>
            <a:cxnLst>
              <a:cxn ang="0">
                <a:pos x="T0" y="T1"/>
              </a:cxn>
              <a:cxn ang="0">
                <a:pos x="T2" y="T3"/>
              </a:cxn>
              <a:cxn ang="0">
                <a:pos x="T4" y="T5"/>
              </a:cxn>
              <a:cxn ang="0">
                <a:pos x="T6" y="T7"/>
              </a:cxn>
            </a:cxnLst>
            <a:rect l="0" t="0" r="r" b="b"/>
            <a:pathLst>
              <a:path w="675" h="1072">
                <a:moveTo>
                  <a:pt x="675" y="0"/>
                </a:moveTo>
                <a:lnTo>
                  <a:pt x="675" y="1072"/>
                </a:lnTo>
                <a:lnTo>
                  <a:pt x="0" y="828"/>
                </a:lnTo>
                <a:lnTo>
                  <a:pt x="675" y="0"/>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p>
        </p:txBody>
      </p:sp>
      <p:sp>
        <p:nvSpPr>
          <p:cNvPr id="16" name="Freeform 47"/>
          <p:cNvSpPr/>
          <p:nvPr/>
        </p:nvSpPr>
        <p:spPr bwMode="auto">
          <a:xfrm>
            <a:off x="3918616" y="3748879"/>
            <a:ext cx="1432924" cy="1130512"/>
          </a:xfrm>
          <a:custGeom>
            <a:avLst/>
            <a:gdLst>
              <a:gd name="T0" fmla="*/ 0 w 1014"/>
              <a:gd name="T1" fmla="*/ 535 h 800"/>
              <a:gd name="T2" fmla="*/ 1014 w 1014"/>
              <a:gd name="T3" fmla="*/ 800 h 800"/>
              <a:gd name="T4" fmla="*/ 1014 w 1014"/>
              <a:gd name="T5" fmla="*/ 0 h 800"/>
              <a:gd name="T6" fmla="*/ 0 w 1014"/>
              <a:gd name="T7" fmla="*/ 535 h 800"/>
            </a:gdLst>
            <a:ahLst/>
            <a:cxnLst>
              <a:cxn ang="0">
                <a:pos x="T0" y="T1"/>
              </a:cxn>
              <a:cxn ang="0">
                <a:pos x="T2" y="T3"/>
              </a:cxn>
              <a:cxn ang="0">
                <a:pos x="T4" y="T5"/>
              </a:cxn>
              <a:cxn ang="0">
                <a:pos x="T6" y="T7"/>
              </a:cxn>
            </a:cxnLst>
            <a:rect l="0" t="0" r="r" b="b"/>
            <a:pathLst>
              <a:path w="1014" h="800">
                <a:moveTo>
                  <a:pt x="0" y="535"/>
                </a:moveTo>
                <a:lnTo>
                  <a:pt x="1014" y="800"/>
                </a:lnTo>
                <a:lnTo>
                  <a:pt x="1014" y="0"/>
                </a:lnTo>
                <a:lnTo>
                  <a:pt x="0" y="535"/>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p>
        </p:txBody>
      </p:sp>
      <p:sp>
        <p:nvSpPr>
          <p:cNvPr id="17" name="Freeform 48"/>
          <p:cNvSpPr/>
          <p:nvPr/>
        </p:nvSpPr>
        <p:spPr bwMode="auto">
          <a:xfrm>
            <a:off x="3918616" y="3406899"/>
            <a:ext cx="1432924" cy="1098009"/>
          </a:xfrm>
          <a:custGeom>
            <a:avLst/>
            <a:gdLst>
              <a:gd name="T0" fmla="*/ 339 w 1014"/>
              <a:gd name="T1" fmla="*/ 0 h 777"/>
              <a:gd name="T2" fmla="*/ 0 w 1014"/>
              <a:gd name="T3" fmla="*/ 777 h 777"/>
              <a:gd name="T4" fmla="*/ 1014 w 1014"/>
              <a:gd name="T5" fmla="*/ 242 h 777"/>
              <a:gd name="T6" fmla="*/ 339 w 1014"/>
              <a:gd name="T7" fmla="*/ 0 h 777"/>
            </a:gdLst>
            <a:ahLst/>
            <a:cxnLst>
              <a:cxn ang="0">
                <a:pos x="T0" y="T1"/>
              </a:cxn>
              <a:cxn ang="0">
                <a:pos x="T2" y="T3"/>
              </a:cxn>
              <a:cxn ang="0">
                <a:pos x="T4" y="T5"/>
              </a:cxn>
              <a:cxn ang="0">
                <a:pos x="T6" y="T7"/>
              </a:cxn>
            </a:cxnLst>
            <a:rect l="0" t="0" r="r" b="b"/>
            <a:pathLst>
              <a:path w="1014" h="777">
                <a:moveTo>
                  <a:pt x="339" y="0"/>
                </a:moveTo>
                <a:lnTo>
                  <a:pt x="0" y="777"/>
                </a:lnTo>
                <a:lnTo>
                  <a:pt x="1014" y="242"/>
                </a:lnTo>
                <a:lnTo>
                  <a:pt x="339" y="0"/>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18" name="Freeform 49"/>
          <p:cNvSpPr/>
          <p:nvPr/>
        </p:nvSpPr>
        <p:spPr bwMode="auto">
          <a:xfrm>
            <a:off x="6278562" y="3741813"/>
            <a:ext cx="1431511" cy="1130512"/>
          </a:xfrm>
          <a:custGeom>
            <a:avLst/>
            <a:gdLst>
              <a:gd name="T0" fmla="*/ 1013 w 1013"/>
              <a:gd name="T1" fmla="*/ 535 h 800"/>
              <a:gd name="T2" fmla="*/ 0 w 1013"/>
              <a:gd name="T3" fmla="*/ 800 h 800"/>
              <a:gd name="T4" fmla="*/ 0 w 1013"/>
              <a:gd name="T5" fmla="*/ 0 h 800"/>
              <a:gd name="T6" fmla="*/ 1013 w 1013"/>
              <a:gd name="T7" fmla="*/ 535 h 800"/>
            </a:gdLst>
            <a:ahLst/>
            <a:cxnLst>
              <a:cxn ang="0">
                <a:pos x="T0" y="T1"/>
              </a:cxn>
              <a:cxn ang="0">
                <a:pos x="T2" y="T3"/>
              </a:cxn>
              <a:cxn ang="0">
                <a:pos x="T4" y="T5"/>
              </a:cxn>
              <a:cxn ang="0">
                <a:pos x="T6" y="T7"/>
              </a:cxn>
            </a:cxnLst>
            <a:rect l="0" t="0" r="r" b="b"/>
            <a:pathLst>
              <a:path w="1013" h="800">
                <a:moveTo>
                  <a:pt x="1013" y="535"/>
                </a:moveTo>
                <a:lnTo>
                  <a:pt x="0" y="800"/>
                </a:lnTo>
                <a:lnTo>
                  <a:pt x="0" y="0"/>
                </a:lnTo>
                <a:lnTo>
                  <a:pt x="1013" y="535"/>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p>
        </p:txBody>
      </p:sp>
      <p:sp>
        <p:nvSpPr>
          <p:cNvPr id="19" name="Freeform 50"/>
          <p:cNvSpPr/>
          <p:nvPr/>
        </p:nvSpPr>
        <p:spPr bwMode="auto">
          <a:xfrm>
            <a:off x="6278562" y="3399833"/>
            <a:ext cx="1431511" cy="1098009"/>
          </a:xfrm>
          <a:custGeom>
            <a:avLst/>
            <a:gdLst>
              <a:gd name="T0" fmla="*/ 675 w 1013"/>
              <a:gd name="T1" fmla="*/ 0 h 777"/>
              <a:gd name="T2" fmla="*/ 1013 w 1013"/>
              <a:gd name="T3" fmla="*/ 777 h 777"/>
              <a:gd name="T4" fmla="*/ 0 w 1013"/>
              <a:gd name="T5" fmla="*/ 242 h 777"/>
              <a:gd name="T6" fmla="*/ 675 w 1013"/>
              <a:gd name="T7" fmla="*/ 0 h 777"/>
            </a:gdLst>
            <a:ahLst/>
            <a:cxnLst>
              <a:cxn ang="0">
                <a:pos x="T0" y="T1"/>
              </a:cxn>
              <a:cxn ang="0">
                <a:pos x="T2" y="T3"/>
              </a:cxn>
              <a:cxn ang="0">
                <a:pos x="T4" y="T5"/>
              </a:cxn>
              <a:cxn ang="0">
                <a:pos x="T6" y="T7"/>
              </a:cxn>
            </a:cxnLst>
            <a:rect l="0" t="0" r="r" b="b"/>
            <a:pathLst>
              <a:path w="1013" h="777">
                <a:moveTo>
                  <a:pt x="675" y="0"/>
                </a:moveTo>
                <a:lnTo>
                  <a:pt x="1013" y="777"/>
                </a:lnTo>
                <a:lnTo>
                  <a:pt x="0" y="242"/>
                </a:lnTo>
                <a:lnTo>
                  <a:pt x="675" y="0"/>
                </a:lnTo>
                <a:close/>
              </a:path>
            </a:pathLst>
          </a:custGeom>
          <a:solidFill>
            <a:srgbClr val="076655"/>
          </a:solidFill>
          <a:ln>
            <a:noFill/>
          </a:ln>
        </p:spPr>
        <p:txBody>
          <a:bodyPr vert="horz" wrap="square" lIns="91440" tIns="45720" rIns="91440" bIns="45720" numCol="1" anchor="t" anchorCtr="0" compatLnSpc="1"/>
          <a:lstStyle/>
          <a:p>
            <a:endParaRPr lang="id-ID"/>
          </a:p>
        </p:txBody>
      </p:sp>
      <p:sp>
        <p:nvSpPr>
          <p:cNvPr id="20" name="TextBox 19"/>
          <p:cNvSpPr txBox="1"/>
          <p:nvPr/>
        </p:nvSpPr>
        <p:spPr>
          <a:xfrm>
            <a:off x="519675" y="2758716"/>
            <a:ext cx="3449320" cy="579120"/>
          </a:xfrm>
          <a:prstGeom prst="rect">
            <a:avLst/>
          </a:prstGeom>
          <a:noFill/>
        </p:spPr>
        <p:txBody>
          <a:bodyPr wrap="none" rtlCol="0">
            <a:spAutoFit/>
          </a:bodyPr>
          <a:lstStyle/>
          <a:p>
            <a:pPr algn="l"/>
            <a:r>
              <a:rPr lang="id-ID" sz="3200" b="1" dirty="0">
                <a:solidFill>
                  <a:srgbClr val="076655"/>
                </a:solidFill>
                <a:latin typeface="黑体" panose="02010600030101010101" charset="-122"/>
                <a:ea typeface="黑体" panose="02010600030101010101" charset="-122"/>
              </a:rPr>
              <a:t>单击此处添加标题</a:t>
            </a:r>
          </a:p>
        </p:txBody>
      </p:sp>
      <p:sp>
        <p:nvSpPr>
          <p:cNvPr id="21" name="Rectangle 22"/>
          <p:cNvSpPr/>
          <p:nvPr/>
        </p:nvSpPr>
        <p:spPr>
          <a:xfrm>
            <a:off x="539980" y="3292615"/>
            <a:ext cx="3527780" cy="1125220"/>
          </a:xfrm>
          <a:prstGeom prst="rect">
            <a:avLst/>
          </a:prstGeom>
        </p:spPr>
        <p:txBody>
          <a:bodyPr wrap="square">
            <a:spAutoFit/>
          </a:bodyPr>
          <a:lstStyle/>
          <a:p>
            <a:r>
              <a:rPr lang="zh-CN" altLang="en-US" sz="1335" dirty="0" smtClean="0">
                <a:solidFill>
                  <a:schemeClr val="tx1"/>
                </a:solidFill>
                <a:latin typeface="黑体" panose="02010600030101010101" charset="-122"/>
                <a:ea typeface="黑体" panose="02010600030101010101" charset="-122"/>
              </a:rPr>
              <a:t>请在此处输入您的文本，或者复制您的文本粘贴到此处请在此处请在此处输入您的文本，或者复制您的文本粘贴到此处请在此处请在此处输入您的文本，或者复制您的文本粘贴到此处请在此处</a:t>
            </a:r>
          </a:p>
        </p:txBody>
      </p:sp>
      <p:sp>
        <p:nvSpPr>
          <p:cNvPr id="22" name="Rectangle 23"/>
          <p:cNvSpPr/>
          <p:nvPr/>
        </p:nvSpPr>
        <p:spPr>
          <a:xfrm>
            <a:off x="8537844" y="2441897"/>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4"/>
          <p:cNvSpPr/>
          <p:nvPr/>
        </p:nvSpPr>
        <p:spPr>
          <a:xfrm>
            <a:off x="8537844" y="3203508"/>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Rectangle 25"/>
          <p:cNvSpPr/>
          <p:nvPr/>
        </p:nvSpPr>
        <p:spPr>
          <a:xfrm>
            <a:off x="8537844" y="3890797"/>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6"/>
          <p:cNvSpPr/>
          <p:nvPr/>
        </p:nvSpPr>
        <p:spPr>
          <a:xfrm>
            <a:off x="8537844" y="4570107"/>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6" name="Group 27"/>
          <p:cNvGrpSpPr/>
          <p:nvPr/>
        </p:nvGrpSpPr>
        <p:grpSpPr>
          <a:xfrm>
            <a:off x="8986854" y="2397615"/>
            <a:ext cx="305291" cy="300429"/>
            <a:chOff x="6297613" y="1392238"/>
            <a:chExt cx="498475" cy="490537"/>
          </a:xfrm>
          <a:solidFill>
            <a:schemeClr val="bg1">
              <a:lumMod val="65000"/>
            </a:schemeClr>
          </a:solidFill>
        </p:grpSpPr>
        <p:sp>
          <p:nvSpPr>
            <p:cNvPr id="27" name="Freeform 28"/>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8" name="Freeform 29"/>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9" name="Freeform 30"/>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30" name="Group 31"/>
          <p:cNvGrpSpPr/>
          <p:nvPr/>
        </p:nvGrpSpPr>
        <p:grpSpPr>
          <a:xfrm>
            <a:off x="8998034" y="3155817"/>
            <a:ext cx="282929" cy="300431"/>
            <a:chOff x="6881813" y="2154238"/>
            <a:chExt cx="461963" cy="490538"/>
          </a:xfrm>
          <a:solidFill>
            <a:schemeClr val="bg1">
              <a:lumMod val="65000"/>
            </a:schemeClr>
          </a:solidFill>
        </p:grpSpPr>
        <p:sp>
          <p:nvSpPr>
            <p:cNvPr id="31"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3"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4" name="Freeform 28"/>
          <p:cNvSpPr>
            <a:spLocks noEditPoints="1"/>
          </p:cNvSpPr>
          <p:nvPr/>
        </p:nvSpPr>
        <p:spPr bwMode="auto">
          <a:xfrm>
            <a:off x="8988796" y="3816955"/>
            <a:ext cx="30140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lumMod val="65000"/>
            </a:schemeClr>
          </a:solidFill>
          <a:ln>
            <a:noFill/>
          </a:ln>
        </p:spPr>
        <p:txBody>
          <a:bodyPr vert="horz" wrap="square" lIns="91440" tIns="45720" rIns="91440" bIns="45720" numCol="1" anchor="t" anchorCtr="0" compatLnSpc="1"/>
          <a:lstStyle/>
          <a:p>
            <a:endParaRPr lang="id-ID"/>
          </a:p>
        </p:txBody>
      </p:sp>
      <p:grpSp>
        <p:nvGrpSpPr>
          <p:cNvPr id="35" name="Group 36"/>
          <p:cNvGrpSpPr/>
          <p:nvPr/>
        </p:nvGrpSpPr>
        <p:grpSpPr>
          <a:xfrm>
            <a:off x="8987824" y="4523437"/>
            <a:ext cx="303347" cy="300431"/>
            <a:chOff x="7219950" y="3429000"/>
            <a:chExt cx="495300" cy="490538"/>
          </a:xfrm>
          <a:solidFill>
            <a:schemeClr val="bg1">
              <a:lumMod val="65000"/>
            </a:schemeClr>
          </a:solidFill>
        </p:grpSpPr>
        <p:sp>
          <p:nvSpPr>
            <p:cNvPr id="36"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7"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8"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9"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0"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1"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2" name="TextBox 41"/>
          <p:cNvSpPr txBox="1"/>
          <p:nvPr/>
        </p:nvSpPr>
        <p:spPr>
          <a:xfrm>
            <a:off x="9358744" y="2216371"/>
            <a:ext cx="1605280" cy="304800"/>
          </a:xfrm>
          <a:prstGeom prst="rect">
            <a:avLst/>
          </a:prstGeom>
          <a:noFill/>
        </p:spPr>
        <p:txBody>
          <a:bodyPr wrap="none" rtlCol="0">
            <a:spAutoFit/>
          </a:bodyPr>
          <a:lstStyle/>
          <a:p>
            <a:pPr algn="l"/>
            <a:r>
              <a:rPr lang="id-ID" sz="1400" dirty="0">
                <a:solidFill>
                  <a:srgbClr val="076655"/>
                </a:solidFill>
                <a:latin typeface="黑体" panose="02010600030101010101" charset="-122"/>
                <a:ea typeface="黑体" panose="02010600030101010101" charset="-122"/>
              </a:rPr>
              <a:t>单击此处添加标题</a:t>
            </a:r>
          </a:p>
        </p:txBody>
      </p:sp>
      <p:sp>
        <p:nvSpPr>
          <p:cNvPr id="43" name="TextBox 42"/>
          <p:cNvSpPr txBox="1"/>
          <p:nvPr/>
        </p:nvSpPr>
        <p:spPr>
          <a:xfrm>
            <a:off x="9358744" y="2431112"/>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44" name="TextBox 43"/>
          <p:cNvSpPr txBox="1"/>
          <p:nvPr/>
        </p:nvSpPr>
        <p:spPr>
          <a:xfrm>
            <a:off x="9358744" y="2895731"/>
            <a:ext cx="1605280" cy="304800"/>
          </a:xfrm>
          <a:prstGeom prst="rect">
            <a:avLst/>
          </a:prstGeom>
          <a:noFill/>
        </p:spPr>
        <p:txBody>
          <a:bodyPr wrap="none" rtlCol="0">
            <a:spAutoFit/>
          </a:bodyPr>
          <a:lstStyle/>
          <a:p>
            <a:pPr algn="l"/>
            <a:r>
              <a:rPr lang="id-ID" sz="1400" dirty="0">
                <a:solidFill>
                  <a:srgbClr val="076655"/>
                </a:solidFill>
                <a:latin typeface="黑体" panose="02010600030101010101" charset="-122"/>
                <a:ea typeface="黑体" panose="02010600030101010101" charset="-122"/>
              </a:rPr>
              <a:t>单击此处添加标题</a:t>
            </a:r>
          </a:p>
        </p:txBody>
      </p:sp>
      <p:sp>
        <p:nvSpPr>
          <p:cNvPr id="45" name="TextBox 44"/>
          <p:cNvSpPr txBox="1"/>
          <p:nvPr/>
        </p:nvSpPr>
        <p:spPr>
          <a:xfrm>
            <a:off x="9358744" y="3110473"/>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46" name="TextBox 45"/>
          <p:cNvSpPr txBox="1"/>
          <p:nvPr/>
        </p:nvSpPr>
        <p:spPr>
          <a:xfrm>
            <a:off x="9358744" y="3602213"/>
            <a:ext cx="1605280" cy="304800"/>
          </a:xfrm>
          <a:prstGeom prst="rect">
            <a:avLst/>
          </a:prstGeom>
          <a:noFill/>
        </p:spPr>
        <p:txBody>
          <a:bodyPr wrap="none" rtlCol="0">
            <a:spAutoFit/>
          </a:bodyPr>
          <a:lstStyle/>
          <a:p>
            <a:pPr algn="l"/>
            <a:r>
              <a:rPr lang="id-ID" sz="1400" dirty="0">
                <a:solidFill>
                  <a:srgbClr val="076655"/>
                </a:solidFill>
                <a:latin typeface="黑体" panose="02010600030101010101" charset="-122"/>
                <a:ea typeface="黑体" panose="02010600030101010101" charset="-122"/>
              </a:rPr>
              <a:t>单击此处添加标题</a:t>
            </a:r>
          </a:p>
        </p:txBody>
      </p:sp>
      <p:sp>
        <p:nvSpPr>
          <p:cNvPr id="47" name="TextBox 46"/>
          <p:cNvSpPr txBox="1"/>
          <p:nvPr/>
        </p:nvSpPr>
        <p:spPr>
          <a:xfrm>
            <a:off x="9358744" y="3816956"/>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48" name="TextBox 47"/>
          <p:cNvSpPr txBox="1"/>
          <p:nvPr/>
        </p:nvSpPr>
        <p:spPr>
          <a:xfrm>
            <a:off x="9358744" y="4308695"/>
            <a:ext cx="1605280" cy="304800"/>
          </a:xfrm>
          <a:prstGeom prst="rect">
            <a:avLst/>
          </a:prstGeom>
          <a:noFill/>
        </p:spPr>
        <p:txBody>
          <a:bodyPr wrap="none" rtlCol="0">
            <a:spAutoFit/>
          </a:bodyPr>
          <a:lstStyle/>
          <a:p>
            <a:pPr algn="l"/>
            <a:r>
              <a:rPr lang="id-ID" sz="1400" dirty="0">
                <a:solidFill>
                  <a:srgbClr val="076655"/>
                </a:solidFill>
                <a:latin typeface="黑体" panose="02010600030101010101" charset="-122"/>
                <a:ea typeface="黑体" panose="02010600030101010101" charset="-122"/>
              </a:rPr>
              <a:t>单击此处添加标题</a:t>
            </a:r>
          </a:p>
        </p:txBody>
      </p:sp>
      <p:sp>
        <p:nvSpPr>
          <p:cNvPr id="49" name="TextBox 48"/>
          <p:cNvSpPr txBox="1"/>
          <p:nvPr/>
        </p:nvSpPr>
        <p:spPr>
          <a:xfrm>
            <a:off x="9358744" y="4523437"/>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50" name="矩形 49"/>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51" name="直接连接符 5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54" name="文本框 53"/>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55" name="矩形 54"/>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8" name="矩形 57"/>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0" name="图片 59"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Effect transition="in" filter="fade">
                                      <p:cBhvr>
                                        <p:cTn id="24" dur="1000"/>
                                        <p:tgtEl>
                                          <p:spTgt spid="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1000" fill="hold"/>
                                        <p:tgtEl>
                                          <p:spTgt spid="7"/>
                                        </p:tgtEl>
                                        <p:attrNameLst>
                                          <p:attrName>ppt_w</p:attrName>
                                        </p:attrNameLst>
                                      </p:cBhvr>
                                      <p:tavLst>
                                        <p:tav tm="0">
                                          <p:val>
                                            <p:fltVal val="0"/>
                                          </p:val>
                                        </p:tav>
                                        <p:tav tm="100000">
                                          <p:val>
                                            <p:strVal val="#ppt_w"/>
                                          </p:val>
                                        </p:tav>
                                      </p:tavLst>
                                    </p:anim>
                                    <p:anim calcmode="lin" valueType="num">
                                      <p:cBhvr>
                                        <p:cTn id="33" dur="1000" fill="hold"/>
                                        <p:tgtEl>
                                          <p:spTgt spid="7"/>
                                        </p:tgtEl>
                                        <p:attrNameLst>
                                          <p:attrName>ppt_h</p:attrName>
                                        </p:attrNameLst>
                                      </p:cBhvr>
                                      <p:tavLst>
                                        <p:tav tm="0">
                                          <p:val>
                                            <p:fltVal val="0"/>
                                          </p:val>
                                        </p:tav>
                                        <p:tav tm="100000">
                                          <p:val>
                                            <p:strVal val="#ppt_h"/>
                                          </p:val>
                                        </p:tav>
                                      </p:tavLst>
                                    </p:anim>
                                    <p:animEffect transition="in" filter="fade">
                                      <p:cBhvr>
                                        <p:cTn id="34" dur="1000"/>
                                        <p:tgtEl>
                                          <p:spTgt spid="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Effect transition="in" filter="fade">
                                      <p:cBhvr>
                                        <p:cTn id="39" dur="1000"/>
                                        <p:tgtEl>
                                          <p:spTgt spid="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ppt_w</p:attrName>
                                        </p:attrNameLst>
                                      </p:cBhvr>
                                      <p:tavLst>
                                        <p:tav tm="0">
                                          <p:val>
                                            <p:fltVal val="0"/>
                                          </p:val>
                                        </p:tav>
                                        <p:tav tm="100000">
                                          <p:val>
                                            <p:strVal val="#ppt_w"/>
                                          </p:val>
                                        </p:tav>
                                      </p:tavLst>
                                    </p:anim>
                                    <p:anim calcmode="lin" valueType="num">
                                      <p:cBhvr>
                                        <p:cTn id="43" dur="1000" fill="hold"/>
                                        <p:tgtEl>
                                          <p:spTgt spid="9"/>
                                        </p:tgtEl>
                                        <p:attrNameLst>
                                          <p:attrName>ppt_h</p:attrName>
                                        </p:attrNameLst>
                                      </p:cBhvr>
                                      <p:tavLst>
                                        <p:tav tm="0">
                                          <p:val>
                                            <p:fltVal val="0"/>
                                          </p:val>
                                        </p:tav>
                                        <p:tav tm="100000">
                                          <p:val>
                                            <p:strVal val="#ppt_h"/>
                                          </p:val>
                                        </p:tav>
                                      </p:tavLst>
                                    </p:anim>
                                    <p:animEffect transition="in" filter="fade">
                                      <p:cBhvr>
                                        <p:cTn id="44" dur="1000"/>
                                        <p:tgtEl>
                                          <p:spTgt spid="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1000" fill="hold"/>
                                        <p:tgtEl>
                                          <p:spTgt spid="10"/>
                                        </p:tgtEl>
                                        <p:attrNameLst>
                                          <p:attrName>ppt_w</p:attrName>
                                        </p:attrNameLst>
                                      </p:cBhvr>
                                      <p:tavLst>
                                        <p:tav tm="0">
                                          <p:val>
                                            <p:fltVal val="0"/>
                                          </p:val>
                                        </p:tav>
                                        <p:tav tm="100000">
                                          <p:val>
                                            <p:strVal val="#ppt_w"/>
                                          </p:val>
                                        </p:tav>
                                      </p:tavLst>
                                    </p:anim>
                                    <p:anim calcmode="lin" valueType="num">
                                      <p:cBhvr>
                                        <p:cTn id="48" dur="1000" fill="hold"/>
                                        <p:tgtEl>
                                          <p:spTgt spid="10"/>
                                        </p:tgtEl>
                                        <p:attrNameLst>
                                          <p:attrName>ppt_h</p:attrName>
                                        </p:attrNameLst>
                                      </p:cBhvr>
                                      <p:tavLst>
                                        <p:tav tm="0">
                                          <p:val>
                                            <p:fltVal val="0"/>
                                          </p:val>
                                        </p:tav>
                                        <p:tav tm="100000">
                                          <p:val>
                                            <p:strVal val="#ppt_h"/>
                                          </p:val>
                                        </p:tav>
                                      </p:tavLst>
                                    </p:anim>
                                    <p:animEffect transition="in" filter="fade">
                                      <p:cBhvr>
                                        <p:cTn id="49" dur="1000"/>
                                        <p:tgtEl>
                                          <p:spTgt spid="1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1000" fill="hold"/>
                                        <p:tgtEl>
                                          <p:spTgt spid="11"/>
                                        </p:tgtEl>
                                        <p:attrNameLst>
                                          <p:attrName>ppt_w</p:attrName>
                                        </p:attrNameLst>
                                      </p:cBhvr>
                                      <p:tavLst>
                                        <p:tav tm="0">
                                          <p:val>
                                            <p:fltVal val="0"/>
                                          </p:val>
                                        </p:tav>
                                        <p:tav tm="100000">
                                          <p:val>
                                            <p:strVal val="#ppt_w"/>
                                          </p:val>
                                        </p:tav>
                                      </p:tavLst>
                                    </p:anim>
                                    <p:anim calcmode="lin" valueType="num">
                                      <p:cBhvr>
                                        <p:cTn id="53" dur="1000" fill="hold"/>
                                        <p:tgtEl>
                                          <p:spTgt spid="11"/>
                                        </p:tgtEl>
                                        <p:attrNameLst>
                                          <p:attrName>ppt_h</p:attrName>
                                        </p:attrNameLst>
                                      </p:cBhvr>
                                      <p:tavLst>
                                        <p:tav tm="0">
                                          <p:val>
                                            <p:fltVal val="0"/>
                                          </p:val>
                                        </p:tav>
                                        <p:tav tm="100000">
                                          <p:val>
                                            <p:strVal val="#ppt_h"/>
                                          </p:val>
                                        </p:tav>
                                      </p:tavLst>
                                    </p:anim>
                                    <p:animEffect transition="in" filter="fade">
                                      <p:cBhvr>
                                        <p:cTn id="54" dur="1000"/>
                                        <p:tgtEl>
                                          <p:spTgt spid="1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1000" fill="hold"/>
                                        <p:tgtEl>
                                          <p:spTgt spid="12"/>
                                        </p:tgtEl>
                                        <p:attrNameLst>
                                          <p:attrName>ppt_w</p:attrName>
                                        </p:attrNameLst>
                                      </p:cBhvr>
                                      <p:tavLst>
                                        <p:tav tm="0">
                                          <p:val>
                                            <p:fltVal val="0"/>
                                          </p:val>
                                        </p:tav>
                                        <p:tav tm="100000">
                                          <p:val>
                                            <p:strVal val="#ppt_w"/>
                                          </p:val>
                                        </p:tav>
                                      </p:tavLst>
                                    </p:anim>
                                    <p:anim calcmode="lin" valueType="num">
                                      <p:cBhvr>
                                        <p:cTn id="58" dur="1000" fill="hold"/>
                                        <p:tgtEl>
                                          <p:spTgt spid="12"/>
                                        </p:tgtEl>
                                        <p:attrNameLst>
                                          <p:attrName>ppt_h</p:attrName>
                                        </p:attrNameLst>
                                      </p:cBhvr>
                                      <p:tavLst>
                                        <p:tav tm="0">
                                          <p:val>
                                            <p:fltVal val="0"/>
                                          </p:val>
                                        </p:tav>
                                        <p:tav tm="100000">
                                          <p:val>
                                            <p:strVal val="#ppt_h"/>
                                          </p:val>
                                        </p:tav>
                                      </p:tavLst>
                                    </p:anim>
                                    <p:animEffect transition="in" filter="fade">
                                      <p:cBhvr>
                                        <p:cTn id="59" dur="1000"/>
                                        <p:tgtEl>
                                          <p:spTgt spid="1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1000" fill="hold"/>
                                        <p:tgtEl>
                                          <p:spTgt spid="13"/>
                                        </p:tgtEl>
                                        <p:attrNameLst>
                                          <p:attrName>ppt_w</p:attrName>
                                        </p:attrNameLst>
                                      </p:cBhvr>
                                      <p:tavLst>
                                        <p:tav tm="0">
                                          <p:val>
                                            <p:fltVal val="0"/>
                                          </p:val>
                                        </p:tav>
                                        <p:tav tm="100000">
                                          <p:val>
                                            <p:strVal val="#ppt_w"/>
                                          </p:val>
                                        </p:tav>
                                      </p:tavLst>
                                    </p:anim>
                                    <p:anim calcmode="lin" valueType="num">
                                      <p:cBhvr>
                                        <p:cTn id="63" dur="1000" fill="hold"/>
                                        <p:tgtEl>
                                          <p:spTgt spid="13"/>
                                        </p:tgtEl>
                                        <p:attrNameLst>
                                          <p:attrName>ppt_h</p:attrName>
                                        </p:attrNameLst>
                                      </p:cBhvr>
                                      <p:tavLst>
                                        <p:tav tm="0">
                                          <p:val>
                                            <p:fltVal val="0"/>
                                          </p:val>
                                        </p:tav>
                                        <p:tav tm="100000">
                                          <p:val>
                                            <p:strVal val="#ppt_h"/>
                                          </p:val>
                                        </p:tav>
                                      </p:tavLst>
                                    </p:anim>
                                    <p:animEffect transition="in" filter="fade">
                                      <p:cBhvr>
                                        <p:cTn id="64" dur="1000"/>
                                        <p:tgtEl>
                                          <p:spTgt spid="1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1000" fill="hold"/>
                                        <p:tgtEl>
                                          <p:spTgt spid="14"/>
                                        </p:tgtEl>
                                        <p:attrNameLst>
                                          <p:attrName>ppt_w</p:attrName>
                                        </p:attrNameLst>
                                      </p:cBhvr>
                                      <p:tavLst>
                                        <p:tav tm="0">
                                          <p:val>
                                            <p:fltVal val="0"/>
                                          </p:val>
                                        </p:tav>
                                        <p:tav tm="100000">
                                          <p:val>
                                            <p:strVal val="#ppt_w"/>
                                          </p:val>
                                        </p:tav>
                                      </p:tavLst>
                                    </p:anim>
                                    <p:anim calcmode="lin" valueType="num">
                                      <p:cBhvr>
                                        <p:cTn id="68" dur="1000" fill="hold"/>
                                        <p:tgtEl>
                                          <p:spTgt spid="14"/>
                                        </p:tgtEl>
                                        <p:attrNameLst>
                                          <p:attrName>ppt_h</p:attrName>
                                        </p:attrNameLst>
                                      </p:cBhvr>
                                      <p:tavLst>
                                        <p:tav tm="0">
                                          <p:val>
                                            <p:fltVal val="0"/>
                                          </p:val>
                                        </p:tav>
                                        <p:tav tm="100000">
                                          <p:val>
                                            <p:strVal val="#ppt_h"/>
                                          </p:val>
                                        </p:tav>
                                      </p:tavLst>
                                    </p:anim>
                                    <p:animEffect transition="in" filter="fade">
                                      <p:cBhvr>
                                        <p:cTn id="69" dur="1000"/>
                                        <p:tgtEl>
                                          <p:spTgt spid="1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1000" fill="hold"/>
                                        <p:tgtEl>
                                          <p:spTgt spid="15"/>
                                        </p:tgtEl>
                                        <p:attrNameLst>
                                          <p:attrName>ppt_w</p:attrName>
                                        </p:attrNameLst>
                                      </p:cBhvr>
                                      <p:tavLst>
                                        <p:tav tm="0">
                                          <p:val>
                                            <p:fltVal val="0"/>
                                          </p:val>
                                        </p:tav>
                                        <p:tav tm="100000">
                                          <p:val>
                                            <p:strVal val="#ppt_w"/>
                                          </p:val>
                                        </p:tav>
                                      </p:tavLst>
                                    </p:anim>
                                    <p:anim calcmode="lin" valueType="num">
                                      <p:cBhvr>
                                        <p:cTn id="73" dur="1000" fill="hold"/>
                                        <p:tgtEl>
                                          <p:spTgt spid="15"/>
                                        </p:tgtEl>
                                        <p:attrNameLst>
                                          <p:attrName>ppt_h</p:attrName>
                                        </p:attrNameLst>
                                      </p:cBhvr>
                                      <p:tavLst>
                                        <p:tav tm="0">
                                          <p:val>
                                            <p:fltVal val="0"/>
                                          </p:val>
                                        </p:tav>
                                        <p:tav tm="100000">
                                          <p:val>
                                            <p:strVal val="#ppt_h"/>
                                          </p:val>
                                        </p:tav>
                                      </p:tavLst>
                                    </p:anim>
                                    <p:animEffect transition="in" filter="fade">
                                      <p:cBhvr>
                                        <p:cTn id="74" dur="1000"/>
                                        <p:tgtEl>
                                          <p:spTgt spid="1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1000" fill="hold"/>
                                        <p:tgtEl>
                                          <p:spTgt spid="16"/>
                                        </p:tgtEl>
                                        <p:attrNameLst>
                                          <p:attrName>ppt_w</p:attrName>
                                        </p:attrNameLst>
                                      </p:cBhvr>
                                      <p:tavLst>
                                        <p:tav tm="0">
                                          <p:val>
                                            <p:fltVal val="0"/>
                                          </p:val>
                                        </p:tav>
                                        <p:tav tm="100000">
                                          <p:val>
                                            <p:strVal val="#ppt_w"/>
                                          </p:val>
                                        </p:tav>
                                      </p:tavLst>
                                    </p:anim>
                                    <p:anim calcmode="lin" valueType="num">
                                      <p:cBhvr>
                                        <p:cTn id="78" dur="1000" fill="hold"/>
                                        <p:tgtEl>
                                          <p:spTgt spid="16"/>
                                        </p:tgtEl>
                                        <p:attrNameLst>
                                          <p:attrName>ppt_h</p:attrName>
                                        </p:attrNameLst>
                                      </p:cBhvr>
                                      <p:tavLst>
                                        <p:tav tm="0">
                                          <p:val>
                                            <p:fltVal val="0"/>
                                          </p:val>
                                        </p:tav>
                                        <p:tav tm="100000">
                                          <p:val>
                                            <p:strVal val="#ppt_h"/>
                                          </p:val>
                                        </p:tav>
                                      </p:tavLst>
                                    </p:anim>
                                    <p:animEffect transition="in" filter="fade">
                                      <p:cBhvr>
                                        <p:cTn id="79" dur="1000"/>
                                        <p:tgtEl>
                                          <p:spTgt spid="16"/>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p:cTn id="82" dur="1000" fill="hold"/>
                                        <p:tgtEl>
                                          <p:spTgt spid="17"/>
                                        </p:tgtEl>
                                        <p:attrNameLst>
                                          <p:attrName>ppt_w</p:attrName>
                                        </p:attrNameLst>
                                      </p:cBhvr>
                                      <p:tavLst>
                                        <p:tav tm="0">
                                          <p:val>
                                            <p:fltVal val="0"/>
                                          </p:val>
                                        </p:tav>
                                        <p:tav tm="100000">
                                          <p:val>
                                            <p:strVal val="#ppt_w"/>
                                          </p:val>
                                        </p:tav>
                                      </p:tavLst>
                                    </p:anim>
                                    <p:anim calcmode="lin" valueType="num">
                                      <p:cBhvr>
                                        <p:cTn id="83" dur="1000" fill="hold"/>
                                        <p:tgtEl>
                                          <p:spTgt spid="17"/>
                                        </p:tgtEl>
                                        <p:attrNameLst>
                                          <p:attrName>ppt_h</p:attrName>
                                        </p:attrNameLst>
                                      </p:cBhvr>
                                      <p:tavLst>
                                        <p:tav tm="0">
                                          <p:val>
                                            <p:fltVal val="0"/>
                                          </p:val>
                                        </p:tav>
                                        <p:tav tm="100000">
                                          <p:val>
                                            <p:strVal val="#ppt_h"/>
                                          </p:val>
                                        </p:tav>
                                      </p:tavLst>
                                    </p:anim>
                                    <p:animEffect transition="in" filter="fade">
                                      <p:cBhvr>
                                        <p:cTn id="84" dur="1000"/>
                                        <p:tgtEl>
                                          <p:spTgt spid="1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1000" fill="hold"/>
                                        <p:tgtEl>
                                          <p:spTgt spid="18"/>
                                        </p:tgtEl>
                                        <p:attrNameLst>
                                          <p:attrName>ppt_w</p:attrName>
                                        </p:attrNameLst>
                                      </p:cBhvr>
                                      <p:tavLst>
                                        <p:tav tm="0">
                                          <p:val>
                                            <p:fltVal val="0"/>
                                          </p:val>
                                        </p:tav>
                                        <p:tav tm="100000">
                                          <p:val>
                                            <p:strVal val="#ppt_w"/>
                                          </p:val>
                                        </p:tav>
                                      </p:tavLst>
                                    </p:anim>
                                    <p:anim calcmode="lin" valueType="num">
                                      <p:cBhvr>
                                        <p:cTn id="88" dur="1000" fill="hold"/>
                                        <p:tgtEl>
                                          <p:spTgt spid="18"/>
                                        </p:tgtEl>
                                        <p:attrNameLst>
                                          <p:attrName>ppt_h</p:attrName>
                                        </p:attrNameLst>
                                      </p:cBhvr>
                                      <p:tavLst>
                                        <p:tav tm="0">
                                          <p:val>
                                            <p:fltVal val="0"/>
                                          </p:val>
                                        </p:tav>
                                        <p:tav tm="100000">
                                          <p:val>
                                            <p:strVal val="#ppt_h"/>
                                          </p:val>
                                        </p:tav>
                                      </p:tavLst>
                                    </p:anim>
                                    <p:animEffect transition="in" filter="fade">
                                      <p:cBhvr>
                                        <p:cTn id="89" dur="1000"/>
                                        <p:tgtEl>
                                          <p:spTgt spid="18"/>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p:cTn id="92" dur="1000" fill="hold"/>
                                        <p:tgtEl>
                                          <p:spTgt spid="19"/>
                                        </p:tgtEl>
                                        <p:attrNameLst>
                                          <p:attrName>ppt_w</p:attrName>
                                        </p:attrNameLst>
                                      </p:cBhvr>
                                      <p:tavLst>
                                        <p:tav tm="0">
                                          <p:val>
                                            <p:fltVal val="0"/>
                                          </p:val>
                                        </p:tav>
                                        <p:tav tm="100000">
                                          <p:val>
                                            <p:strVal val="#ppt_w"/>
                                          </p:val>
                                        </p:tav>
                                      </p:tavLst>
                                    </p:anim>
                                    <p:anim calcmode="lin" valueType="num">
                                      <p:cBhvr>
                                        <p:cTn id="93" dur="1000" fill="hold"/>
                                        <p:tgtEl>
                                          <p:spTgt spid="19"/>
                                        </p:tgtEl>
                                        <p:attrNameLst>
                                          <p:attrName>ppt_h</p:attrName>
                                        </p:attrNameLst>
                                      </p:cBhvr>
                                      <p:tavLst>
                                        <p:tav tm="0">
                                          <p:val>
                                            <p:fltVal val="0"/>
                                          </p:val>
                                        </p:tav>
                                        <p:tav tm="100000">
                                          <p:val>
                                            <p:strVal val="#ppt_h"/>
                                          </p:val>
                                        </p:tav>
                                      </p:tavLst>
                                    </p:anim>
                                    <p:animEffect transition="in" filter="fade">
                                      <p:cBhvr>
                                        <p:cTn id="94" dur="1000"/>
                                        <p:tgtEl>
                                          <p:spTgt spid="19"/>
                                        </p:tgtEl>
                                      </p:cBhvr>
                                    </p:animEffect>
                                  </p:childTnLst>
                                </p:cTn>
                              </p:par>
                            </p:childTnLst>
                          </p:cTn>
                        </p:par>
                        <p:par>
                          <p:cTn id="95" fill="hold">
                            <p:stCondLst>
                              <p:cond delay="1000"/>
                            </p:stCondLst>
                            <p:childTnLst>
                              <p:par>
                                <p:cTn id="96" presetID="53" presetClass="entr" presetSubtype="16" fill="hold" grpId="0" nodeType="afterEffect">
                                  <p:stCondLst>
                                    <p:cond delay="0"/>
                                  </p:stCondLst>
                                  <p:childTnLst>
                                    <p:set>
                                      <p:cBhvr>
                                        <p:cTn id="97" dur="1" fill="hold">
                                          <p:stCondLst>
                                            <p:cond delay="0"/>
                                          </p:stCondLst>
                                        </p:cTn>
                                        <p:tgtEl>
                                          <p:spTgt spid="22"/>
                                        </p:tgtEl>
                                        <p:attrNameLst>
                                          <p:attrName>style.visibility</p:attrName>
                                        </p:attrNameLst>
                                      </p:cBhvr>
                                      <p:to>
                                        <p:strVal val="visible"/>
                                      </p:to>
                                    </p:set>
                                    <p:anim calcmode="lin" valueType="num">
                                      <p:cBhvr>
                                        <p:cTn id="98" dur="500" fill="hold"/>
                                        <p:tgtEl>
                                          <p:spTgt spid="22"/>
                                        </p:tgtEl>
                                        <p:attrNameLst>
                                          <p:attrName>ppt_w</p:attrName>
                                        </p:attrNameLst>
                                      </p:cBhvr>
                                      <p:tavLst>
                                        <p:tav tm="0">
                                          <p:val>
                                            <p:fltVal val="0"/>
                                          </p:val>
                                        </p:tav>
                                        <p:tav tm="100000">
                                          <p:val>
                                            <p:strVal val="#ppt_w"/>
                                          </p:val>
                                        </p:tav>
                                      </p:tavLst>
                                    </p:anim>
                                    <p:anim calcmode="lin" valueType="num">
                                      <p:cBhvr>
                                        <p:cTn id="99" dur="500" fill="hold"/>
                                        <p:tgtEl>
                                          <p:spTgt spid="22"/>
                                        </p:tgtEl>
                                        <p:attrNameLst>
                                          <p:attrName>ppt_h</p:attrName>
                                        </p:attrNameLst>
                                      </p:cBhvr>
                                      <p:tavLst>
                                        <p:tav tm="0">
                                          <p:val>
                                            <p:fltVal val="0"/>
                                          </p:val>
                                        </p:tav>
                                        <p:tav tm="100000">
                                          <p:val>
                                            <p:strVal val="#ppt_h"/>
                                          </p:val>
                                        </p:tav>
                                      </p:tavLst>
                                    </p:anim>
                                    <p:animEffect transition="in" filter="fade">
                                      <p:cBhvr>
                                        <p:cTn id="100" dur="500"/>
                                        <p:tgtEl>
                                          <p:spTgt spid="22"/>
                                        </p:tgtEl>
                                      </p:cBhvr>
                                    </p:animEffect>
                                  </p:childTnLst>
                                </p:cTn>
                              </p:par>
                            </p:childTnLst>
                          </p:cTn>
                        </p:par>
                        <p:par>
                          <p:cTn id="101" fill="hold">
                            <p:stCondLst>
                              <p:cond delay="1500"/>
                            </p:stCondLst>
                            <p:childTnLst>
                              <p:par>
                                <p:cTn id="102" presetID="10" presetClass="entr" presetSubtype="0" fill="hold" nodeType="afterEffect">
                                  <p:stCondLst>
                                    <p:cond delay="0"/>
                                  </p:stCondLst>
                                  <p:childTnLst>
                                    <p:set>
                                      <p:cBhvr>
                                        <p:cTn id="103" dur="1" fill="hold">
                                          <p:stCondLst>
                                            <p:cond delay="0"/>
                                          </p:stCondLst>
                                        </p:cTn>
                                        <p:tgtEl>
                                          <p:spTgt spid="26"/>
                                        </p:tgtEl>
                                        <p:attrNameLst>
                                          <p:attrName>style.visibility</p:attrName>
                                        </p:attrNameLst>
                                      </p:cBhvr>
                                      <p:to>
                                        <p:strVal val="visible"/>
                                      </p:to>
                                    </p:set>
                                    <p:animEffect transition="in" filter="fade">
                                      <p:cBhvr>
                                        <p:cTn id="104" dur="500"/>
                                        <p:tgtEl>
                                          <p:spTgt spid="26"/>
                                        </p:tgtEl>
                                      </p:cBhvr>
                                    </p:animEffect>
                                  </p:childTnLst>
                                </p:cTn>
                              </p:par>
                            </p:childTnLst>
                          </p:cTn>
                        </p:par>
                        <p:par>
                          <p:cTn id="105" fill="hold">
                            <p:stCondLst>
                              <p:cond delay="2000"/>
                            </p:stCondLst>
                            <p:childTnLst>
                              <p:par>
                                <p:cTn id="106" presetID="10" presetClass="entr" presetSubtype="0"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fade">
                                      <p:cBhvr>
                                        <p:cTn id="108" dur="500"/>
                                        <p:tgtEl>
                                          <p:spTgt spid="42"/>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fade">
                                      <p:cBhvr>
                                        <p:cTn id="111" dur="500"/>
                                        <p:tgtEl>
                                          <p:spTgt spid="43"/>
                                        </p:tgtEl>
                                      </p:cBhvr>
                                    </p:animEffect>
                                  </p:childTnLst>
                                </p:cTn>
                              </p:par>
                            </p:childTnLst>
                          </p:cTn>
                        </p:par>
                        <p:par>
                          <p:cTn id="112" fill="hold">
                            <p:stCondLst>
                              <p:cond delay="2500"/>
                            </p:stCondLst>
                            <p:childTnLst>
                              <p:par>
                                <p:cTn id="113" presetID="53" presetClass="entr" presetSubtype="16" fill="hold" grpId="0" nodeType="afterEffect">
                                  <p:stCondLst>
                                    <p:cond delay="0"/>
                                  </p:stCondLst>
                                  <p:childTnLst>
                                    <p:set>
                                      <p:cBhvr>
                                        <p:cTn id="114" dur="1" fill="hold">
                                          <p:stCondLst>
                                            <p:cond delay="0"/>
                                          </p:stCondLst>
                                        </p:cTn>
                                        <p:tgtEl>
                                          <p:spTgt spid="23"/>
                                        </p:tgtEl>
                                        <p:attrNameLst>
                                          <p:attrName>style.visibility</p:attrName>
                                        </p:attrNameLst>
                                      </p:cBhvr>
                                      <p:to>
                                        <p:strVal val="visible"/>
                                      </p:to>
                                    </p:set>
                                    <p:anim calcmode="lin" valueType="num">
                                      <p:cBhvr>
                                        <p:cTn id="115" dur="500" fill="hold"/>
                                        <p:tgtEl>
                                          <p:spTgt spid="23"/>
                                        </p:tgtEl>
                                        <p:attrNameLst>
                                          <p:attrName>ppt_w</p:attrName>
                                        </p:attrNameLst>
                                      </p:cBhvr>
                                      <p:tavLst>
                                        <p:tav tm="0">
                                          <p:val>
                                            <p:fltVal val="0"/>
                                          </p:val>
                                        </p:tav>
                                        <p:tav tm="100000">
                                          <p:val>
                                            <p:strVal val="#ppt_w"/>
                                          </p:val>
                                        </p:tav>
                                      </p:tavLst>
                                    </p:anim>
                                    <p:anim calcmode="lin" valueType="num">
                                      <p:cBhvr>
                                        <p:cTn id="116" dur="500" fill="hold"/>
                                        <p:tgtEl>
                                          <p:spTgt spid="23"/>
                                        </p:tgtEl>
                                        <p:attrNameLst>
                                          <p:attrName>ppt_h</p:attrName>
                                        </p:attrNameLst>
                                      </p:cBhvr>
                                      <p:tavLst>
                                        <p:tav tm="0">
                                          <p:val>
                                            <p:fltVal val="0"/>
                                          </p:val>
                                        </p:tav>
                                        <p:tav tm="100000">
                                          <p:val>
                                            <p:strVal val="#ppt_h"/>
                                          </p:val>
                                        </p:tav>
                                      </p:tavLst>
                                    </p:anim>
                                    <p:animEffect transition="in" filter="fade">
                                      <p:cBhvr>
                                        <p:cTn id="117" dur="500"/>
                                        <p:tgtEl>
                                          <p:spTgt spid="23"/>
                                        </p:tgtEl>
                                      </p:cBhvr>
                                    </p:animEffect>
                                  </p:childTnLst>
                                </p:cTn>
                              </p:par>
                              <p:par>
                                <p:cTn id="118" presetID="10" presetClass="entr" presetSubtype="0" fill="hold" nodeType="withEffect">
                                  <p:stCondLst>
                                    <p:cond delay="0"/>
                                  </p:stCondLst>
                                  <p:childTnLst>
                                    <p:set>
                                      <p:cBhvr>
                                        <p:cTn id="119" dur="1" fill="hold">
                                          <p:stCondLst>
                                            <p:cond delay="0"/>
                                          </p:stCondLst>
                                        </p:cTn>
                                        <p:tgtEl>
                                          <p:spTgt spid="30"/>
                                        </p:tgtEl>
                                        <p:attrNameLst>
                                          <p:attrName>style.visibility</p:attrName>
                                        </p:attrNameLst>
                                      </p:cBhvr>
                                      <p:to>
                                        <p:strVal val="visible"/>
                                      </p:to>
                                    </p:set>
                                    <p:animEffect transition="in" filter="fade">
                                      <p:cBhvr>
                                        <p:cTn id="120" dur="500"/>
                                        <p:tgtEl>
                                          <p:spTgt spid="30"/>
                                        </p:tgtEl>
                                      </p:cBhvr>
                                    </p:animEffect>
                                  </p:childTnLst>
                                </p:cTn>
                              </p:par>
                            </p:childTnLst>
                          </p:cTn>
                        </p:par>
                        <p:par>
                          <p:cTn id="121" fill="hold">
                            <p:stCondLst>
                              <p:cond delay="3000"/>
                            </p:stCondLst>
                            <p:childTnLst>
                              <p:par>
                                <p:cTn id="122" presetID="10" presetClass="entr" presetSubtype="0" fill="hold" grpId="0" nodeType="after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fade">
                                      <p:cBhvr>
                                        <p:cTn id="124" dur="500"/>
                                        <p:tgtEl>
                                          <p:spTgt spid="44"/>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5"/>
                                        </p:tgtEl>
                                        <p:attrNameLst>
                                          <p:attrName>style.visibility</p:attrName>
                                        </p:attrNameLst>
                                      </p:cBhvr>
                                      <p:to>
                                        <p:strVal val="visible"/>
                                      </p:to>
                                    </p:set>
                                    <p:animEffect transition="in" filter="fade">
                                      <p:cBhvr>
                                        <p:cTn id="127" dur="500"/>
                                        <p:tgtEl>
                                          <p:spTgt spid="45"/>
                                        </p:tgtEl>
                                      </p:cBhvr>
                                    </p:animEffect>
                                  </p:childTnLst>
                                </p:cTn>
                              </p:par>
                            </p:childTnLst>
                          </p:cTn>
                        </p:par>
                        <p:par>
                          <p:cTn id="128" fill="hold">
                            <p:stCondLst>
                              <p:cond delay="3500"/>
                            </p:stCondLst>
                            <p:childTnLst>
                              <p:par>
                                <p:cTn id="129" presetID="53" presetClass="entr" presetSubtype="16" fill="hold" grpId="0" nodeType="afterEffect">
                                  <p:stCondLst>
                                    <p:cond delay="0"/>
                                  </p:stCondLst>
                                  <p:childTnLst>
                                    <p:set>
                                      <p:cBhvr>
                                        <p:cTn id="130" dur="1" fill="hold">
                                          <p:stCondLst>
                                            <p:cond delay="0"/>
                                          </p:stCondLst>
                                        </p:cTn>
                                        <p:tgtEl>
                                          <p:spTgt spid="24"/>
                                        </p:tgtEl>
                                        <p:attrNameLst>
                                          <p:attrName>style.visibility</p:attrName>
                                        </p:attrNameLst>
                                      </p:cBhvr>
                                      <p:to>
                                        <p:strVal val="visible"/>
                                      </p:to>
                                    </p:set>
                                    <p:anim calcmode="lin" valueType="num">
                                      <p:cBhvr>
                                        <p:cTn id="131" dur="500" fill="hold"/>
                                        <p:tgtEl>
                                          <p:spTgt spid="24"/>
                                        </p:tgtEl>
                                        <p:attrNameLst>
                                          <p:attrName>ppt_w</p:attrName>
                                        </p:attrNameLst>
                                      </p:cBhvr>
                                      <p:tavLst>
                                        <p:tav tm="0">
                                          <p:val>
                                            <p:fltVal val="0"/>
                                          </p:val>
                                        </p:tav>
                                        <p:tav tm="100000">
                                          <p:val>
                                            <p:strVal val="#ppt_w"/>
                                          </p:val>
                                        </p:tav>
                                      </p:tavLst>
                                    </p:anim>
                                    <p:anim calcmode="lin" valueType="num">
                                      <p:cBhvr>
                                        <p:cTn id="132" dur="500" fill="hold"/>
                                        <p:tgtEl>
                                          <p:spTgt spid="24"/>
                                        </p:tgtEl>
                                        <p:attrNameLst>
                                          <p:attrName>ppt_h</p:attrName>
                                        </p:attrNameLst>
                                      </p:cBhvr>
                                      <p:tavLst>
                                        <p:tav tm="0">
                                          <p:val>
                                            <p:fltVal val="0"/>
                                          </p:val>
                                        </p:tav>
                                        <p:tav tm="100000">
                                          <p:val>
                                            <p:strVal val="#ppt_h"/>
                                          </p:val>
                                        </p:tav>
                                      </p:tavLst>
                                    </p:anim>
                                    <p:animEffect transition="in" filter="fade">
                                      <p:cBhvr>
                                        <p:cTn id="133" dur="500"/>
                                        <p:tgtEl>
                                          <p:spTgt spid="24"/>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34"/>
                                        </p:tgtEl>
                                        <p:attrNameLst>
                                          <p:attrName>style.visibility</p:attrName>
                                        </p:attrNameLst>
                                      </p:cBhvr>
                                      <p:to>
                                        <p:strVal val="visible"/>
                                      </p:to>
                                    </p:set>
                                    <p:animEffect transition="in" filter="fade">
                                      <p:cBhvr>
                                        <p:cTn id="136" dur="500"/>
                                        <p:tgtEl>
                                          <p:spTgt spid="34"/>
                                        </p:tgtEl>
                                      </p:cBhvr>
                                    </p:animEffect>
                                  </p:childTnLst>
                                </p:cTn>
                              </p:par>
                            </p:childTnLst>
                          </p:cTn>
                        </p:par>
                        <p:par>
                          <p:cTn id="137" fill="hold">
                            <p:stCondLst>
                              <p:cond delay="4000"/>
                            </p:stCondLst>
                            <p:childTnLst>
                              <p:par>
                                <p:cTn id="138" presetID="10" presetClass="entr" presetSubtype="0" fill="hold" grpId="0" nodeType="afterEffect">
                                  <p:stCondLst>
                                    <p:cond delay="0"/>
                                  </p:stCondLst>
                                  <p:childTnLst>
                                    <p:set>
                                      <p:cBhvr>
                                        <p:cTn id="139" dur="1" fill="hold">
                                          <p:stCondLst>
                                            <p:cond delay="0"/>
                                          </p:stCondLst>
                                        </p:cTn>
                                        <p:tgtEl>
                                          <p:spTgt spid="46"/>
                                        </p:tgtEl>
                                        <p:attrNameLst>
                                          <p:attrName>style.visibility</p:attrName>
                                        </p:attrNameLst>
                                      </p:cBhvr>
                                      <p:to>
                                        <p:strVal val="visible"/>
                                      </p:to>
                                    </p:set>
                                    <p:animEffect transition="in" filter="fade">
                                      <p:cBhvr>
                                        <p:cTn id="140" dur="500"/>
                                        <p:tgtEl>
                                          <p:spTgt spid="46"/>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47"/>
                                        </p:tgtEl>
                                        <p:attrNameLst>
                                          <p:attrName>style.visibility</p:attrName>
                                        </p:attrNameLst>
                                      </p:cBhvr>
                                      <p:to>
                                        <p:strVal val="visible"/>
                                      </p:to>
                                    </p:set>
                                    <p:animEffect transition="in" filter="fade">
                                      <p:cBhvr>
                                        <p:cTn id="143" dur="500"/>
                                        <p:tgtEl>
                                          <p:spTgt spid="47"/>
                                        </p:tgtEl>
                                      </p:cBhvr>
                                    </p:animEffect>
                                  </p:childTnLst>
                                </p:cTn>
                              </p:par>
                            </p:childTnLst>
                          </p:cTn>
                        </p:par>
                        <p:par>
                          <p:cTn id="144" fill="hold">
                            <p:stCondLst>
                              <p:cond delay="4500"/>
                            </p:stCondLst>
                            <p:childTnLst>
                              <p:par>
                                <p:cTn id="145" presetID="53" presetClass="entr" presetSubtype="16" fill="hold" grpId="0" nodeType="afterEffect">
                                  <p:stCondLst>
                                    <p:cond delay="0"/>
                                  </p:stCondLst>
                                  <p:childTnLst>
                                    <p:set>
                                      <p:cBhvr>
                                        <p:cTn id="146" dur="1" fill="hold">
                                          <p:stCondLst>
                                            <p:cond delay="0"/>
                                          </p:stCondLst>
                                        </p:cTn>
                                        <p:tgtEl>
                                          <p:spTgt spid="25"/>
                                        </p:tgtEl>
                                        <p:attrNameLst>
                                          <p:attrName>style.visibility</p:attrName>
                                        </p:attrNameLst>
                                      </p:cBhvr>
                                      <p:to>
                                        <p:strVal val="visible"/>
                                      </p:to>
                                    </p:set>
                                    <p:anim calcmode="lin" valueType="num">
                                      <p:cBhvr>
                                        <p:cTn id="147" dur="500" fill="hold"/>
                                        <p:tgtEl>
                                          <p:spTgt spid="25"/>
                                        </p:tgtEl>
                                        <p:attrNameLst>
                                          <p:attrName>ppt_w</p:attrName>
                                        </p:attrNameLst>
                                      </p:cBhvr>
                                      <p:tavLst>
                                        <p:tav tm="0">
                                          <p:val>
                                            <p:fltVal val="0"/>
                                          </p:val>
                                        </p:tav>
                                        <p:tav tm="100000">
                                          <p:val>
                                            <p:strVal val="#ppt_w"/>
                                          </p:val>
                                        </p:tav>
                                      </p:tavLst>
                                    </p:anim>
                                    <p:anim calcmode="lin" valueType="num">
                                      <p:cBhvr>
                                        <p:cTn id="148" dur="500" fill="hold"/>
                                        <p:tgtEl>
                                          <p:spTgt spid="25"/>
                                        </p:tgtEl>
                                        <p:attrNameLst>
                                          <p:attrName>ppt_h</p:attrName>
                                        </p:attrNameLst>
                                      </p:cBhvr>
                                      <p:tavLst>
                                        <p:tav tm="0">
                                          <p:val>
                                            <p:fltVal val="0"/>
                                          </p:val>
                                        </p:tav>
                                        <p:tav tm="100000">
                                          <p:val>
                                            <p:strVal val="#ppt_h"/>
                                          </p:val>
                                        </p:tav>
                                      </p:tavLst>
                                    </p:anim>
                                    <p:animEffect transition="in" filter="fade">
                                      <p:cBhvr>
                                        <p:cTn id="149" dur="500"/>
                                        <p:tgtEl>
                                          <p:spTgt spid="25"/>
                                        </p:tgtEl>
                                      </p:cBhvr>
                                    </p:animEffect>
                                  </p:childTnLst>
                                </p:cTn>
                              </p:par>
                              <p:par>
                                <p:cTn id="150" presetID="10" presetClass="entr" presetSubtype="0" fill="hold" nodeType="withEffect">
                                  <p:stCondLst>
                                    <p:cond delay="0"/>
                                  </p:stCondLst>
                                  <p:childTnLst>
                                    <p:set>
                                      <p:cBhvr>
                                        <p:cTn id="151" dur="1" fill="hold">
                                          <p:stCondLst>
                                            <p:cond delay="0"/>
                                          </p:stCondLst>
                                        </p:cTn>
                                        <p:tgtEl>
                                          <p:spTgt spid="35"/>
                                        </p:tgtEl>
                                        <p:attrNameLst>
                                          <p:attrName>style.visibility</p:attrName>
                                        </p:attrNameLst>
                                      </p:cBhvr>
                                      <p:to>
                                        <p:strVal val="visible"/>
                                      </p:to>
                                    </p:set>
                                    <p:animEffect transition="in" filter="fade">
                                      <p:cBhvr>
                                        <p:cTn id="152" dur="500"/>
                                        <p:tgtEl>
                                          <p:spTgt spid="35"/>
                                        </p:tgtEl>
                                      </p:cBhvr>
                                    </p:animEffect>
                                  </p:childTnLst>
                                </p:cTn>
                              </p:par>
                            </p:childTnLst>
                          </p:cTn>
                        </p:par>
                        <p:par>
                          <p:cTn id="153" fill="hold">
                            <p:stCondLst>
                              <p:cond delay="5000"/>
                            </p:stCondLst>
                            <p:childTnLst>
                              <p:par>
                                <p:cTn id="154" presetID="10" presetClass="entr" presetSubtype="0" fill="hold" grpId="0" nodeType="afterEffect">
                                  <p:stCondLst>
                                    <p:cond delay="0"/>
                                  </p:stCondLst>
                                  <p:childTnLst>
                                    <p:set>
                                      <p:cBhvr>
                                        <p:cTn id="155" dur="1" fill="hold">
                                          <p:stCondLst>
                                            <p:cond delay="0"/>
                                          </p:stCondLst>
                                        </p:cTn>
                                        <p:tgtEl>
                                          <p:spTgt spid="48"/>
                                        </p:tgtEl>
                                        <p:attrNameLst>
                                          <p:attrName>style.visibility</p:attrName>
                                        </p:attrNameLst>
                                      </p:cBhvr>
                                      <p:to>
                                        <p:strVal val="visible"/>
                                      </p:to>
                                    </p:set>
                                    <p:animEffect transition="in" filter="fade">
                                      <p:cBhvr>
                                        <p:cTn id="156" dur="500"/>
                                        <p:tgtEl>
                                          <p:spTgt spid="48"/>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500"/>
                                        <p:tgtEl>
                                          <p:spTgt spid="49"/>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0"/>
                                        </p:tgtEl>
                                        <p:attrNameLst>
                                          <p:attrName>style.visibility</p:attrName>
                                        </p:attrNameLst>
                                      </p:cBhvr>
                                      <p:to>
                                        <p:strVal val="visible"/>
                                      </p:to>
                                    </p:set>
                                    <p:animEffect transition="in" filter="fade">
                                      <p:cBhvr>
                                        <p:cTn id="162" dur="500"/>
                                        <p:tgtEl>
                                          <p:spTgt spid="20"/>
                                        </p:tgtEl>
                                      </p:cBhvr>
                                    </p:animEffect>
                                  </p:childTnLst>
                                </p:cTn>
                              </p:par>
                              <p:par>
                                <p:cTn id="163" presetID="10" presetClass="entr" presetSubtype="0" fill="hold" grpId="0" nodeType="withEffect">
                                  <p:stCondLst>
                                    <p:cond delay="0"/>
                                  </p:stCondLst>
                                  <p:childTnLst>
                                    <p:set>
                                      <p:cBhvr>
                                        <p:cTn id="164" dur="1" fill="hold">
                                          <p:stCondLst>
                                            <p:cond delay="0"/>
                                          </p:stCondLst>
                                        </p:cTn>
                                        <p:tgtEl>
                                          <p:spTgt spid="21"/>
                                        </p:tgtEl>
                                        <p:attrNameLst>
                                          <p:attrName>style.visibility</p:attrName>
                                        </p:attrNameLst>
                                      </p:cBhvr>
                                      <p:to>
                                        <p:strVal val="visible"/>
                                      </p:to>
                                    </p:set>
                                    <p:animEffect transition="in" filter="fade">
                                      <p:cBhvr>
                                        <p:cTn id="16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p:bldP spid="21" grpId="0"/>
      <p:bldP spid="22" grpId="0" bldLvl="0" animBg="1"/>
      <p:bldP spid="23" grpId="0" bldLvl="0" animBg="1"/>
      <p:bldP spid="24" grpId="0" bldLvl="0" animBg="1"/>
      <p:bldP spid="25" grpId="0" bldLvl="0" animBg="1"/>
      <p:bldP spid="34" grpId="0" bldLvl="0" animBg="1"/>
      <p:bldP spid="42" grpId="0"/>
      <p:bldP spid="43" grpId="0"/>
      <p:bldP spid="44" grpId="0"/>
      <p:bldP spid="45" grpId="0"/>
      <p:bldP spid="46" grpId="0"/>
      <p:bldP spid="47" grpId="0"/>
      <p:bldP spid="48" grpId="0"/>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62"/>
          <p:cNvSpPr/>
          <p:nvPr/>
        </p:nvSpPr>
        <p:spPr>
          <a:xfrm>
            <a:off x="4905055" y="5034428"/>
            <a:ext cx="2501879" cy="602817"/>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163"/>
          <p:cNvGrpSpPr/>
          <p:nvPr/>
        </p:nvGrpSpPr>
        <p:grpSpPr>
          <a:xfrm>
            <a:off x="4775616" y="4306575"/>
            <a:ext cx="2798813" cy="1316415"/>
            <a:chOff x="6724539" y="1872152"/>
            <a:chExt cx="2057954" cy="967954"/>
          </a:xfrm>
        </p:grpSpPr>
        <p:sp>
          <p:nvSpPr>
            <p:cNvPr id="4"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595959"/>
            </a:solidFill>
            <a:ln>
              <a:noFill/>
            </a:ln>
          </p:spPr>
          <p:txBody>
            <a:bodyPr vert="horz" wrap="square" lIns="91440" tIns="45720" rIns="91440" bIns="45720" numCol="1" anchor="t" anchorCtr="0" compatLnSpc="1"/>
            <a:lstStyle/>
            <a:p>
              <a:endParaRPr lang="id-ID"/>
            </a:p>
          </p:txBody>
        </p:sp>
        <p:sp>
          <p:nvSpPr>
            <p:cNvPr id="5" name="Oval 9"/>
            <p:cNvSpPr>
              <a:spLocks noChangeArrowheads="1"/>
            </p:cNvSpPr>
            <p:nvPr/>
          </p:nvSpPr>
          <p:spPr bwMode="auto">
            <a:xfrm>
              <a:off x="6724539" y="1872152"/>
              <a:ext cx="2057954" cy="578367"/>
            </a:xfrm>
            <a:prstGeom prst="ellipse">
              <a:avLst/>
            </a:prstGeom>
            <a:solidFill>
              <a:srgbClr val="7F7F7F"/>
            </a:solidFill>
            <a:ln>
              <a:noFill/>
            </a:ln>
          </p:spPr>
          <p:txBody>
            <a:bodyPr vert="horz" wrap="square" lIns="91440" tIns="45720" rIns="91440" bIns="45720" numCol="1" anchor="t" anchorCtr="0" compatLnSpc="1"/>
            <a:lstStyle/>
            <a:p>
              <a:endParaRPr lang="id-ID"/>
            </a:p>
          </p:txBody>
        </p:sp>
        <p:sp>
          <p:nvSpPr>
            <p:cNvPr id="6" name="Oval 17"/>
            <p:cNvSpPr>
              <a:spLocks noChangeArrowheads="1"/>
            </p:cNvSpPr>
            <p:nvPr/>
          </p:nvSpPr>
          <p:spPr bwMode="auto">
            <a:xfrm>
              <a:off x="7207013" y="2117595"/>
              <a:ext cx="1093006" cy="220044"/>
            </a:xfrm>
            <a:prstGeom prst="ellipse">
              <a:avLst/>
            </a:prstGeom>
            <a:solidFill>
              <a:srgbClr val="505050"/>
            </a:solidFill>
            <a:ln>
              <a:noFill/>
            </a:ln>
          </p:spPr>
          <p:txBody>
            <a:bodyPr vert="horz" wrap="square" lIns="91440" tIns="45720" rIns="91440" bIns="45720" numCol="1" anchor="t" anchorCtr="0" compatLnSpc="1"/>
            <a:lstStyle/>
            <a:p>
              <a:endParaRPr lang="id-ID"/>
            </a:p>
          </p:txBody>
        </p:sp>
      </p:grpSp>
      <p:grpSp>
        <p:nvGrpSpPr>
          <p:cNvPr id="7" name="Group 167"/>
          <p:cNvGrpSpPr/>
          <p:nvPr/>
        </p:nvGrpSpPr>
        <p:grpSpPr>
          <a:xfrm>
            <a:off x="4775616" y="3551284"/>
            <a:ext cx="2798813" cy="1316415"/>
            <a:chOff x="6724539" y="1872152"/>
            <a:chExt cx="2057954" cy="967954"/>
          </a:xfrm>
        </p:grpSpPr>
        <p:sp>
          <p:nvSpPr>
            <p:cNvPr id="8"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076655"/>
            </a:solidFill>
            <a:ln>
              <a:noFill/>
            </a:ln>
          </p:spPr>
          <p:txBody>
            <a:bodyPr vert="horz" wrap="square" lIns="91440" tIns="45720" rIns="91440" bIns="45720" numCol="1" anchor="t" anchorCtr="0" compatLnSpc="1"/>
            <a:lstStyle/>
            <a:p>
              <a:endParaRPr lang="id-ID"/>
            </a:p>
          </p:txBody>
        </p:sp>
        <p:sp>
          <p:nvSpPr>
            <p:cNvPr id="9" name="Oval 9"/>
            <p:cNvSpPr>
              <a:spLocks noChangeArrowheads="1"/>
            </p:cNvSpPr>
            <p:nvPr/>
          </p:nvSpPr>
          <p:spPr bwMode="auto">
            <a:xfrm>
              <a:off x="6724539" y="1872152"/>
              <a:ext cx="2057954" cy="578367"/>
            </a:xfrm>
            <a:prstGeom prst="ellipse">
              <a:avLst/>
            </a:prstGeom>
            <a:solidFill>
              <a:srgbClr val="BFBFBF"/>
            </a:solidFill>
            <a:ln>
              <a:noFill/>
            </a:ln>
          </p:spPr>
          <p:txBody>
            <a:bodyPr vert="horz" wrap="square" lIns="91440" tIns="45720" rIns="91440" bIns="45720" numCol="1" anchor="t" anchorCtr="0" compatLnSpc="1"/>
            <a:lstStyle/>
            <a:p>
              <a:endParaRPr lang="id-ID"/>
            </a:p>
          </p:txBody>
        </p:sp>
        <p:sp>
          <p:nvSpPr>
            <p:cNvPr id="10" name="Oval 17"/>
            <p:cNvSpPr>
              <a:spLocks noChangeArrowheads="1"/>
            </p:cNvSpPr>
            <p:nvPr/>
          </p:nvSpPr>
          <p:spPr bwMode="auto">
            <a:xfrm>
              <a:off x="7207013" y="2117595"/>
              <a:ext cx="1093006" cy="220044"/>
            </a:xfrm>
            <a:prstGeom prst="ellipse">
              <a:avLst/>
            </a:prstGeom>
            <a:solidFill>
              <a:srgbClr val="076655"/>
            </a:solidFill>
            <a:ln>
              <a:noFill/>
            </a:ln>
          </p:spPr>
          <p:txBody>
            <a:bodyPr vert="horz" wrap="square" lIns="91440" tIns="45720" rIns="91440" bIns="45720" numCol="1" anchor="t" anchorCtr="0" compatLnSpc="1"/>
            <a:lstStyle/>
            <a:p>
              <a:endParaRPr lang="id-ID"/>
            </a:p>
          </p:txBody>
        </p:sp>
      </p:grpSp>
      <p:grpSp>
        <p:nvGrpSpPr>
          <p:cNvPr id="11" name="Group 171"/>
          <p:cNvGrpSpPr/>
          <p:nvPr/>
        </p:nvGrpSpPr>
        <p:grpSpPr>
          <a:xfrm>
            <a:off x="4775616" y="2783551"/>
            <a:ext cx="2798813" cy="1316415"/>
            <a:chOff x="6724539" y="1872152"/>
            <a:chExt cx="2057954" cy="967954"/>
          </a:xfrm>
        </p:grpSpPr>
        <p:sp>
          <p:nvSpPr>
            <p:cNvPr id="12" name="Freeform 5"/>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D9D9D9"/>
            </a:solidFill>
            <a:ln>
              <a:noFill/>
            </a:ln>
          </p:spPr>
          <p:txBody>
            <a:bodyPr vert="horz" wrap="square" lIns="91440" tIns="45720" rIns="91440" bIns="45720" numCol="1" anchor="t" anchorCtr="0" compatLnSpc="1"/>
            <a:lstStyle/>
            <a:p>
              <a:endParaRPr lang="id-ID"/>
            </a:p>
          </p:txBody>
        </p:sp>
        <p:sp>
          <p:nvSpPr>
            <p:cNvPr id="13" name="Oval 9"/>
            <p:cNvSpPr>
              <a:spLocks noChangeArrowheads="1"/>
            </p:cNvSpPr>
            <p:nvPr/>
          </p:nvSpPr>
          <p:spPr bwMode="auto">
            <a:xfrm>
              <a:off x="6724539" y="1872152"/>
              <a:ext cx="2057954" cy="578367"/>
            </a:xfrm>
            <a:prstGeom prst="ellipse">
              <a:avLst/>
            </a:prstGeom>
            <a:solidFill>
              <a:srgbClr val="F2F2F2"/>
            </a:solidFill>
            <a:ln>
              <a:noFill/>
            </a:ln>
          </p:spPr>
          <p:txBody>
            <a:bodyPr vert="horz" wrap="square" lIns="91440" tIns="45720" rIns="91440" bIns="45720" numCol="1" anchor="t" anchorCtr="0" compatLnSpc="1"/>
            <a:lstStyle/>
            <a:p>
              <a:endParaRPr lang="id-ID"/>
            </a:p>
          </p:txBody>
        </p:sp>
        <p:sp>
          <p:nvSpPr>
            <p:cNvPr id="14" name="Oval 17"/>
            <p:cNvSpPr>
              <a:spLocks noChangeArrowheads="1"/>
            </p:cNvSpPr>
            <p:nvPr/>
          </p:nvSpPr>
          <p:spPr bwMode="auto">
            <a:xfrm>
              <a:off x="7207013" y="2117595"/>
              <a:ext cx="1093006" cy="220044"/>
            </a:xfrm>
            <a:prstGeom prst="ellipse">
              <a:avLst/>
            </a:prstGeom>
            <a:solidFill>
              <a:srgbClr val="A6A6A6"/>
            </a:solidFill>
            <a:ln>
              <a:noFill/>
            </a:ln>
          </p:spPr>
          <p:txBody>
            <a:bodyPr vert="horz" wrap="square" lIns="91440" tIns="45720" rIns="91440" bIns="45720" numCol="1" anchor="t" anchorCtr="0" compatLnSpc="1"/>
            <a:lstStyle/>
            <a:p>
              <a:endParaRPr lang="id-ID"/>
            </a:p>
          </p:txBody>
        </p:sp>
      </p:grpSp>
      <p:grpSp>
        <p:nvGrpSpPr>
          <p:cNvPr id="15" name="Group 175"/>
          <p:cNvGrpSpPr/>
          <p:nvPr/>
        </p:nvGrpSpPr>
        <p:grpSpPr>
          <a:xfrm>
            <a:off x="4785141" y="1997194"/>
            <a:ext cx="2798813" cy="1316415"/>
            <a:chOff x="7064781" y="1349909"/>
            <a:chExt cx="2057954" cy="967954"/>
          </a:xfrm>
        </p:grpSpPr>
        <p:sp>
          <p:nvSpPr>
            <p:cNvPr id="16" name="Freeform 5"/>
            <p:cNvSpPr/>
            <p:nvPr/>
          </p:nvSpPr>
          <p:spPr bwMode="auto">
            <a:xfrm>
              <a:off x="7064781" y="1639093"/>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rgbClr val="0766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7" name="Oval 9"/>
            <p:cNvSpPr>
              <a:spLocks noChangeArrowheads="1"/>
            </p:cNvSpPr>
            <p:nvPr/>
          </p:nvSpPr>
          <p:spPr bwMode="auto">
            <a:xfrm>
              <a:off x="7064781" y="1349909"/>
              <a:ext cx="2057954" cy="578367"/>
            </a:xfrm>
            <a:prstGeom prst="ellipse">
              <a:avLst/>
            </a:pr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8" name="Oval 17"/>
            <p:cNvSpPr>
              <a:spLocks noChangeArrowheads="1"/>
            </p:cNvSpPr>
            <p:nvPr/>
          </p:nvSpPr>
          <p:spPr bwMode="auto">
            <a:xfrm>
              <a:off x="7547255" y="1595352"/>
              <a:ext cx="1093006" cy="220044"/>
            </a:xfrm>
            <a:prstGeom prst="ellipse">
              <a:avLst/>
            </a:prstGeom>
            <a:solidFill>
              <a:srgbClr val="076655"/>
            </a:solidFill>
            <a:ln>
              <a:noFill/>
            </a:ln>
          </p:spPr>
          <p:txBody>
            <a:bodyPr vert="horz" wrap="square" lIns="91440" tIns="45720" rIns="91440" bIns="45720" numCol="1" anchor="t" anchorCtr="0" compatLnSpc="1"/>
            <a:lstStyle/>
            <a:p>
              <a:endParaRPr lang="id-ID"/>
            </a:p>
          </p:txBody>
        </p:sp>
      </p:grpSp>
      <p:grpSp>
        <p:nvGrpSpPr>
          <p:cNvPr id="19" name="Group 179"/>
          <p:cNvGrpSpPr/>
          <p:nvPr/>
        </p:nvGrpSpPr>
        <p:grpSpPr>
          <a:xfrm>
            <a:off x="6050135" y="2920279"/>
            <a:ext cx="305291" cy="300429"/>
            <a:chOff x="6297613" y="1392238"/>
            <a:chExt cx="498475" cy="490537"/>
          </a:xfrm>
          <a:solidFill>
            <a:schemeClr val="bg1"/>
          </a:solidFill>
        </p:grpSpPr>
        <p:sp>
          <p:nvSpPr>
            <p:cNvPr id="20" name="Freeform 180"/>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1" name="Freeform 181"/>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2" name="Freeform 182"/>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3" name="Group 183"/>
          <p:cNvGrpSpPr/>
          <p:nvPr/>
        </p:nvGrpSpPr>
        <p:grpSpPr>
          <a:xfrm>
            <a:off x="6061316" y="3698141"/>
            <a:ext cx="282929" cy="300431"/>
            <a:chOff x="6881813" y="2154238"/>
            <a:chExt cx="461963" cy="490538"/>
          </a:xfrm>
          <a:solidFill>
            <a:schemeClr val="bg1"/>
          </a:solidFill>
        </p:grpSpPr>
        <p:sp>
          <p:nvSpPr>
            <p:cNvPr id="24"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5"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26"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27" name="Freeform 28"/>
          <p:cNvSpPr>
            <a:spLocks noEditPoints="1"/>
          </p:cNvSpPr>
          <p:nvPr/>
        </p:nvSpPr>
        <p:spPr bwMode="auto">
          <a:xfrm>
            <a:off x="6052078" y="4464929"/>
            <a:ext cx="30140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p:spPr>
        <p:txBody>
          <a:bodyPr vert="horz" wrap="square" lIns="91440" tIns="45720" rIns="91440" bIns="45720" numCol="1" anchor="t" anchorCtr="0" compatLnSpc="1"/>
          <a:lstStyle/>
          <a:p>
            <a:endParaRPr lang="id-ID"/>
          </a:p>
        </p:txBody>
      </p:sp>
      <p:grpSp>
        <p:nvGrpSpPr>
          <p:cNvPr id="28" name="Group 188"/>
          <p:cNvGrpSpPr/>
          <p:nvPr/>
        </p:nvGrpSpPr>
        <p:grpSpPr>
          <a:xfrm>
            <a:off x="6002876" y="5178201"/>
            <a:ext cx="399807" cy="395963"/>
            <a:chOff x="7219950" y="3429000"/>
            <a:chExt cx="495300" cy="490538"/>
          </a:xfrm>
          <a:solidFill>
            <a:schemeClr val="bg1"/>
          </a:solidFill>
        </p:grpSpPr>
        <p:sp>
          <p:nvSpPr>
            <p:cNvPr id="29"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0"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1"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2"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3"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34"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35" name="Rectangle 227"/>
          <p:cNvSpPr/>
          <p:nvPr/>
        </p:nvSpPr>
        <p:spPr>
          <a:xfrm>
            <a:off x="1086764" y="2653487"/>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228"/>
          <p:cNvSpPr/>
          <p:nvPr/>
        </p:nvSpPr>
        <p:spPr>
          <a:xfrm>
            <a:off x="1086764" y="3415099"/>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Rectangle 229"/>
          <p:cNvSpPr/>
          <p:nvPr/>
        </p:nvSpPr>
        <p:spPr>
          <a:xfrm>
            <a:off x="1086764" y="4102387"/>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8" name="Rectangle 230"/>
          <p:cNvSpPr/>
          <p:nvPr/>
        </p:nvSpPr>
        <p:spPr>
          <a:xfrm>
            <a:off x="1086764" y="4781696"/>
            <a:ext cx="249237" cy="249237"/>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9" name="Group 231"/>
          <p:cNvGrpSpPr/>
          <p:nvPr/>
        </p:nvGrpSpPr>
        <p:grpSpPr>
          <a:xfrm>
            <a:off x="1535774" y="2609204"/>
            <a:ext cx="305291" cy="300429"/>
            <a:chOff x="6297613" y="1392238"/>
            <a:chExt cx="498475" cy="490537"/>
          </a:xfrm>
          <a:solidFill>
            <a:schemeClr val="bg1">
              <a:lumMod val="65000"/>
            </a:schemeClr>
          </a:solidFill>
        </p:grpSpPr>
        <p:sp>
          <p:nvSpPr>
            <p:cNvPr id="40" name="Freeform 232"/>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1" name="Freeform 233"/>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2" name="Freeform 234"/>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43" name="Group 235"/>
          <p:cNvGrpSpPr/>
          <p:nvPr/>
        </p:nvGrpSpPr>
        <p:grpSpPr>
          <a:xfrm>
            <a:off x="1546955" y="3367407"/>
            <a:ext cx="282929" cy="300431"/>
            <a:chOff x="6881813" y="2154238"/>
            <a:chExt cx="461963" cy="490538"/>
          </a:xfrm>
          <a:solidFill>
            <a:schemeClr val="bg1">
              <a:lumMod val="65000"/>
            </a:schemeClr>
          </a:solidFill>
        </p:grpSpPr>
        <p:sp>
          <p:nvSpPr>
            <p:cNvPr id="44"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5"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46"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47" name="Freeform 28"/>
          <p:cNvSpPr>
            <a:spLocks noEditPoints="1"/>
          </p:cNvSpPr>
          <p:nvPr/>
        </p:nvSpPr>
        <p:spPr bwMode="auto">
          <a:xfrm>
            <a:off x="1537718" y="4028544"/>
            <a:ext cx="301403" cy="301403"/>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lumMod val="65000"/>
            </a:schemeClr>
          </a:solidFill>
          <a:ln>
            <a:noFill/>
          </a:ln>
        </p:spPr>
        <p:txBody>
          <a:bodyPr vert="horz" wrap="square" lIns="91440" tIns="45720" rIns="91440" bIns="45720" numCol="1" anchor="t" anchorCtr="0" compatLnSpc="1"/>
          <a:lstStyle/>
          <a:p>
            <a:endParaRPr lang="id-ID"/>
          </a:p>
        </p:txBody>
      </p:sp>
      <p:grpSp>
        <p:nvGrpSpPr>
          <p:cNvPr id="48" name="Group 240"/>
          <p:cNvGrpSpPr/>
          <p:nvPr/>
        </p:nvGrpSpPr>
        <p:grpSpPr>
          <a:xfrm>
            <a:off x="1536746" y="4735027"/>
            <a:ext cx="303347" cy="300431"/>
            <a:chOff x="7219950" y="3429000"/>
            <a:chExt cx="495300" cy="490538"/>
          </a:xfrm>
          <a:solidFill>
            <a:schemeClr val="bg1">
              <a:lumMod val="65000"/>
            </a:schemeClr>
          </a:solidFill>
        </p:grpSpPr>
        <p:sp>
          <p:nvSpPr>
            <p:cNvPr id="49"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0"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1"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2"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3"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54"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55" name="TextBox 62"/>
          <p:cNvSpPr txBox="1"/>
          <p:nvPr/>
        </p:nvSpPr>
        <p:spPr>
          <a:xfrm>
            <a:off x="1907666" y="2427960"/>
            <a:ext cx="1605280" cy="304800"/>
          </a:xfrm>
          <a:prstGeom prst="rect">
            <a:avLst/>
          </a:prstGeom>
          <a:noFill/>
        </p:spPr>
        <p:txBody>
          <a:bodyPr wrap="none" rtlCol="0">
            <a:spAutoFit/>
          </a:bodyPr>
          <a:lstStyle/>
          <a:p>
            <a:pPr algn="l"/>
            <a:r>
              <a:rPr lang="id-ID" sz="1400" dirty="0">
                <a:solidFill>
                  <a:schemeClr val="tx1"/>
                </a:solidFill>
                <a:latin typeface="黑体" panose="02010600030101010101" charset="-122"/>
                <a:ea typeface="黑体" panose="02010600030101010101" charset="-122"/>
              </a:rPr>
              <a:t>单击此处添加标题</a:t>
            </a:r>
          </a:p>
        </p:txBody>
      </p:sp>
      <p:sp>
        <p:nvSpPr>
          <p:cNvPr id="56" name="TextBox 63"/>
          <p:cNvSpPr txBox="1"/>
          <p:nvPr/>
        </p:nvSpPr>
        <p:spPr>
          <a:xfrm>
            <a:off x="1907664" y="2642703"/>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r>
              <a:rPr lang="en-US" sz="1100" dirty="0" smtClean="0">
                <a:solidFill>
                  <a:schemeClr val="tx1"/>
                </a:solidFill>
                <a:latin typeface="黑体" panose="02010600030101010101" charset="-122"/>
                <a:ea typeface="黑体" panose="02010600030101010101" charset="-122"/>
              </a:rPr>
              <a:t>.</a:t>
            </a:r>
            <a:endParaRPr lang="en-US" sz="1100" b="1" dirty="0" smtClean="0">
              <a:solidFill>
                <a:schemeClr val="tx1"/>
              </a:solidFill>
              <a:latin typeface="黑体" panose="02010600030101010101" charset="-122"/>
              <a:ea typeface="黑体" panose="02010600030101010101" charset="-122"/>
            </a:endParaRPr>
          </a:p>
        </p:txBody>
      </p:sp>
      <p:sp>
        <p:nvSpPr>
          <p:cNvPr id="57" name="TextBox 64"/>
          <p:cNvSpPr txBox="1"/>
          <p:nvPr/>
        </p:nvSpPr>
        <p:spPr>
          <a:xfrm>
            <a:off x="1907664" y="3107321"/>
            <a:ext cx="1605280" cy="304800"/>
          </a:xfrm>
          <a:prstGeom prst="rect">
            <a:avLst/>
          </a:prstGeom>
          <a:noFill/>
        </p:spPr>
        <p:txBody>
          <a:bodyPr wrap="none" rtlCol="0">
            <a:spAutoFit/>
          </a:bodyPr>
          <a:lstStyle/>
          <a:p>
            <a:pPr algn="l"/>
            <a:r>
              <a:rPr lang="id-ID" sz="1400" dirty="0">
                <a:solidFill>
                  <a:schemeClr val="tx1"/>
                </a:solidFill>
                <a:latin typeface="黑体" panose="02010600030101010101" charset="-122"/>
                <a:ea typeface="黑体" panose="02010600030101010101" charset="-122"/>
              </a:rPr>
              <a:t>单击此处添加标题</a:t>
            </a:r>
          </a:p>
        </p:txBody>
      </p:sp>
      <p:sp>
        <p:nvSpPr>
          <p:cNvPr id="58" name="TextBox 65"/>
          <p:cNvSpPr txBox="1"/>
          <p:nvPr/>
        </p:nvSpPr>
        <p:spPr>
          <a:xfrm>
            <a:off x="1907664" y="3322063"/>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59" name="TextBox 66"/>
          <p:cNvSpPr txBox="1"/>
          <p:nvPr/>
        </p:nvSpPr>
        <p:spPr>
          <a:xfrm>
            <a:off x="1907664" y="3813803"/>
            <a:ext cx="1605280" cy="304800"/>
          </a:xfrm>
          <a:prstGeom prst="rect">
            <a:avLst/>
          </a:prstGeom>
          <a:noFill/>
        </p:spPr>
        <p:txBody>
          <a:bodyPr wrap="none" rtlCol="0">
            <a:spAutoFit/>
          </a:bodyPr>
          <a:lstStyle/>
          <a:p>
            <a:pPr algn="l"/>
            <a:r>
              <a:rPr lang="id-ID" sz="1400" dirty="0">
                <a:solidFill>
                  <a:schemeClr val="tx1"/>
                </a:solidFill>
                <a:latin typeface="黑体" panose="02010600030101010101" charset="-122"/>
                <a:ea typeface="黑体" panose="02010600030101010101" charset="-122"/>
              </a:rPr>
              <a:t>单击此处添加标题</a:t>
            </a:r>
          </a:p>
        </p:txBody>
      </p:sp>
      <p:sp>
        <p:nvSpPr>
          <p:cNvPr id="60" name="TextBox 67"/>
          <p:cNvSpPr txBox="1"/>
          <p:nvPr/>
        </p:nvSpPr>
        <p:spPr>
          <a:xfrm>
            <a:off x="1907664" y="4028545"/>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61" name="TextBox 68"/>
          <p:cNvSpPr txBox="1"/>
          <p:nvPr/>
        </p:nvSpPr>
        <p:spPr>
          <a:xfrm>
            <a:off x="1907664" y="4520285"/>
            <a:ext cx="1605280" cy="304800"/>
          </a:xfrm>
          <a:prstGeom prst="rect">
            <a:avLst/>
          </a:prstGeom>
          <a:noFill/>
        </p:spPr>
        <p:txBody>
          <a:bodyPr wrap="none" rtlCol="0">
            <a:spAutoFit/>
          </a:bodyPr>
          <a:lstStyle/>
          <a:p>
            <a:pPr algn="l"/>
            <a:r>
              <a:rPr lang="id-ID" sz="1400" dirty="0">
                <a:solidFill>
                  <a:schemeClr val="tx1"/>
                </a:solidFill>
                <a:latin typeface="黑体" panose="02010600030101010101" charset="-122"/>
                <a:ea typeface="黑体" panose="02010600030101010101" charset="-122"/>
              </a:rPr>
              <a:t>单击此处添加标题</a:t>
            </a:r>
          </a:p>
        </p:txBody>
      </p:sp>
      <p:sp>
        <p:nvSpPr>
          <p:cNvPr id="62" name="TextBox 69"/>
          <p:cNvSpPr txBox="1"/>
          <p:nvPr/>
        </p:nvSpPr>
        <p:spPr>
          <a:xfrm>
            <a:off x="1907664" y="4735027"/>
            <a:ext cx="2251637" cy="426720"/>
          </a:xfrm>
          <a:prstGeom prst="rect">
            <a:avLst/>
          </a:prstGeom>
          <a:noFill/>
        </p:spPr>
        <p:txBody>
          <a:bodyPr wrap="square" rtlCol="0">
            <a:spAutoFit/>
          </a:bodyPr>
          <a:lstStyle/>
          <a:p>
            <a:r>
              <a:rPr lang="zh-CN" altLang="en-US" sz="1100" dirty="0" smtClean="0">
                <a:solidFill>
                  <a:schemeClr val="tx1"/>
                </a:solidFill>
                <a:latin typeface="黑体" panose="02010600030101010101" charset="-122"/>
                <a:ea typeface="黑体" panose="02010600030101010101" charset="-122"/>
              </a:rPr>
              <a:t>请在此处输入您的文本，或者复制您的文本粘贴到此处请在此处</a:t>
            </a:r>
            <a:endParaRPr lang="zh-CN" altLang="en-US" sz="1100" b="1" dirty="0" smtClean="0">
              <a:solidFill>
                <a:schemeClr val="tx1"/>
              </a:solidFill>
              <a:latin typeface="黑体" panose="02010600030101010101" charset="-122"/>
              <a:ea typeface="黑体" panose="02010600030101010101" charset="-122"/>
            </a:endParaRPr>
          </a:p>
        </p:txBody>
      </p:sp>
      <p:sp>
        <p:nvSpPr>
          <p:cNvPr id="63" name="TextBox 70"/>
          <p:cNvSpPr txBox="1"/>
          <p:nvPr/>
        </p:nvSpPr>
        <p:spPr>
          <a:xfrm>
            <a:off x="7905115" y="2568575"/>
            <a:ext cx="3995420" cy="624840"/>
          </a:xfrm>
          <a:prstGeom prst="rect">
            <a:avLst/>
          </a:prstGeom>
          <a:noFill/>
        </p:spPr>
        <p:txBody>
          <a:bodyPr wrap="square" rtlCol="0">
            <a:spAutoFit/>
          </a:bodyPr>
          <a:lstStyle/>
          <a:p>
            <a:pPr algn="l"/>
            <a:r>
              <a:rPr lang="id-ID" sz="3500" b="1" dirty="0">
                <a:solidFill>
                  <a:srgbClr val="076655"/>
                </a:solidFill>
                <a:latin typeface="黑体" panose="02010600030101010101" charset="-122"/>
                <a:ea typeface="黑体" panose="02010600030101010101" charset="-122"/>
              </a:rPr>
              <a:t>单击此处添加标题</a:t>
            </a:r>
          </a:p>
        </p:txBody>
      </p:sp>
      <p:sp>
        <p:nvSpPr>
          <p:cNvPr id="64" name="Rectangle 256"/>
          <p:cNvSpPr/>
          <p:nvPr/>
        </p:nvSpPr>
        <p:spPr>
          <a:xfrm>
            <a:off x="7920803" y="3170409"/>
            <a:ext cx="3848643" cy="2144395"/>
          </a:xfrm>
          <a:prstGeom prst="rect">
            <a:avLst/>
          </a:prstGeom>
        </p:spPr>
        <p:txBody>
          <a:bodyPr wrap="square">
            <a:spAutoFit/>
          </a:bodyPr>
          <a:lstStyle/>
          <a:p>
            <a:r>
              <a:rPr lang="zh-CN" altLang="en-US" sz="1335"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请在此处输入您的文本，或者复制您的文本粘贴到此处请在此处请在此处输入您的文本，或者复制您的文本粘贴到此处请在此处请在此处输入您的文本，或者复制您的文本粘贴到此处请在此处</a:t>
            </a:r>
          </a:p>
          <a:p>
            <a:endParaRPr lang="zh-CN" altLang="en-US" sz="1335" b="1" dirty="0" smtClean="0">
              <a:solidFill>
                <a:schemeClr val="tx1"/>
              </a:solidFill>
              <a:latin typeface="微软雅黑" panose="020B0503020204020204" charset="-122"/>
              <a:ea typeface="微软雅黑" panose="020B0503020204020204" charset="-122"/>
            </a:endParaRPr>
          </a:p>
          <a:p>
            <a:r>
              <a:rPr lang="zh-CN" altLang="en-US" sz="1335" dirty="0" smtClean="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请在此处输入您的文本，或者复制您的文本粘贴到此处请在此处请在此处输入您的文本，或者复制您的文本粘贴到此处请在此处请在此处输入您的文本，或者复制您的文本粘贴到此处请在此处</a:t>
            </a:r>
          </a:p>
          <a:p>
            <a:pPr algn="just"/>
            <a:endParaRPr lang="zh-CN" altLang="en-US" sz="1335" dirty="0" smtClean="0">
              <a:solidFill>
                <a:schemeClr val="tx1"/>
              </a:solidFill>
              <a:latin typeface="微软雅黑" panose="020B0503020204020204" charset="-122"/>
              <a:ea typeface="微软雅黑" panose="020B0503020204020204" charset="-122"/>
            </a:endParaRPr>
          </a:p>
        </p:txBody>
      </p:sp>
      <p:sp>
        <p:nvSpPr>
          <p:cNvPr id="65" name="矩形 64"/>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66" name="直接连接符 65"/>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68" name="文本框 67"/>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69" name="文本框 68"/>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70" name="矩形 69"/>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3" name="矩形 72"/>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73"/>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5" name="图片 74"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anim calcmode="lin" valueType="num">
                                      <p:cBhvr>
                                        <p:cTn id="24" dur="500" fill="hold"/>
                                        <p:tgtEl>
                                          <p:spTgt spid="11"/>
                                        </p:tgtEl>
                                        <p:attrNameLst>
                                          <p:attrName>ppt_x</p:attrName>
                                        </p:attrNameLst>
                                      </p:cBhvr>
                                      <p:tavLst>
                                        <p:tav tm="0">
                                          <p:val>
                                            <p:strVal val="#ppt_x"/>
                                          </p:val>
                                        </p:tav>
                                        <p:tav tm="100000">
                                          <p:val>
                                            <p:strVal val="#ppt_x"/>
                                          </p:val>
                                        </p:tav>
                                      </p:tavLst>
                                    </p:anim>
                                    <p:anim calcmode="lin" valueType="num">
                                      <p:cBhvr>
                                        <p:cTn id="25" dur="5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anim calcmode="lin" valueType="num">
                                      <p:cBhvr>
                                        <p:cTn id="30" dur="500" fill="hold"/>
                                        <p:tgtEl>
                                          <p:spTgt spid="15"/>
                                        </p:tgtEl>
                                        <p:attrNameLst>
                                          <p:attrName>ppt_x</p:attrName>
                                        </p:attrNameLst>
                                      </p:cBhvr>
                                      <p:tavLst>
                                        <p:tav tm="0">
                                          <p:val>
                                            <p:strVal val="#ppt_x"/>
                                          </p:val>
                                        </p:tav>
                                        <p:tav tm="100000">
                                          <p:val>
                                            <p:strVal val="#ppt_x"/>
                                          </p:val>
                                        </p:tav>
                                      </p:tavLst>
                                    </p:anim>
                                    <p:anim calcmode="lin" valueType="num">
                                      <p:cBhvr>
                                        <p:cTn id="31" dur="5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500" fill="hold"/>
                                        <p:tgtEl>
                                          <p:spTgt spid="27"/>
                                        </p:tgtEl>
                                        <p:attrNameLst>
                                          <p:attrName>ppt_w</p:attrName>
                                        </p:attrNameLst>
                                      </p:cBhvr>
                                      <p:tavLst>
                                        <p:tav tm="0">
                                          <p:val>
                                            <p:fltVal val="0"/>
                                          </p:val>
                                        </p:tav>
                                        <p:tav tm="100000">
                                          <p:val>
                                            <p:strVal val="#ppt_w"/>
                                          </p:val>
                                        </p:tav>
                                      </p:tavLst>
                                    </p:anim>
                                    <p:anim calcmode="lin" valueType="num">
                                      <p:cBhvr>
                                        <p:cTn id="48" dur="500" fill="hold"/>
                                        <p:tgtEl>
                                          <p:spTgt spid="27"/>
                                        </p:tgtEl>
                                        <p:attrNameLst>
                                          <p:attrName>ppt_h</p:attrName>
                                        </p:attrNameLst>
                                      </p:cBhvr>
                                      <p:tavLst>
                                        <p:tav tm="0">
                                          <p:val>
                                            <p:fltVal val="0"/>
                                          </p:val>
                                        </p:tav>
                                        <p:tav tm="100000">
                                          <p:val>
                                            <p:strVal val="#ppt_h"/>
                                          </p:val>
                                        </p:tav>
                                      </p:tavLst>
                                    </p:anim>
                                    <p:animEffect transition="in" filter="fade">
                                      <p:cBhvr>
                                        <p:cTn id="49" dur="500"/>
                                        <p:tgtEl>
                                          <p:spTgt spid="27"/>
                                        </p:tgtEl>
                                      </p:cBhvr>
                                    </p:animEffect>
                                  </p:childTnLst>
                                </p:cTn>
                              </p:par>
                              <p:par>
                                <p:cTn id="50" presetID="53" presetClass="entr" presetSubtype="16"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fltVal val="0"/>
                                          </p:val>
                                        </p:tav>
                                        <p:tav tm="100000">
                                          <p:val>
                                            <p:strVal val="#ppt_h"/>
                                          </p:val>
                                        </p:tav>
                                      </p:tavLst>
                                    </p:anim>
                                    <p:animEffect transition="in" filter="fade">
                                      <p:cBhvr>
                                        <p:cTn id="60" dur="500"/>
                                        <p:tgtEl>
                                          <p:spTgt spid="35"/>
                                        </p:tgtEl>
                                      </p:cBhvr>
                                    </p:animEffect>
                                  </p:childTnLst>
                                </p:cTn>
                              </p:par>
                              <p:par>
                                <p:cTn id="61" presetID="10" presetClass="entr" presetSubtype="0"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500"/>
                                        <p:tgtEl>
                                          <p:spTgt spid="39"/>
                                        </p:tgtEl>
                                      </p:cBhvr>
                                    </p:animEffect>
                                  </p:childTnLst>
                                </p:cTn>
                              </p:par>
                            </p:childTnLst>
                          </p:cTn>
                        </p:par>
                        <p:par>
                          <p:cTn id="64" fill="hold">
                            <p:stCondLst>
                              <p:cond delay="45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fade">
                                      <p:cBhvr>
                                        <p:cTn id="70" dur="500"/>
                                        <p:tgtEl>
                                          <p:spTgt spid="56"/>
                                        </p:tgtEl>
                                      </p:cBhvr>
                                    </p:animEffect>
                                  </p:childTnLst>
                                </p:cTn>
                              </p:par>
                            </p:childTnLst>
                          </p:cTn>
                        </p:par>
                        <p:par>
                          <p:cTn id="71" fill="hold">
                            <p:stCondLst>
                              <p:cond delay="5000"/>
                            </p:stCondLst>
                            <p:childTnLst>
                              <p:par>
                                <p:cTn id="72" presetID="53" presetClass="entr" presetSubtype="16"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 calcmode="lin" valueType="num">
                                      <p:cBhvr>
                                        <p:cTn id="74" dur="500" fill="hold"/>
                                        <p:tgtEl>
                                          <p:spTgt spid="36"/>
                                        </p:tgtEl>
                                        <p:attrNameLst>
                                          <p:attrName>ppt_w</p:attrName>
                                        </p:attrNameLst>
                                      </p:cBhvr>
                                      <p:tavLst>
                                        <p:tav tm="0">
                                          <p:val>
                                            <p:fltVal val="0"/>
                                          </p:val>
                                        </p:tav>
                                        <p:tav tm="100000">
                                          <p:val>
                                            <p:strVal val="#ppt_w"/>
                                          </p:val>
                                        </p:tav>
                                      </p:tavLst>
                                    </p:anim>
                                    <p:anim calcmode="lin" valueType="num">
                                      <p:cBhvr>
                                        <p:cTn id="75" dur="500" fill="hold"/>
                                        <p:tgtEl>
                                          <p:spTgt spid="36"/>
                                        </p:tgtEl>
                                        <p:attrNameLst>
                                          <p:attrName>ppt_h</p:attrName>
                                        </p:attrNameLst>
                                      </p:cBhvr>
                                      <p:tavLst>
                                        <p:tav tm="0">
                                          <p:val>
                                            <p:fltVal val="0"/>
                                          </p:val>
                                        </p:tav>
                                        <p:tav tm="100000">
                                          <p:val>
                                            <p:strVal val="#ppt_h"/>
                                          </p:val>
                                        </p:tav>
                                      </p:tavLst>
                                    </p:anim>
                                    <p:animEffect transition="in" filter="fade">
                                      <p:cBhvr>
                                        <p:cTn id="76" dur="500"/>
                                        <p:tgtEl>
                                          <p:spTgt spid="36"/>
                                        </p:tgtEl>
                                      </p:cBhvr>
                                    </p:animEffect>
                                  </p:childTnLst>
                                </p:cTn>
                              </p:par>
                              <p:par>
                                <p:cTn id="77" presetID="10" presetClass="entr" presetSubtype="0" fill="hold"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00"/>
                                        <p:tgtEl>
                                          <p:spTgt spid="43"/>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fade">
                                      <p:cBhvr>
                                        <p:cTn id="83" dur="500"/>
                                        <p:tgtEl>
                                          <p:spTgt spid="57"/>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fade">
                                      <p:cBhvr>
                                        <p:cTn id="86" dur="500"/>
                                        <p:tgtEl>
                                          <p:spTgt spid="58"/>
                                        </p:tgtEl>
                                      </p:cBhvr>
                                    </p:animEffect>
                                  </p:childTnLst>
                                </p:cTn>
                              </p:par>
                            </p:childTnLst>
                          </p:cTn>
                        </p:par>
                        <p:par>
                          <p:cTn id="87" fill="hold">
                            <p:stCondLst>
                              <p:cond delay="6000"/>
                            </p:stCondLst>
                            <p:childTnLst>
                              <p:par>
                                <p:cTn id="88" presetID="53" presetClass="entr" presetSubtype="16"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fade">
                                      <p:cBhvr>
                                        <p:cTn id="95" dur="500"/>
                                        <p:tgtEl>
                                          <p:spTgt spid="47"/>
                                        </p:tgtEl>
                                      </p:cBhvr>
                                    </p:animEffect>
                                  </p:childTnLst>
                                </p:cTn>
                              </p:par>
                            </p:childTnLst>
                          </p:cTn>
                        </p:par>
                        <p:par>
                          <p:cTn id="96" fill="hold">
                            <p:stCondLst>
                              <p:cond delay="6500"/>
                            </p:stCondLst>
                            <p:childTnLst>
                              <p:par>
                                <p:cTn id="97" presetID="10" presetClass="entr" presetSubtype="0" fill="hold" grpId="0" nodeType="afterEffect">
                                  <p:stCondLst>
                                    <p:cond delay="0"/>
                                  </p:stCondLst>
                                  <p:childTnLst>
                                    <p:set>
                                      <p:cBhvr>
                                        <p:cTn id="98" dur="1" fill="hold">
                                          <p:stCondLst>
                                            <p:cond delay="0"/>
                                          </p:stCondLst>
                                        </p:cTn>
                                        <p:tgtEl>
                                          <p:spTgt spid="59"/>
                                        </p:tgtEl>
                                        <p:attrNameLst>
                                          <p:attrName>style.visibility</p:attrName>
                                        </p:attrNameLst>
                                      </p:cBhvr>
                                      <p:to>
                                        <p:strVal val="visible"/>
                                      </p:to>
                                    </p:set>
                                    <p:animEffect transition="in" filter="fade">
                                      <p:cBhvr>
                                        <p:cTn id="99" dur="500"/>
                                        <p:tgtEl>
                                          <p:spTgt spid="5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60"/>
                                        </p:tgtEl>
                                        <p:attrNameLst>
                                          <p:attrName>style.visibility</p:attrName>
                                        </p:attrNameLst>
                                      </p:cBhvr>
                                      <p:to>
                                        <p:strVal val="visible"/>
                                      </p:to>
                                    </p:set>
                                    <p:animEffect transition="in" filter="fade">
                                      <p:cBhvr>
                                        <p:cTn id="102" dur="500"/>
                                        <p:tgtEl>
                                          <p:spTgt spid="60"/>
                                        </p:tgtEl>
                                      </p:cBhvr>
                                    </p:animEffect>
                                  </p:childTnLst>
                                </p:cTn>
                              </p:par>
                            </p:childTnLst>
                          </p:cTn>
                        </p:par>
                        <p:par>
                          <p:cTn id="103" fill="hold">
                            <p:stCondLst>
                              <p:cond delay="7000"/>
                            </p:stCondLst>
                            <p:childTnLst>
                              <p:par>
                                <p:cTn id="104" presetID="53" presetClass="entr" presetSubtype="16" fill="hold" grpId="0" nodeType="afterEffect">
                                  <p:stCondLst>
                                    <p:cond delay="0"/>
                                  </p:stCondLst>
                                  <p:childTnLst>
                                    <p:set>
                                      <p:cBhvr>
                                        <p:cTn id="105" dur="1" fill="hold">
                                          <p:stCondLst>
                                            <p:cond delay="0"/>
                                          </p:stCondLst>
                                        </p:cTn>
                                        <p:tgtEl>
                                          <p:spTgt spid="38"/>
                                        </p:tgtEl>
                                        <p:attrNameLst>
                                          <p:attrName>style.visibility</p:attrName>
                                        </p:attrNameLst>
                                      </p:cBhvr>
                                      <p:to>
                                        <p:strVal val="visible"/>
                                      </p:to>
                                    </p:set>
                                    <p:anim calcmode="lin" valueType="num">
                                      <p:cBhvr>
                                        <p:cTn id="106" dur="500" fill="hold"/>
                                        <p:tgtEl>
                                          <p:spTgt spid="38"/>
                                        </p:tgtEl>
                                        <p:attrNameLst>
                                          <p:attrName>ppt_w</p:attrName>
                                        </p:attrNameLst>
                                      </p:cBhvr>
                                      <p:tavLst>
                                        <p:tav tm="0">
                                          <p:val>
                                            <p:fltVal val="0"/>
                                          </p:val>
                                        </p:tav>
                                        <p:tav tm="100000">
                                          <p:val>
                                            <p:strVal val="#ppt_w"/>
                                          </p:val>
                                        </p:tav>
                                      </p:tavLst>
                                    </p:anim>
                                    <p:anim calcmode="lin" valueType="num">
                                      <p:cBhvr>
                                        <p:cTn id="107" dur="500" fill="hold"/>
                                        <p:tgtEl>
                                          <p:spTgt spid="38"/>
                                        </p:tgtEl>
                                        <p:attrNameLst>
                                          <p:attrName>ppt_h</p:attrName>
                                        </p:attrNameLst>
                                      </p:cBhvr>
                                      <p:tavLst>
                                        <p:tav tm="0">
                                          <p:val>
                                            <p:fltVal val="0"/>
                                          </p:val>
                                        </p:tav>
                                        <p:tav tm="100000">
                                          <p:val>
                                            <p:strVal val="#ppt_h"/>
                                          </p:val>
                                        </p:tav>
                                      </p:tavLst>
                                    </p:anim>
                                    <p:animEffect transition="in" filter="fade">
                                      <p:cBhvr>
                                        <p:cTn id="108" dur="500"/>
                                        <p:tgtEl>
                                          <p:spTgt spid="38"/>
                                        </p:tgtEl>
                                      </p:cBhvr>
                                    </p:animEffect>
                                  </p:childTnLst>
                                </p:cTn>
                              </p:par>
                              <p:par>
                                <p:cTn id="109" presetID="10" presetClass="entr" presetSubtype="0" fill="hold" nodeType="with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fade">
                                      <p:cBhvr>
                                        <p:cTn id="111" dur="500"/>
                                        <p:tgtEl>
                                          <p:spTgt spid="48"/>
                                        </p:tgtEl>
                                      </p:cBhvr>
                                    </p:animEffect>
                                  </p:childTnLst>
                                </p:cTn>
                              </p:par>
                            </p:childTnLst>
                          </p:cTn>
                        </p:par>
                        <p:par>
                          <p:cTn id="112" fill="hold">
                            <p:stCondLst>
                              <p:cond delay="7500"/>
                            </p:stCondLst>
                            <p:childTnLst>
                              <p:par>
                                <p:cTn id="113" presetID="10" presetClass="entr" presetSubtype="0" fill="hold" grpId="0" nodeType="afterEffect">
                                  <p:stCondLst>
                                    <p:cond delay="0"/>
                                  </p:stCondLst>
                                  <p:childTnLst>
                                    <p:set>
                                      <p:cBhvr>
                                        <p:cTn id="114" dur="1" fill="hold">
                                          <p:stCondLst>
                                            <p:cond delay="0"/>
                                          </p:stCondLst>
                                        </p:cTn>
                                        <p:tgtEl>
                                          <p:spTgt spid="61"/>
                                        </p:tgtEl>
                                        <p:attrNameLst>
                                          <p:attrName>style.visibility</p:attrName>
                                        </p:attrNameLst>
                                      </p:cBhvr>
                                      <p:to>
                                        <p:strVal val="visible"/>
                                      </p:to>
                                    </p:set>
                                    <p:animEffect transition="in" filter="fade">
                                      <p:cBhvr>
                                        <p:cTn id="115" dur="500"/>
                                        <p:tgtEl>
                                          <p:spTgt spid="61"/>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62"/>
                                        </p:tgtEl>
                                        <p:attrNameLst>
                                          <p:attrName>style.visibility</p:attrName>
                                        </p:attrNameLst>
                                      </p:cBhvr>
                                      <p:to>
                                        <p:strVal val="visible"/>
                                      </p:to>
                                    </p:set>
                                    <p:animEffect transition="in" filter="fade">
                                      <p:cBhvr>
                                        <p:cTn id="118" dur="500"/>
                                        <p:tgtEl>
                                          <p:spTgt spid="62"/>
                                        </p:tgtEl>
                                      </p:cBhvr>
                                    </p:animEffect>
                                  </p:childTnLst>
                                </p:cTn>
                              </p:par>
                            </p:childTnLst>
                          </p:cTn>
                        </p:par>
                        <p:par>
                          <p:cTn id="119" fill="hold">
                            <p:stCondLst>
                              <p:cond delay="8000"/>
                            </p:stCondLst>
                            <p:childTnLst>
                              <p:par>
                                <p:cTn id="120" presetID="10" presetClass="entr" presetSubtype="0" fill="hold" grpId="0" nodeType="afterEffect">
                                  <p:stCondLst>
                                    <p:cond delay="0"/>
                                  </p:stCondLst>
                                  <p:childTnLst>
                                    <p:set>
                                      <p:cBhvr>
                                        <p:cTn id="121" dur="1" fill="hold">
                                          <p:stCondLst>
                                            <p:cond delay="0"/>
                                          </p:stCondLst>
                                        </p:cTn>
                                        <p:tgtEl>
                                          <p:spTgt spid="63"/>
                                        </p:tgtEl>
                                        <p:attrNameLst>
                                          <p:attrName>style.visibility</p:attrName>
                                        </p:attrNameLst>
                                      </p:cBhvr>
                                      <p:to>
                                        <p:strVal val="visible"/>
                                      </p:to>
                                    </p:set>
                                    <p:animEffect transition="in" filter="fade">
                                      <p:cBhvr>
                                        <p:cTn id="122" dur="500"/>
                                        <p:tgtEl>
                                          <p:spTgt spid="63"/>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27" grpId="0" bldLvl="0" animBg="1"/>
      <p:bldP spid="35" grpId="0" bldLvl="0" animBg="1"/>
      <p:bldP spid="36" grpId="0" bldLvl="0" animBg="1"/>
      <p:bldP spid="37" grpId="0" bldLvl="0" animBg="1"/>
      <p:bldP spid="38" grpId="0" bldLvl="0" animBg="1"/>
      <p:bldP spid="47" grpId="0" bldLvl="0" animBg="1"/>
      <p:bldP spid="55" grpId="0"/>
      <p:bldP spid="56" grpId="0"/>
      <p:bldP spid="57" grpId="0"/>
      <p:bldP spid="58" grpId="0"/>
      <p:bldP spid="59" grpId="0"/>
      <p:bldP spid="60" grpId="0"/>
      <p:bldP spid="61" grpId="0"/>
      <p:bldP spid="62" grpId="0"/>
      <p:bldP spid="63" grpId="0"/>
      <p:bldP spid="6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0" y="0"/>
            <a:ext cx="12195175" cy="1199563"/>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圆角矩形 84"/>
          <p:cNvSpPr/>
          <p:nvPr/>
        </p:nvSpPr>
        <p:spPr>
          <a:xfrm>
            <a:off x="4369395" y="5301208"/>
            <a:ext cx="4140459" cy="628393"/>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文本框 9"/>
          <p:cNvSpPr txBox="1"/>
          <p:nvPr/>
        </p:nvSpPr>
        <p:spPr>
          <a:xfrm>
            <a:off x="5010363" y="5428238"/>
            <a:ext cx="2103040" cy="394970"/>
          </a:xfrm>
          <a:prstGeom prst="rect">
            <a:avLst/>
          </a:prstGeom>
          <a:noFill/>
        </p:spPr>
        <p:txBody>
          <a:bodyPr wrap="square" lIns="68580" tIns="34290" rIns="68580" bIns="34290" rtlCol="0">
            <a:spAutoFit/>
          </a:bodyPr>
          <a:lstStyle/>
          <a:p>
            <a:pPr marL="0" lvl="1" algn="ctr"/>
            <a:r>
              <a:rPr lang="en-US" altLang="zh-CN" sz="2000" dirty="0" smtClean="0">
                <a:solidFill>
                  <a:srgbClr val="076655"/>
                </a:solidFill>
                <a:latin typeface="Impact MT Std" pitchFamily="34" charset="0"/>
                <a:ea typeface="微软雅黑" panose="020B0503020204020204" charset="-122"/>
              </a:rPr>
              <a:t>04</a:t>
            </a:r>
            <a:r>
              <a:rPr lang="en-US" altLang="zh-CN" sz="2000" dirty="0" smtClean="0">
                <a:solidFill>
                  <a:srgbClr val="076655"/>
                </a:solidFill>
                <a:latin typeface="微软雅黑" panose="020B0503020204020204" charset="-122"/>
                <a:ea typeface="微软雅黑" panose="020B0503020204020204" charset="-122"/>
              </a:rPr>
              <a:t>.</a:t>
            </a:r>
            <a:r>
              <a:rPr lang="zh-CN" altLang="en-US" sz="2000" b="1" dirty="0" smtClean="0">
                <a:solidFill>
                  <a:srgbClr val="076655"/>
                </a:solidFill>
                <a:latin typeface="微软雅黑" panose="020B0503020204020204" charset="-122"/>
                <a:ea typeface="微软雅黑" panose="020B0503020204020204" charset="-122"/>
              </a:rPr>
              <a:t>此处添加标题</a:t>
            </a:r>
          </a:p>
        </p:txBody>
      </p:sp>
      <p:sp>
        <p:nvSpPr>
          <p:cNvPr id="87" name="圆角矩形 86"/>
          <p:cNvSpPr/>
          <p:nvPr/>
        </p:nvSpPr>
        <p:spPr>
          <a:xfrm>
            <a:off x="3721323" y="4384783"/>
            <a:ext cx="3932129" cy="628393"/>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文本框 9"/>
          <p:cNvSpPr txBox="1"/>
          <p:nvPr/>
        </p:nvSpPr>
        <p:spPr>
          <a:xfrm>
            <a:off x="5017468" y="4513006"/>
            <a:ext cx="2103040" cy="394970"/>
          </a:xfrm>
          <a:prstGeom prst="rect">
            <a:avLst/>
          </a:prstGeom>
          <a:noFill/>
        </p:spPr>
        <p:txBody>
          <a:bodyPr wrap="square" lIns="68580" tIns="34290" rIns="68580" bIns="34290" rtlCol="0">
            <a:spAutoFit/>
          </a:bodyPr>
          <a:lstStyle/>
          <a:p>
            <a:pPr marL="0" lvl="1" algn="ctr"/>
            <a:r>
              <a:rPr lang="en-US" altLang="zh-CN" sz="2000" dirty="0" smtClean="0">
                <a:solidFill>
                  <a:srgbClr val="076655"/>
                </a:solidFill>
                <a:latin typeface="Impact MT Std" pitchFamily="34" charset="0"/>
                <a:ea typeface="微软雅黑" panose="020B0503020204020204" charset="-122"/>
              </a:rPr>
              <a:t>03</a:t>
            </a:r>
            <a:r>
              <a:rPr lang="en-US" altLang="zh-CN" sz="2000" dirty="0" smtClean="0">
                <a:solidFill>
                  <a:srgbClr val="076655"/>
                </a:solidFill>
                <a:latin typeface="微软雅黑" panose="020B0503020204020204" charset="-122"/>
                <a:ea typeface="微软雅黑" panose="020B0503020204020204" charset="-122"/>
              </a:rPr>
              <a:t>.</a:t>
            </a:r>
            <a:r>
              <a:rPr lang="zh-CN" altLang="en-US" sz="2000" b="1" dirty="0" smtClean="0">
                <a:solidFill>
                  <a:srgbClr val="076655"/>
                </a:solidFill>
                <a:latin typeface="微软雅黑" panose="020B0503020204020204" charset="-122"/>
                <a:ea typeface="微软雅黑" panose="020B0503020204020204" charset="-122"/>
              </a:rPr>
              <a:t>此处添加标题</a:t>
            </a:r>
          </a:p>
        </p:txBody>
      </p:sp>
      <p:sp>
        <p:nvSpPr>
          <p:cNvPr id="89" name="圆角矩形 88"/>
          <p:cNvSpPr/>
          <p:nvPr/>
        </p:nvSpPr>
        <p:spPr>
          <a:xfrm>
            <a:off x="4379239" y="3429000"/>
            <a:ext cx="3950596" cy="628393"/>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圆角矩形 89"/>
          <p:cNvSpPr/>
          <p:nvPr/>
        </p:nvSpPr>
        <p:spPr>
          <a:xfrm>
            <a:off x="3721322" y="2502736"/>
            <a:ext cx="3932130" cy="628393"/>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1" name="组合 90"/>
          <p:cNvGrpSpPr/>
          <p:nvPr/>
        </p:nvGrpSpPr>
        <p:grpSpPr>
          <a:xfrm>
            <a:off x="3289275" y="2348880"/>
            <a:ext cx="936104" cy="936104"/>
            <a:chOff x="1677608" y="2996952"/>
            <a:chExt cx="1395643" cy="1395643"/>
          </a:xfrm>
        </p:grpSpPr>
        <p:sp>
          <p:nvSpPr>
            <p:cNvPr id="92"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93" name="Oval 29"/>
            <p:cNvSpPr>
              <a:spLocks noChangeAspect="1"/>
            </p:cNvSpPr>
            <p:nvPr/>
          </p:nvSpPr>
          <p:spPr>
            <a:xfrm>
              <a:off x="1850114" y="3169458"/>
              <a:ext cx="1050630" cy="1050630"/>
            </a:xfrm>
            <a:prstGeom prst="ellipse">
              <a:avLst/>
            </a:prstGeom>
            <a:solidFill>
              <a:srgbClr val="076655"/>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94" name="KSO_Shape"/>
          <p:cNvSpPr/>
          <p:nvPr/>
        </p:nvSpPr>
        <p:spPr bwMode="auto">
          <a:xfrm>
            <a:off x="3591221" y="2715992"/>
            <a:ext cx="332209" cy="25192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charset="-122"/>
              <a:ea typeface="微软雅黑" panose="020B0503020204020204" charset="-122"/>
            </a:endParaRPr>
          </a:p>
        </p:txBody>
      </p:sp>
      <p:grpSp>
        <p:nvGrpSpPr>
          <p:cNvPr id="95" name="组合 94"/>
          <p:cNvGrpSpPr/>
          <p:nvPr/>
        </p:nvGrpSpPr>
        <p:grpSpPr>
          <a:xfrm>
            <a:off x="7897787" y="3256660"/>
            <a:ext cx="936104" cy="936104"/>
            <a:chOff x="1677608" y="2996952"/>
            <a:chExt cx="1395643" cy="1395643"/>
          </a:xfrm>
        </p:grpSpPr>
        <p:sp>
          <p:nvSpPr>
            <p:cNvPr id="9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97" name="Oval 29"/>
            <p:cNvSpPr>
              <a:spLocks noChangeAspect="1"/>
            </p:cNvSpPr>
            <p:nvPr/>
          </p:nvSpPr>
          <p:spPr>
            <a:xfrm>
              <a:off x="1850114" y="3169458"/>
              <a:ext cx="1050630" cy="1050630"/>
            </a:xfrm>
            <a:prstGeom prst="ellipse">
              <a:avLst/>
            </a:prstGeom>
            <a:solidFill>
              <a:srgbClr val="076655"/>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98" name="组合 97"/>
          <p:cNvGrpSpPr/>
          <p:nvPr/>
        </p:nvGrpSpPr>
        <p:grpSpPr>
          <a:xfrm>
            <a:off x="3289275" y="4197333"/>
            <a:ext cx="936104" cy="936104"/>
            <a:chOff x="1677608" y="2996952"/>
            <a:chExt cx="1395643" cy="1395643"/>
          </a:xfrm>
        </p:grpSpPr>
        <p:sp>
          <p:nvSpPr>
            <p:cNvPr id="9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100" name="Oval 29"/>
            <p:cNvSpPr>
              <a:spLocks noChangeAspect="1"/>
            </p:cNvSpPr>
            <p:nvPr/>
          </p:nvSpPr>
          <p:spPr>
            <a:xfrm>
              <a:off x="1850114" y="3169458"/>
              <a:ext cx="1050630" cy="1050630"/>
            </a:xfrm>
            <a:prstGeom prst="ellipse">
              <a:avLst/>
            </a:prstGeom>
            <a:solidFill>
              <a:srgbClr val="076655"/>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01" name="组合 100"/>
          <p:cNvGrpSpPr/>
          <p:nvPr/>
        </p:nvGrpSpPr>
        <p:grpSpPr>
          <a:xfrm>
            <a:off x="7897787" y="5157192"/>
            <a:ext cx="936104" cy="936104"/>
            <a:chOff x="1677608" y="2996952"/>
            <a:chExt cx="1395643" cy="1395643"/>
          </a:xfrm>
        </p:grpSpPr>
        <p:sp>
          <p:nvSpPr>
            <p:cNvPr id="102"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103" name="Oval 29"/>
            <p:cNvSpPr>
              <a:spLocks noChangeAspect="1"/>
            </p:cNvSpPr>
            <p:nvPr/>
          </p:nvSpPr>
          <p:spPr>
            <a:xfrm>
              <a:off x="1850114" y="3169458"/>
              <a:ext cx="1050630" cy="1050630"/>
            </a:xfrm>
            <a:prstGeom prst="ellipse">
              <a:avLst/>
            </a:prstGeom>
            <a:solidFill>
              <a:srgbClr val="076655"/>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104" name="KSO_Shape"/>
          <p:cNvSpPr/>
          <p:nvPr/>
        </p:nvSpPr>
        <p:spPr bwMode="auto">
          <a:xfrm>
            <a:off x="8214130" y="3608866"/>
            <a:ext cx="321647" cy="273936"/>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05" name="KSO_Shape"/>
          <p:cNvSpPr/>
          <p:nvPr/>
        </p:nvSpPr>
        <p:spPr bwMode="auto">
          <a:xfrm>
            <a:off x="3598560" y="4543044"/>
            <a:ext cx="317533" cy="31435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06" name="KSO_Shape"/>
          <p:cNvSpPr/>
          <p:nvPr/>
        </p:nvSpPr>
        <p:spPr bwMode="auto">
          <a:xfrm>
            <a:off x="8212642" y="5495369"/>
            <a:ext cx="346641" cy="29464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07" name="文本框 9"/>
          <p:cNvSpPr txBox="1"/>
          <p:nvPr/>
        </p:nvSpPr>
        <p:spPr>
          <a:xfrm>
            <a:off x="5017467" y="2630959"/>
            <a:ext cx="2103040" cy="394970"/>
          </a:xfrm>
          <a:prstGeom prst="rect">
            <a:avLst/>
          </a:prstGeom>
          <a:noFill/>
        </p:spPr>
        <p:txBody>
          <a:bodyPr wrap="square" lIns="68580" tIns="34290" rIns="68580" bIns="34290" rtlCol="0">
            <a:spAutoFit/>
          </a:bodyPr>
          <a:lstStyle/>
          <a:p>
            <a:pPr marL="0" lvl="1" algn="ctr"/>
            <a:r>
              <a:rPr lang="en-US" altLang="zh-CN" sz="2000" dirty="0" smtClean="0">
                <a:solidFill>
                  <a:srgbClr val="076655"/>
                </a:solidFill>
                <a:latin typeface="Impact MT Std" pitchFamily="34" charset="0"/>
                <a:ea typeface="微软雅黑" panose="020B0503020204020204" charset="-122"/>
              </a:rPr>
              <a:t>01</a:t>
            </a:r>
            <a:r>
              <a:rPr lang="en-US" altLang="zh-CN" sz="2000" dirty="0" smtClean="0">
                <a:solidFill>
                  <a:srgbClr val="076655"/>
                </a:solidFill>
                <a:latin typeface="微软雅黑" panose="020B0503020204020204" charset="-122"/>
                <a:ea typeface="微软雅黑" panose="020B0503020204020204" charset="-122"/>
              </a:rPr>
              <a:t>.</a:t>
            </a:r>
            <a:r>
              <a:rPr lang="zh-CN" altLang="en-US" sz="2000" b="1" dirty="0" smtClean="0">
                <a:solidFill>
                  <a:srgbClr val="076655"/>
                </a:solidFill>
                <a:latin typeface="微软雅黑" panose="020B0503020204020204" charset="-122"/>
                <a:ea typeface="微软雅黑" panose="020B0503020204020204" charset="-122"/>
              </a:rPr>
              <a:t>此处添加标题</a:t>
            </a:r>
          </a:p>
        </p:txBody>
      </p:sp>
      <p:sp>
        <p:nvSpPr>
          <p:cNvPr id="108" name="文本框 9"/>
          <p:cNvSpPr txBox="1"/>
          <p:nvPr/>
        </p:nvSpPr>
        <p:spPr>
          <a:xfrm>
            <a:off x="5017467" y="3556030"/>
            <a:ext cx="2103040" cy="394970"/>
          </a:xfrm>
          <a:prstGeom prst="rect">
            <a:avLst/>
          </a:prstGeom>
          <a:noFill/>
        </p:spPr>
        <p:txBody>
          <a:bodyPr wrap="square" lIns="68580" tIns="34290" rIns="68580" bIns="34290" rtlCol="0">
            <a:spAutoFit/>
          </a:bodyPr>
          <a:lstStyle/>
          <a:p>
            <a:pPr marL="0" lvl="1" algn="ctr"/>
            <a:r>
              <a:rPr lang="en-US" altLang="zh-CN" sz="2000" dirty="0" smtClean="0">
                <a:solidFill>
                  <a:srgbClr val="076655"/>
                </a:solidFill>
                <a:latin typeface="Impact MT Std" pitchFamily="34" charset="0"/>
                <a:ea typeface="微软雅黑" panose="020B0503020204020204" charset="-122"/>
              </a:rPr>
              <a:t>02</a:t>
            </a:r>
            <a:r>
              <a:rPr lang="en-US" altLang="zh-CN" sz="2000" dirty="0" smtClean="0">
                <a:solidFill>
                  <a:srgbClr val="076655"/>
                </a:solidFill>
                <a:latin typeface="微软雅黑" panose="020B0503020204020204" charset="-122"/>
                <a:ea typeface="微软雅黑" panose="020B0503020204020204" charset="-122"/>
              </a:rPr>
              <a:t>.</a:t>
            </a:r>
            <a:r>
              <a:rPr lang="zh-CN" altLang="en-US" sz="2000" b="1" dirty="0" smtClean="0">
                <a:solidFill>
                  <a:srgbClr val="076655"/>
                </a:solidFill>
                <a:latin typeface="微软雅黑" panose="020B0503020204020204" charset="-122"/>
                <a:ea typeface="微软雅黑" panose="020B0503020204020204" charset="-122"/>
              </a:rPr>
              <a:t>此处添加标题</a:t>
            </a:r>
          </a:p>
        </p:txBody>
      </p:sp>
      <p:grpSp>
        <p:nvGrpSpPr>
          <p:cNvPr id="109" name="组合 108"/>
          <p:cNvGrpSpPr/>
          <p:nvPr/>
        </p:nvGrpSpPr>
        <p:grpSpPr>
          <a:xfrm>
            <a:off x="5394533" y="501742"/>
            <a:ext cx="1395643" cy="1395643"/>
            <a:chOff x="1677608" y="2996952"/>
            <a:chExt cx="1395643" cy="1395643"/>
          </a:xfrm>
        </p:grpSpPr>
        <p:sp>
          <p:nvSpPr>
            <p:cNvPr id="110"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latin typeface="微软雅黑" panose="020B0503020204020204" charset="-122"/>
                <a:ea typeface="微软雅黑" panose="020B0503020204020204" charset="-122"/>
              </a:endParaRPr>
            </a:p>
          </p:txBody>
        </p:sp>
        <p:sp>
          <p:nvSpPr>
            <p:cNvPr id="111" name="Oval 29"/>
            <p:cNvSpPr>
              <a:spLocks noChangeAspect="1"/>
            </p:cNvSpPr>
            <p:nvPr/>
          </p:nvSpPr>
          <p:spPr>
            <a:xfrm>
              <a:off x="1850114" y="3169458"/>
              <a:ext cx="1050630" cy="1050630"/>
            </a:xfrm>
            <a:prstGeom prst="ellipse">
              <a:avLst/>
            </a:prstGeom>
            <a:solidFill>
              <a:srgbClr val="076655"/>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112" name="组合 111"/>
          <p:cNvGrpSpPr/>
          <p:nvPr/>
        </p:nvGrpSpPr>
        <p:grpSpPr>
          <a:xfrm>
            <a:off x="6862184" y="501742"/>
            <a:ext cx="1395643" cy="1395643"/>
            <a:chOff x="1677608" y="2996952"/>
            <a:chExt cx="1395643" cy="1395643"/>
          </a:xfrm>
        </p:grpSpPr>
        <p:sp>
          <p:nvSpPr>
            <p:cNvPr id="11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latin typeface="微软雅黑" panose="020B0503020204020204" charset="-122"/>
                <a:ea typeface="微软雅黑" panose="020B0503020204020204" charset="-122"/>
              </a:endParaRPr>
            </a:p>
          </p:txBody>
        </p:sp>
        <p:sp>
          <p:nvSpPr>
            <p:cNvPr id="114" name="Oval 29"/>
            <p:cNvSpPr>
              <a:spLocks noChangeAspect="1"/>
            </p:cNvSpPr>
            <p:nvPr/>
          </p:nvSpPr>
          <p:spPr>
            <a:xfrm>
              <a:off x="1850114" y="3169458"/>
              <a:ext cx="1050630" cy="1050630"/>
            </a:xfrm>
            <a:prstGeom prst="ellipse">
              <a:avLst/>
            </a:prstGeom>
            <a:solidFill>
              <a:srgbClr val="076655"/>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115" name="组合 114"/>
          <p:cNvGrpSpPr/>
          <p:nvPr/>
        </p:nvGrpSpPr>
        <p:grpSpPr>
          <a:xfrm>
            <a:off x="3941469" y="476672"/>
            <a:ext cx="1395643" cy="1395643"/>
            <a:chOff x="1677608" y="2996952"/>
            <a:chExt cx="1395643" cy="1395643"/>
          </a:xfrm>
        </p:grpSpPr>
        <p:sp>
          <p:nvSpPr>
            <p:cNvPr id="116"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latin typeface="微软雅黑" panose="020B0503020204020204" charset="-122"/>
                <a:ea typeface="微软雅黑" panose="020B0503020204020204" charset="-122"/>
              </a:endParaRPr>
            </a:p>
          </p:txBody>
        </p:sp>
        <p:sp>
          <p:nvSpPr>
            <p:cNvPr id="117" name="Oval 29"/>
            <p:cNvSpPr>
              <a:spLocks noChangeAspect="1"/>
            </p:cNvSpPr>
            <p:nvPr/>
          </p:nvSpPr>
          <p:spPr>
            <a:xfrm>
              <a:off x="1850114" y="3169458"/>
              <a:ext cx="1050630" cy="1050630"/>
            </a:xfrm>
            <a:prstGeom prst="ellipse">
              <a:avLst/>
            </a:prstGeom>
            <a:solidFill>
              <a:srgbClr val="076655"/>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prstClr val="white"/>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sp>
        <p:nvSpPr>
          <p:cNvPr id="118" name="TextBox 40"/>
          <p:cNvSpPr txBox="1"/>
          <p:nvPr/>
        </p:nvSpPr>
        <p:spPr>
          <a:xfrm flipH="1">
            <a:off x="4471950" y="815544"/>
            <a:ext cx="360040" cy="769441"/>
          </a:xfrm>
          <a:prstGeom prst="rect">
            <a:avLst/>
          </a:prstGeom>
          <a:noFill/>
        </p:spPr>
        <p:txBody>
          <a:bodyPr wrap="square" rtlCol="0">
            <a:spAutoFit/>
          </a:bodyPr>
          <a:lstStyle/>
          <a:p>
            <a:pPr algn="ctr"/>
            <a:r>
              <a:rPr lang="zh-CN" altLang="en-US" sz="4400" b="1" dirty="0">
                <a:solidFill>
                  <a:schemeClr val="bg1"/>
                </a:solidFill>
                <a:latin typeface="微软雅黑" panose="020B0503020204020204" charset="-122"/>
                <a:ea typeface="微软雅黑" panose="020B0503020204020204" charset="-122"/>
              </a:rPr>
              <a:t>目</a:t>
            </a:r>
            <a:endParaRPr lang="id-ID" sz="4400" b="1" dirty="0">
              <a:solidFill>
                <a:schemeClr val="bg1"/>
              </a:solidFill>
              <a:latin typeface="微软雅黑" panose="020B0503020204020204" charset="-122"/>
              <a:ea typeface="微软雅黑" panose="020B0503020204020204" charset="-122"/>
            </a:endParaRPr>
          </a:p>
        </p:txBody>
      </p:sp>
      <p:sp>
        <p:nvSpPr>
          <p:cNvPr id="119" name="TextBox 41"/>
          <p:cNvSpPr txBox="1"/>
          <p:nvPr/>
        </p:nvSpPr>
        <p:spPr>
          <a:xfrm flipH="1">
            <a:off x="5939601" y="815544"/>
            <a:ext cx="360040" cy="769441"/>
          </a:xfrm>
          <a:prstGeom prst="rect">
            <a:avLst/>
          </a:prstGeom>
          <a:noFill/>
        </p:spPr>
        <p:txBody>
          <a:bodyPr wrap="square" rtlCol="0">
            <a:spAutoFit/>
          </a:bodyPr>
          <a:lstStyle/>
          <a:p>
            <a:pPr algn="ctr"/>
            <a:r>
              <a:rPr lang="zh-CN" altLang="en-US" sz="4400" b="1" dirty="0">
                <a:solidFill>
                  <a:schemeClr val="bg1"/>
                </a:solidFill>
                <a:latin typeface="微软雅黑" panose="020B0503020204020204" charset="-122"/>
                <a:ea typeface="微软雅黑" panose="020B0503020204020204" charset="-122"/>
              </a:rPr>
              <a:t>录</a:t>
            </a:r>
            <a:endParaRPr lang="id-ID" sz="4400" b="1" dirty="0">
              <a:solidFill>
                <a:schemeClr val="bg1"/>
              </a:solidFill>
              <a:latin typeface="微软雅黑" panose="020B0503020204020204" charset="-122"/>
              <a:ea typeface="微软雅黑" panose="020B0503020204020204" charset="-122"/>
            </a:endParaRPr>
          </a:p>
        </p:txBody>
      </p:sp>
      <p:sp>
        <p:nvSpPr>
          <p:cNvPr id="120" name="TextBox 42"/>
          <p:cNvSpPr txBox="1"/>
          <p:nvPr/>
        </p:nvSpPr>
        <p:spPr>
          <a:xfrm flipH="1">
            <a:off x="7379761" y="815544"/>
            <a:ext cx="360040" cy="769441"/>
          </a:xfrm>
          <a:prstGeom prst="rect">
            <a:avLst/>
          </a:prstGeom>
          <a:noFill/>
        </p:spPr>
        <p:txBody>
          <a:bodyPr wrap="square" rtlCol="0">
            <a:spAutoFit/>
          </a:bodyPr>
          <a:lstStyle/>
          <a:p>
            <a:pPr algn="ctr"/>
            <a:r>
              <a:rPr lang="zh-CN" altLang="en-US" sz="4400" b="1" dirty="0">
                <a:solidFill>
                  <a:schemeClr val="bg1"/>
                </a:solidFill>
                <a:latin typeface="微软雅黑" panose="020B0503020204020204" charset="-122"/>
                <a:ea typeface="微软雅黑" panose="020B0503020204020204" charset="-122"/>
              </a:rPr>
              <a:t>页</a:t>
            </a:r>
            <a:endParaRPr lang="id-ID" sz="4400" b="1"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ppt_x"/>
                                          </p:val>
                                        </p:tav>
                                        <p:tav tm="100000">
                                          <p:val>
                                            <p:strVal val="#ppt_x"/>
                                          </p:val>
                                        </p:tav>
                                      </p:tavLst>
                                    </p:anim>
                                    <p:anim calcmode="lin" valueType="num">
                                      <p:cBhvr additive="base">
                                        <p:cTn id="12" dur="500" fill="hold"/>
                                        <p:tgtEl>
                                          <p:spTgt spid="11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109"/>
                                        </p:tgtEl>
                                        <p:attrNameLst>
                                          <p:attrName>style.visibility</p:attrName>
                                        </p:attrNameLst>
                                      </p:cBhvr>
                                      <p:to>
                                        <p:strVal val="visible"/>
                                      </p:to>
                                    </p:set>
                                    <p:anim calcmode="lin" valueType="num">
                                      <p:cBhvr additive="base">
                                        <p:cTn id="15" dur="500" fill="hold"/>
                                        <p:tgtEl>
                                          <p:spTgt spid="109"/>
                                        </p:tgtEl>
                                        <p:attrNameLst>
                                          <p:attrName>ppt_x</p:attrName>
                                        </p:attrNameLst>
                                      </p:cBhvr>
                                      <p:tavLst>
                                        <p:tav tm="0">
                                          <p:val>
                                            <p:strVal val="#ppt_x"/>
                                          </p:val>
                                        </p:tav>
                                        <p:tav tm="100000">
                                          <p:val>
                                            <p:strVal val="#ppt_x"/>
                                          </p:val>
                                        </p:tav>
                                      </p:tavLst>
                                    </p:anim>
                                    <p:anim calcmode="lin" valueType="num">
                                      <p:cBhvr additive="base">
                                        <p:cTn id="16" dur="500" fill="hold"/>
                                        <p:tgtEl>
                                          <p:spTgt spid="109"/>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250"/>
                                  </p:stCondLst>
                                  <p:childTnLst>
                                    <p:set>
                                      <p:cBhvr>
                                        <p:cTn id="18" dur="1" fill="hold">
                                          <p:stCondLst>
                                            <p:cond delay="0"/>
                                          </p:stCondLst>
                                        </p:cTn>
                                        <p:tgtEl>
                                          <p:spTgt spid="112"/>
                                        </p:tgtEl>
                                        <p:attrNameLst>
                                          <p:attrName>style.visibility</p:attrName>
                                        </p:attrNameLst>
                                      </p:cBhvr>
                                      <p:to>
                                        <p:strVal val="visible"/>
                                      </p:to>
                                    </p:set>
                                    <p:anim calcmode="lin" valueType="num">
                                      <p:cBhvr additive="base">
                                        <p:cTn id="19" dur="500" fill="hold"/>
                                        <p:tgtEl>
                                          <p:spTgt spid="112"/>
                                        </p:tgtEl>
                                        <p:attrNameLst>
                                          <p:attrName>ppt_x</p:attrName>
                                        </p:attrNameLst>
                                      </p:cBhvr>
                                      <p:tavLst>
                                        <p:tav tm="0">
                                          <p:val>
                                            <p:strVal val="#ppt_x"/>
                                          </p:val>
                                        </p:tav>
                                        <p:tav tm="100000">
                                          <p:val>
                                            <p:strVal val="#ppt_x"/>
                                          </p:val>
                                        </p:tav>
                                      </p:tavLst>
                                    </p:anim>
                                    <p:anim calcmode="lin" valueType="num">
                                      <p:cBhvr additive="base">
                                        <p:cTn id="20" dur="500" fill="hold"/>
                                        <p:tgtEl>
                                          <p:spTgt spid="112"/>
                                        </p:tgtEl>
                                        <p:attrNameLst>
                                          <p:attrName>ppt_y</p:attrName>
                                        </p:attrNameLst>
                                      </p:cBhvr>
                                      <p:tavLst>
                                        <p:tav tm="0">
                                          <p:val>
                                            <p:strVal val="0-#ppt_h/2"/>
                                          </p:val>
                                        </p:tav>
                                        <p:tav tm="100000">
                                          <p:val>
                                            <p:strVal val="#ppt_y"/>
                                          </p:val>
                                        </p:tav>
                                      </p:tavLst>
                                    </p:anim>
                                  </p:childTnLst>
                                </p:cTn>
                              </p:par>
                              <p:par>
                                <p:cTn id="21" presetID="53" presetClass="entr" presetSubtype="16" fill="hold" grpId="0" nodeType="withEffect">
                                  <p:stCondLst>
                                    <p:cond delay="750"/>
                                  </p:stCondLst>
                                  <p:childTnLst>
                                    <p:set>
                                      <p:cBhvr>
                                        <p:cTn id="22" dur="1" fill="hold">
                                          <p:stCondLst>
                                            <p:cond delay="0"/>
                                          </p:stCondLst>
                                        </p:cTn>
                                        <p:tgtEl>
                                          <p:spTgt spid="118"/>
                                        </p:tgtEl>
                                        <p:attrNameLst>
                                          <p:attrName>style.visibility</p:attrName>
                                        </p:attrNameLst>
                                      </p:cBhvr>
                                      <p:to>
                                        <p:strVal val="visible"/>
                                      </p:to>
                                    </p:set>
                                    <p:anim calcmode="lin" valueType="num">
                                      <p:cBhvr>
                                        <p:cTn id="23" dur="500" fill="hold"/>
                                        <p:tgtEl>
                                          <p:spTgt spid="118"/>
                                        </p:tgtEl>
                                        <p:attrNameLst>
                                          <p:attrName>ppt_w</p:attrName>
                                        </p:attrNameLst>
                                      </p:cBhvr>
                                      <p:tavLst>
                                        <p:tav tm="0">
                                          <p:val>
                                            <p:fltVal val="0"/>
                                          </p:val>
                                        </p:tav>
                                        <p:tav tm="100000">
                                          <p:val>
                                            <p:strVal val="#ppt_w"/>
                                          </p:val>
                                        </p:tav>
                                      </p:tavLst>
                                    </p:anim>
                                    <p:anim calcmode="lin" valueType="num">
                                      <p:cBhvr>
                                        <p:cTn id="24" dur="500" fill="hold"/>
                                        <p:tgtEl>
                                          <p:spTgt spid="118"/>
                                        </p:tgtEl>
                                        <p:attrNameLst>
                                          <p:attrName>ppt_h</p:attrName>
                                        </p:attrNameLst>
                                      </p:cBhvr>
                                      <p:tavLst>
                                        <p:tav tm="0">
                                          <p:val>
                                            <p:fltVal val="0"/>
                                          </p:val>
                                        </p:tav>
                                        <p:tav tm="100000">
                                          <p:val>
                                            <p:strVal val="#ppt_h"/>
                                          </p:val>
                                        </p:tav>
                                      </p:tavLst>
                                    </p:anim>
                                    <p:animEffect transition="in" filter="fade">
                                      <p:cBhvr>
                                        <p:cTn id="25" dur="500"/>
                                        <p:tgtEl>
                                          <p:spTgt spid="118"/>
                                        </p:tgtEl>
                                      </p:cBhvr>
                                    </p:animEffect>
                                  </p:childTnLst>
                                </p:cTn>
                              </p:par>
                              <p:par>
                                <p:cTn id="26" presetID="53" presetClass="entr" presetSubtype="16" fill="hold" grpId="0" nodeType="withEffect">
                                  <p:stCondLst>
                                    <p:cond delay="750"/>
                                  </p:stCondLst>
                                  <p:childTnLst>
                                    <p:set>
                                      <p:cBhvr>
                                        <p:cTn id="27" dur="1" fill="hold">
                                          <p:stCondLst>
                                            <p:cond delay="0"/>
                                          </p:stCondLst>
                                        </p:cTn>
                                        <p:tgtEl>
                                          <p:spTgt spid="119"/>
                                        </p:tgtEl>
                                        <p:attrNameLst>
                                          <p:attrName>style.visibility</p:attrName>
                                        </p:attrNameLst>
                                      </p:cBhvr>
                                      <p:to>
                                        <p:strVal val="visible"/>
                                      </p:to>
                                    </p:set>
                                    <p:anim calcmode="lin" valueType="num">
                                      <p:cBhvr>
                                        <p:cTn id="28" dur="500" fill="hold"/>
                                        <p:tgtEl>
                                          <p:spTgt spid="119"/>
                                        </p:tgtEl>
                                        <p:attrNameLst>
                                          <p:attrName>ppt_w</p:attrName>
                                        </p:attrNameLst>
                                      </p:cBhvr>
                                      <p:tavLst>
                                        <p:tav tm="0">
                                          <p:val>
                                            <p:fltVal val="0"/>
                                          </p:val>
                                        </p:tav>
                                        <p:tav tm="100000">
                                          <p:val>
                                            <p:strVal val="#ppt_w"/>
                                          </p:val>
                                        </p:tav>
                                      </p:tavLst>
                                    </p:anim>
                                    <p:anim calcmode="lin" valueType="num">
                                      <p:cBhvr>
                                        <p:cTn id="29" dur="500" fill="hold"/>
                                        <p:tgtEl>
                                          <p:spTgt spid="119"/>
                                        </p:tgtEl>
                                        <p:attrNameLst>
                                          <p:attrName>ppt_h</p:attrName>
                                        </p:attrNameLst>
                                      </p:cBhvr>
                                      <p:tavLst>
                                        <p:tav tm="0">
                                          <p:val>
                                            <p:fltVal val="0"/>
                                          </p:val>
                                        </p:tav>
                                        <p:tav tm="100000">
                                          <p:val>
                                            <p:strVal val="#ppt_h"/>
                                          </p:val>
                                        </p:tav>
                                      </p:tavLst>
                                    </p:anim>
                                    <p:animEffect transition="in" filter="fade">
                                      <p:cBhvr>
                                        <p:cTn id="30" dur="500"/>
                                        <p:tgtEl>
                                          <p:spTgt spid="119"/>
                                        </p:tgtEl>
                                      </p:cBhvr>
                                    </p:animEffect>
                                  </p:childTnLst>
                                </p:cTn>
                              </p:par>
                              <p:par>
                                <p:cTn id="31" presetID="53" presetClass="entr" presetSubtype="16" fill="hold" grpId="0" nodeType="withEffect">
                                  <p:stCondLst>
                                    <p:cond delay="750"/>
                                  </p:stCondLst>
                                  <p:childTnLst>
                                    <p:set>
                                      <p:cBhvr>
                                        <p:cTn id="32" dur="1" fill="hold">
                                          <p:stCondLst>
                                            <p:cond delay="0"/>
                                          </p:stCondLst>
                                        </p:cTn>
                                        <p:tgtEl>
                                          <p:spTgt spid="120"/>
                                        </p:tgtEl>
                                        <p:attrNameLst>
                                          <p:attrName>style.visibility</p:attrName>
                                        </p:attrNameLst>
                                      </p:cBhvr>
                                      <p:to>
                                        <p:strVal val="visible"/>
                                      </p:to>
                                    </p:set>
                                    <p:anim calcmode="lin" valueType="num">
                                      <p:cBhvr>
                                        <p:cTn id="33" dur="500" fill="hold"/>
                                        <p:tgtEl>
                                          <p:spTgt spid="120"/>
                                        </p:tgtEl>
                                        <p:attrNameLst>
                                          <p:attrName>ppt_w</p:attrName>
                                        </p:attrNameLst>
                                      </p:cBhvr>
                                      <p:tavLst>
                                        <p:tav tm="0">
                                          <p:val>
                                            <p:fltVal val="0"/>
                                          </p:val>
                                        </p:tav>
                                        <p:tav tm="100000">
                                          <p:val>
                                            <p:strVal val="#ppt_w"/>
                                          </p:val>
                                        </p:tav>
                                      </p:tavLst>
                                    </p:anim>
                                    <p:anim calcmode="lin" valueType="num">
                                      <p:cBhvr>
                                        <p:cTn id="34" dur="500" fill="hold"/>
                                        <p:tgtEl>
                                          <p:spTgt spid="120"/>
                                        </p:tgtEl>
                                        <p:attrNameLst>
                                          <p:attrName>ppt_h</p:attrName>
                                        </p:attrNameLst>
                                      </p:cBhvr>
                                      <p:tavLst>
                                        <p:tav tm="0">
                                          <p:val>
                                            <p:fltVal val="0"/>
                                          </p:val>
                                        </p:tav>
                                        <p:tav tm="100000">
                                          <p:val>
                                            <p:strVal val="#ppt_h"/>
                                          </p:val>
                                        </p:tav>
                                      </p:tavLst>
                                    </p:anim>
                                    <p:animEffect transition="in" filter="fade">
                                      <p:cBhvr>
                                        <p:cTn id="35" dur="500"/>
                                        <p:tgtEl>
                                          <p:spTgt spid="120"/>
                                        </p:tgtEl>
                                      </p:cBhvr>
                                    </p:animEffect>
                                  </p:childTnLst>
                                </p:cTn>
                              </p:par>
                              <p:par>
                                <p:cTn id="36" presetID="2" presetClass="entr" presetSubtype="1" fill="hold" nodeType="withEffect">
                                  <p:stCondLst>
                                    <p:cond delay="1500"/>
                                  </p:stCondLst>
                                  <p:childTnLst>
                                    <p:set>
                                      <p:cBhvr>
                                        <p:cTn id="37" dur="1" fill="hold">
                                          <p:stCondLst>
                                            <p:cond delay="0"/>
                                          </p:stCondLst>
                                        </p:cTn>
                                        <p:tgtEl>
                                          <p:spTgt spid="91"/>
                                        </p:tgtEl>
                                        <p:attrNameLst>
                                          <p:attrName>style.visibility</p:attrName>
                                        </p:attrNameLst>
                                      </p:cBhvr>
                                      <p:to>
                                        <p:strVal val="visible"/>
                                      </p:to>
                                    </p:set>
                                    <p:anim calcmode="lin" valueType="num">
                                      <p:cBhvr additive="base">
                                        <p:cTn id="38" dur="500" fill="hold"/>
                                        <p:tgtEl>
                                          <p:spTgt spid="91"/>
                                        </p:tgtEl>
                                        <p:attrNameLst>
                                          <p:attrName>ppt_x</p:attrName>
                                        </p:attrNameLst>
                                      </p:cBhvr>
                                      <p:tavLst>
                                        <p:tav tm="0">
                                          <p:val>
                                            <p:strVal val="#ppt_x"/>
                                          </p:val>
                                        </p:tav>
                                        <p:tav tm="100000">
                                          <p:val>
                                            <p:strVal val="#ppt_x"/>
                                          </p:val>
                                        </p:tav>
                                      </p:tavLst>
                                    </p:anim>
                                    <p:anim calcmode="lin" valueType="num">
                                      <p:cBhvr additive="base">
                                        <p:cTn id="39" dur="500" fill="hold"/>
                                        <p:tgtEl>
                                          <p:spTgt spid="91"/>
                                        </p:tgtEl>
                                        <p:attrNameLst>
                                          <p:attrName>ppt_y</p:attrName>
                                        </p:attrNameLst>
                                      </p:cBhvr>
                                      <p:tavLst>
                                        <p:tav tm="0">
                                          <p:val>
                                            <p:strVal val="0-#ppt_h/2"/>
                                          </p:val>
                                        </p:tav>
                                        <p:tav tm="100000">
                                          <p:val>
                                            <p:strVal val="#ppt_y"/>
                                          </p:val>
                                        </p:tav>
                                      </p:tavLst>
                                    </p:anim>
                                  </p:childTnLst>
                                </p:cTn>
                              </p:par>
                              <p:par>
                                <p:cTn id="40" presetID="2" presetClass="entr" presetSubtype="1" fill="hold" nodeType="withEffect">
                                  <p:stCondLst>
                                    <p:cond delay="1500"/>
                                  </p:stCondLst>
                                  <p:childTnLst>
                                    <p:set>
                                      <p:cBhvr>
                                        <p:cTn id="41" dur="1" fill="hold">
                                          <p:stCondLst>
                                            <p:cond delay="0"/>
                                          </p:stCondLst>
                                        </p:cTn>
                                        <p:tgtEl>
                                          <p:spTgt spid="95"/>
                                        </p:tgtEl>
                                        <p:attrNameLst>
                                          <p:attrName>style.visibility</p:attrName>
                                        </p:attrNameLst>
                                      </p:cBhvr>
                                      <p:to>
                                        <p:strVal val="visible"/>
                                      </p:to>
                                    </p:set>
                                    <p:anim calcmode="lin" valueType="num">
                                      <p:cBhvr additive="base">
                                        <p:cTn id="42" dur="500" fill="hold"/>
                                        <p:tgtEl>
                                          <p:spTgt spid="95"/>
                                        </p:tgtEl>
                                        <p:attrNameLst>
                                          <p:attrName>ppt_x</p:attrName>
                                        </p:attrNameLst>
                                      </p:cBhvr>
                                      <p:tavLst>
                                        <p:tav tm="0">
                                          <p:val>
                                            <p:strVal val="#ppt_x"/>
                                          </p:val>
                                        </p:tav>
                                        <p:tav tm="100000">
                                          <p:val>
                                            <p:strVal val="#ppt_x"/>
                                          </p:val>
                                        </p:tav>
                                      </p:tavLst>
                                    </p:anim>
                                    <p:anim calcmode="lin" valueType="num">
                                      <p:cBhvr additive="base">
                                        <p:cTn id="43" dur="500" fill="hold"/>
                                        <p:tgtEl>
                                          <p:spTgt spid="95"/>
                                        </p:tgtEl>
                                        <p:attrNameLst>
                                          <p:attrName>ppt_y</p:attrName>
                                        </p:attrNameLst>
                                      </p:cBhvr>
                                      <p:tavLst>
                                        <p:tav tm="0">
                                          <p:val>
                                            <p:strVal val="0-#ppt_h/2"/>
                                          </p:val>
                                        </p:tav>
                                        <p:tav tm="100000">
                                          <p:val>
                                            <p:strVal val="#ppt_y"/>
                                          </p:val>
                                        </p:tav>
                                      </p:tavLst>
                                    </p:anim>
                                  </p:childTnLst>
                                </p:cTn>
                              </p:par>
                              <p:par>
                                <p:cTn id="44" presetID="2" presetClass="entr" presetSubtype="1" fill="hold" nodeType="withEffect">
                                  <p:stCondLst>
                                    <p:cond delay="1500"/>
                                  </p:stCondLst>
                                  <p:childTnLst>
                                    <p:set>
                                      <p:cBhvr>
                                        <p:cTn id="45" dur="1" fill="hold">
                                          <p:stCondLst>
                                            <p:cond delay="0"/>
                                          </p:stCondLst>
                                        </p:cTn>
                                        <p:tgtEl>
                                          <p:spTgt spid="98"/>
                                        </p:tgtEl>
                                        <p:attrNameLst>
                                          <p:attrName>style.visibility</p:attrName>
                                        </p:attrNameLst>
                                      </p:cBhvr>
                                      <p:to>
                                        <p:strVal val="visible"/>
                                      </p:to>
                                    </p:set>
                                    <p:anim calcmode="lin" valueType="num">
                                      <p:cBhvr additive="base">
                                        <p:cTn id="46" dur="500" fill="hold"/>
                                        <p:tgtEl>
                                          <p:spTgt spid="98"/>
                                        </p:tgtEl>
                                        <p:attrNameLst>
                                          <p:attrName>ppt_x</p:attrName>
                                        </p:attrNameLst>
                                      </p:cBhvr>
                                      <p:tavLst>
                                        <p:tav tm="0">
                                          <p:val>
                                            <p:strVal val="#ppt_x"/>
                                          </p:val>
                                        </p:tav>
                                        <p:tav tm="100000">
                                          <p:val>
                                            <p:strVal val="#ppt_x"/>
                                          </p:val>
                                        </p:tav>
                                      </p:tavLst>
                                    </p:anim>
                                    <p:anim calcmode="lin" valueType="num">
                                      <p:cBhvr additive="base">
                                        <p:cTn id="47" dur="500" fill="hold"/>
                                        <p:tgtEl>
                                          <p:spTgt spid="98"/>
                                        </p:tgtEl>
                                        <p:attrNameLst>
                                          <p:attrName>ppt_y</p:attrName>
                                        </p:attrNameLst>
                                      </p:cBhvr>
                                      <p:tavLst>
                                        <p:tav tm="0">
                                          <p:val>
                                            <p:strVal val="0-#ppt_h/2"/>
                                          </p:val>
                                        </p:tav>
                                        <p:tav tm="100000">
                                          <p:val>
                                            <p:strVal val="#ppt_y"/>
                                          </p:val>
                                        </p:tav>
                                      </p:tavLst>
                                    </p:anim>
                                  </p:childTnLst>
                                </p:cTn>
                              </p:par>
                              <p:par>
                                <p:cTn id="48" presetID="2" presetClass="entr" presetSubtype="1" fill="hold" nodeType="withEffect">
                                  <p:stCondLst>
                                    <p:cond delay="1500"/>
                                  </p:stCondLst>
                                  <p:childTnLst>
                                    <p:set>
                                      <p:cBhvr>
                                        <p:cTn id="49" dur="1" fill="hold">
                                          <p:stCondLst>
                                            <p:cond delay="0"/>
                                          </p:stCondLst>
                                        </p:cTn>
                                        <p:tgtEl>
                                          <p:spTgt spid="101"/>
                                        </p:tgtEl>
                                        <p:attrNameLst>
                                          <p:attrName>style.visibility</p:attrName>
                                        </p:attrNameLst>
                                      </p:cBhvr>
                                      <p:to>
                                        <p:strVal val="visible"/>
                                      </p:to>
                                    </p:set>
                                    <p:anim calcmode="lin" valueType="num">
                                      <p:cBhvr additive="base">
                                        <p:cTn id="50" dur="500" fill="hold"/>
                                        <p:tgtEl>
                                          <p:spTgt spid="101"/>
                                        </p:tgtEl>
                                        <p:attrNameLst>
                                          <p:attrName>ppt_x</p:attrName>
                                        </p:attrNameLst>
                                      </p:cBhvr>
                                      <p:tavLst>
                                        <p:tav tm="0">
                                          <p:val>
                                            <p:strVal val="#ppt_x"/>
                                          </p:val>
                                        </p:tav>
                                        <p:tav tm="100000">
                                          <p:val>
                                            <p:strVal val="#ppt_x"/>
                                          </p:val>
                                        </p:tav>
                                      </p:tavLst>
                                    </p:anim>
                                    <p:anim calcmode="lin" valueType="num">
                                      <p:cBhvr additive="base">
                                        <p:cTn id="51" dur="500" fill="hold"/>
                                        <p:tgtEl>
                                          <p:spTgt spid="101"/>
                                        </p:tgtEl>
                                        <p:attrNameLst>
                                          <p:attrName>ppt_y</p:attrName>
                                        </p:attrNameLst>
                                      </p:cBhvr>
                                      <p:tavLst>
                                        <p:tav tm="0">
                                          <p:val>
                                            <p:strVal val="0-#ppt_h/2"/>
                                          </p:val>
                                        </p:tav>
                                        <p:tav tm="100000">
                                          <p:val>
                                            <p:strVal val="#ppt_y"/>
                                          </p:val>
                                        </p:tav>
                                      </p:tavLst>
                                    </p:anim>
                                  </p:childTnLst>
                                </p:cTn>
                              </p:par>
                              <p:par>
                                <p:cTn id="52" presetID="53" presetClass="entr" presetSubtype="16" fill="hold" grpId="0" nodeType="withEffect">
                                  <p:stCondLst>
                                    <p:cond delay="2250"/>
                                  </p:stCondLst>
                                  <p:childTnLst>
                                    <p:set>
                                      <p:cBhvr>
                                        <p:cTn id="53" dur="1" fill="hold">
                                          <p:stCondLst>
                                            <p:cond delay="0"/>
                                          </p:stCondLst>
                                        </p:cTn>
                                        <p:tgtEl>
                                          <p:spTgt spid="94"/>
                                        </p:tgtEl>
                                        <p:attrNameLst>
                                          <p:attrName>style.visibility</p:attrName>
                                        </p:attrNameLst>
                                      </p:cBhvr>
                                      <p:to>
                                        <p:strVal val="visible"/>
                                      </p:to>
                                    </p:set>
                                    <p:anim calcmode="lin" valueType="num">
                                      <p:cBhvr>
                                        <p:cTn id="54" dur="500" fill="hold"/>
                                        <p:tgtEl>
                                          <p:spTgt spid="94"/>
                                        </p:tgtEl>
                                        <p:attrNameLst>
                                          <p:attrName>ppt_w</p:attrName>
                                        </p:attrNameLst>
                                      </p:cBhvr>
                                      <p:tavLst>
                                        <p:tav tm="0">
                                          <p:val>
                                            <p:fltVal val="0"/>
                                          </p:val>
                                        </p:tav>
                                        <p:tav tm="100000">
                                          <p:val>
                                            <p:strVal val="#ppt_w"/>
                                          </p:val>
                                        </p:tav>
                                      </p:tavLst>
                                    </p:anim>
                                    <p:anim calcmode="lin" valueType="num">
                                      <p:cBhvr>
                                        <p:cTn id="55" dur="500" fill="hold"/>
                                        <p:tgtEl>
                                          <p:spTgt spid="94"/>
                                        </p:tgtEl>
                                        <p:attrNameLst>
                                          <p:attrName>ppt_h</p:attrName>
                                        </p:attrNameLst>
                                      </p:cBhvr>
                                      <p:tavLst>
                                        <p:tav tm="0">
                                          <p:val>
                                            <p:fltVal val="0"/>
                                          </p:val>
                                        </p:tav>
                                        <p:tav tm="100000">
                                          <p:val>
                                            <p:strVal val="#ppt_h"/>
                                          </p:val>
                                        </p:tav>
                                      </p:tavLst>
                                    </p:anim>
                                    <p:animEffect transition="in" filter="fade">
                                      <p:cBhvr>
                                        <p:cTn id="56" dur="500"/>
                                        <p:tgtEl>
                                          <p:spTgt spid="94"/>
                                        </p:tgtEl>
                                      </p:cBhvr>
                                    </p:animEffect>
                                  </p:childTnLst>
                                </p:cTn>
                              </p:par>
                              <p:par>
                                <p:cTn id="57" presetID="53" presetClass="entr" presetSubtype="16" fill="hold" grpId="0" nodeType="withEffect">
                                  <p:stCondLst>
                                    <p:cond delay="2250"/>
                                  </p:stCondLst>
                                  <p:childTnLst>
                                    <p:set>
                                      <p:cBhvr>
                                        <p:cTn id="58" dur="1" fill="hold">
                                          <p:stCondLst>
                                            <p:cond delay="0"/>
                                          </p:stCondLst>
                                        </p:cTn>
                                        <p:tgtEl>
                                          <p:spTgt spid="104"/>
                                        </p:tgtEl>
                                        <p:attrNameLst>
                                          <p:attrName>style.visibility</p:attrName>
                                        </p:attrNameLst>
                                      </p:cBhvr>
                                      <p:to>
                                        <p:strVal val="visible"/>
                                      </p:to>
                                    </p:set>
                                    <p:anim calcmode="lin" valueType="num">
                                      <p:cBhvr>
                                        <p:cTn id="59" dur="500" fill="hold"/>
                                        <p:tgtEl>
                                          <p:spTgt spid="104"/>
                                        </p:tgtEl>
                                        <p:attrNameLst>
                                          <p:attrName>ppt_w</p:attrName>
                                        </p:attrNameLst>
                                      </p:cBhvr>
                                      <p:tavLst>
                                        <p:tav tm="0">
                                          <p:val>
                                            <p:fltVal val="0"/>
                                          </p:val>
                                        </p:tav>
                                        <p:tav tm="100000">
                                          <p:val>
                                            <p:strVal val="#ppt_w"/>
                                          </p:val>
                                        </p:tav>
                                      </p:tavLst>
                                    </p:anim>
                                    <p:anim calcmode="lin" valueType="num">
                                      <p:cBhvr>
                                        <p:cTn id="60" dur="500" fill="hold"/>
                                        <p:tgtEl>
                                          <p:spTgt spid="104"/>
                                        </p:tgtEl>
                                        <p:attrNameLst>
                                          <p:attrName>ppt_h</p:attrName>
                                        </p:attrNameLst>
                                      </p:cBhvr>
                                      <p:tavLst>
                                        <p:tav tm="0">
                                          <p:val>
                                            <p:fltVal val="0"/>
                                          </p:val>
                                        </p:tav>
                                        <p:tav tm="100000">
                                          <p:val>
                                            <p:strVal val="#ppt_h"/>
                                          </p:val>
                                        </p:tav>
                                      </p:tavLst>
                                    </p:anim>
                                    <p:animEffect transition="in" filter="fade">
                                      <p:cBhvr>
                                        <p:cTn id="61" dur="500"/>
                                        <p:tgtEl>
                                          <p:spTgt spid="104"/>
                                        </p:tgtEl>
                                      </p:cBhvr>
                                    </p:animEffect>
                                  </p:childTnLst>
                                </p:cTn>
                              </p:par>
                              <p:par>
                                <p:cTn id="62" presetID="53" presetClass="entr" presetSubtype="16" fill="hold" grpId="0" nodeType="withEffect">
                                  <p:stCondLst>
                                    <p:cond delay="2250"/>
                                  </p:stCondLst>
                                  <p:childTnLst>
                                    <p:set>
                                      <p:cBhvr>
                                        <p:cTn id="63" dur="1" fill="hold">
                                          <p:stCondLst>
                                            <p:cond delay="0"/>
                                          </p:stCondLst>
                                        </p:cTn>
                                        <p:tgtEl>
                                          <p:spTgt spid="105"/>
                                        </p:tgtEl>
                                        <p:attrNameLst>
                                          <p:attrName>style.visibility</p:attrName>
                                        </p:attrNameLst>
                                      </p:cBhvr>
                                      <p:to>
                                        <p:strVal val="visible"/>
                                      </p:to>
                                    </p:set>
                                    <p:anim calcmode="lin" valueType="num">
                                      <p:cBhvr>
                                        <p:cTn id="64" dur="500" fill="hold"/>
                                        <p:tgtEl>
                                          <p:spTgt spid="105"/>
                                        </p:tgtEl>
                                        <p:attrNameLst>
                                          <p:attrName>ppt_w</p:attrName>
                                        </p:attrNameLst>
                                      </p:cBhvr>
                                      <p:tavLst>
                                        <p:tav tm="0">
                                          <p:val>
                                            <p:fltVal val="0"/>
                                          </p:val>
                                        </p:tav>
                                        <p:tav tm="100000">
                                          <p:val>
                                            <p:strVal val="#ppt_w"/>
                                          </p:val>
                                        </p:tav>
                                      </p:tavLst>
                                    </p:anim>
                                    <p:anim calcmode="lin" valueType="num">
                                      <p:cBhvr>
                                        <p:cTn id="65" dur="500" fill="hold"/>
                                        <p:tgtEl>
                                          <p:spTgt spid="105"/>
                                        </p:tgtEl>
                                        <p:attrNameLst>
                                          <p:attrName>ppt_h</p:attrName>
                                        </p:attrNameLst>
                                      </p:cBhvr>
                                      <p:tavLst>
                                        <p:tav tm="0">
                                          <p:val>
                                            <p:fltVal val="0"/>
                                          </p:val>
                                        </p:tav>
                                        <p:tav tm="100000">
                                          <p:val>
                                            <p:strVal val="#ppt_h"/>
                                          </p:val>
                                        </p:tav>
                                      </p:tavLst>
                                    </p:anim>
                                    <p:animEffect transition="in" filter="fade">
                                      <p:cBhvr>
                                        <p:cTn id="66" dur="500"/>
                                        <p:tgtEl>
                                          <p:spTgt spid="105"/>
                                        </p:tgtEl>
                                      </p:cBhvr>
                                    </p:animEffect>
                                  </p:childTnLst>
                                </p:cTn>
                              </p:par>
                              <p:par>
                                <p:cTn id="67" presetID="53" presetClass="entr" presetSubtype="16" fill="hold" grpId="0" nodeType="withEffect">
                                  <p:stCondLst>
                                    <p:cond delay="2250"/>
                                  </p:stCondLst>
                                  <p:childTnLst>
                                    <p:set>
                                      <p:cBhvr>
                                        <p:cTn id="68" dur="1" fill="hold">
                                          <p:stCondLst>
                                            <p:cond delay="0"/>
                                          </p:stCondLst>
                                        </p:cTn>
                                        <p:tgtEl>
                                          <p:spTgt spid="106"/>
                                        </p:tgtEl>
                                        <p:attrNameLst>
                                          <p:attrName>style.visibility</p:attrName>
                                        </p:attrNameLst>
                                      </p:cBhvr>
                                      <p:to>
                                        <p:strVal val="visible"/>
                                      </p:to>
                                    </p:set>
                                    <p:anim calcmode="lin" valueType="num">
                                      <p:cBhvr>
                                        <p:cTn id="69" dur="500" fill="hold"/>
                                        <p:tgtEl>
                                          <p:spTgt spid="106"/>
                                        </p:tgtEl>
                                        <p:attrNameLst>
                                          <p:attrName>ppt_w</p:attrName>
                                        </p:attrNameLst>
                                      </p:cBhvr>
                                      <p:tavLst>
                                        <p:tav tm="0">
                                          <p:val>
                                            <p:fltVal val="0"/>
                                          </p:val>
                                        </p:tav>
                                        <p:tav tm="100000">
                                          <p:val>
                                            <p:strVal val="#ppt_w"/>
                                          </p:val>
                                        </p:tav>
                                      </p:tavLst>
                                    </p:anim>
                                    <p:anim calcmode="lin" valueType="num">
                                      <p:cBhvr>
                                        <p:cTn id="70" dur="500" fill="hold"/>
                                        <p:tgtEl>
                                          <p:spTgt spid="106"/>
                                        </p:tgtEl>
                                        <p:attrNameLst>
                                          <p:attrName>ppt_h</p:attrName>
                                        </p:attrNameLst>
                                      </p:cBhvr>
                                      <p:tavLst>
                                        <p:tav tm="0">
                                          <p:val>
                                            <p:fltVal val="0"/>
                                          </p:val>
                                        </p:tav>
                                        <p:tav tm="100000">
                                          <p:val>
                                            <p:strVal val="#ppt_h"/>
                                          </p:val>
                                        </p:tav>
                                      </p:tavLst>
                                    </p:anim>
                                    <p:animEffect transition="in" filter="fade">
                                      <p:cBhvr>
                                        <p:cTn id="71" dur="500"/>
                                        <p:tgtEl>
                                          <p:spTgt spid="106"/>
                                        </p:tgtEl>
                                      </p:cBhvr>
                                    </p:animEffect>
                                  </p:childTnLst>
                                </p:cTn>
                              </p:par>
                            </p:childTnLst>
                          </p:cTn>
                        </p:par>
                        <p:par>
                          <p:cTn id="72" fill="hold">
                            <p:stCondLst>
                              <p:cond delay="500"/>
                            </p:stCondLst>
                            <p:childTnLst>
                              <p:par>
                                <p:cTn id="73" presetID="10" presetClass="entr" presetSubtype="0" fill="hold" grpId="0" nodeType="afterEffect">
                                  <p:stCondLst>
                                    <p:cond delay="0"/>
                                  </p:stCondLst>
                                  <p:childTnLst>
                                    <p:set>
                                      <p:cBhvr>
                                        <p:cTn id="74" dur="1" fill="hold">
                                          <p:stCondLst>
                                            <p:cond delay="0"/>
                                          </p:stCondLst>
                                        </p:cTn>
                                        <p:tgtEl>
                                          <p:spTgt spid="90"/>
                                        </p:tgtEl>
                                        <p:attrNameLst>
                                          <p:attrName>style.visibility</p:attrName>
                                        </p:attrNameLst>
                                      </p:cBhvr>
                                      <p:to>
                                        <p:strVal val="visible"/>
                                      </p:to>
                                    </p:set>
                                    <p:animEffect transition="in" filter="fade">
                                      <p:cBhvr>
                                        <p:cTn id="75" dur="500"/>
                                        <p:tgtEl>
                                          <p:spTgt spid="90"/>
                                        </p:tgtEl>
                                      </p:cBhvr>
                                    </p:animEffect>
                                  </p:childTnLst>
                                </p:cTn>
                              </p:par>
                            </p:childTnLst>
                          </p:cTn>
                        </p:par>
                        <p:par>
                          <p:cTn id="76" fill="hold">
                            <p:stCondLst>
                              <p:cond delay="1000"/>
                            </p:stCondLst>
                            <p:childTnLst>
                              <p:par>
                                <p:cTn id="77" presetID="42" presetClass="entr" presetSubtype="0" fill="hold" grpId="0" nodeType="afterEffect">
                                  <p:stCondLst>
                                    <p:cond delay="0"/>
                                  </p:stCondLst>
                                  <p:childTnLst>
                                    <p:set>
                                      <p:cBhvr>
                                        <p:cTn id="78" dur="1" fill="hold">
                                          <p:stCondLst>
                                            <p:cond delay="0"/>
                                          </p:stCondLst>
                                        </p:cTn>
                                        <p:tgtEl>
                                          <p:spTgt spid="107"/>
                                        </p:tgtEl>
                                        <p:attrNameLst>
                                          <p:attrName>style.visibility</p:attrName>
                                        </p:attrNameLst>
                                      </p:cBhvr>
                                      <p:to>
                                        <p:strVal val="visible"/>
                                      </p:to>
                                    </p:set>
                                    <p:animEffect transition="in" filter="fade">
                                      <p:cBhvr>
                                        <p:cTn id="79" dur="1000"/>
                                        <p:tgtEl>
                                          <p:spTgt spid="107"/>
                                        </p:tgtEl>
                                      </p:cBhvr>
                                    </p:animEffect>
                                    <p:anim calcmode="lin" valueType="num">
                                      <p:cBhvr>
                                        <p:cTn id="80" dur="1000" fill="hold"/>
                                        <p:tgtEl>
                                          <p:spTgt spid="107"/>
                                        </p:tgtEl>
                                        <p:attrNameLst>
                                          <p:attrName>ppt_x</p:attrName>
                                        </p:attrNameLst>
                                      </p:cBhvr>
                                      <p:tavLst>
                                        <p:tav tm="0">
                                          <p:val>
                                            <p:strVal val="#ppt_x"/>
                                          </p:val>
                                        </p:tav>
                                        <p:tav tm="100000">
                                          <p:val>
                                            <p:strVal val="#ppt_x"/>
                                          </p:val>
                                        </p:tav>
                                      </p:tavLst>
                                    </p:anim>
                                    <p:anim calcmode="lin" valueType="num">
                                      <p:cBhvr>
                                        <p:cTn id="81" dur="1000" fill="hold"/>
                                        <p:tgtEl>
                                          <p:spTgt spid="107"/>
                                        </p:tgtEl>
                                        <p:attrNameLst>
                                          <p:attrName>ppt_y</p:attrName>
                                        </p:attrNameLst>
                                      </p:cBhvr>
                                      <p:tavLst>
                                        <p:tav tm="0">
                                          <p:val>
                                            <p:strVal val="#ppt_y+.1"/>
                                          </p:val>
                                        </p:tav>
                                        <p:tav tm="100000">
                                          <p:val>
                                            <p:strVal val="#ppt_y"/>
                                          </p:val>
                                        </p:tav>
                                      </p:tavLst>
                                    </p:anim>
                                  </p:childTnLst>
                                </p:cTn>
                              </p:par>
                            </p:childTnLst>
                          </p:cTn>
                        </p:par>
                        <p:par>
                          <p:cTn id="82" fill="hold">
                            <p:stCondLst>
                              <p:cond delay="2000"/>
                            </p:stCondLst>
                            <p:childTnLst>
                              <p:par>
                                <p:cTn id="83" presetID="10" presetClass="entr" presetSubtype="0" fill="hold" grpId="0" nodeType="afterEffect">
                                  <p:stCondLst>
                                    <p:cond delay="0"/>
                                  </p:stCondLst>
                                  <p:childTnLst>
                                    <p:set>
                                      <p:cBhvr>
                                        <p:cTn id="84" dur="1" fill="hold">
                                          <p:stCondLst>
                                            <p:cond delay="0"/>
                                          </p:stCondLst>
                                        </p:cTn>
                                        <p:tgtEl>
                                          <p:spTgt spid="89"/>
                                        </p:tgtEl>
                                        <p:attrNameLst>
                                          <p:attrName>style.visibility</p:attrName>
                                        </p:attrNameLst>
                                      </p:cBhvr>
                                      <p:to>
                                        <p:strVal val="visible"/>
                                      </p:to>
                                    </p:set>
                                    <p:animEffect transition="in" filter="fade">
                                      <p:cBhvr>
                                        <p:cTn id="85" dur="500"/>
                                        <p:tgtEl>
                                          <p:spTgt spid="89"/>
                                        </p:tgtEl>
                                      </p:cBhvr>
                                    </p:animEffect>
                                  </p:childTnLst>
                                </p:cTn>
                              </p:par>
                            </p:childTnLst>
                          </p:cTn>
                        </p:par>
                        <p:par>
                          <p:cTn id="86" fill="hold">
                            <p:stCondLst>
                              <p:cond delay="2500"/>
                            </p:stCondLst>
                            <p:childTnLst>
                              <p:par>
                                <p:cTn id="87" presetID="42" presetClass="entr" presetSubtype="0" fill="hold" grpId="0" nodeType="afterEffect">
                                  <p:stCondLst>
                                    <p:cond delay="0"/>
                                  </p:stCondLst>
                                  <p:childTnLst>
                                    <p:set>
                                      <p:cBhvr>
                                        <p:cTn id="88" dur="1" fill="hold">
                                          <p:stCondLst>
                                            <p:cond delay="0"/>
                                          </p:stCondLst>
                                        </p:cTn>
                                        <p:tgtEl>
                                          <p:spTgt spid="108"/>
                                        </p:tgtEl>
                                        <p:attrNameLst>
                                          <p:attrName>style.visibility</p:attrName>
                                        </p:attrNameLst>
                                      </p:cBhvr>
                                      <p:to>
                                        <p:strVal val="visible"/>
                                      </p:to>
                                    </p:set>
                                    <p:animEffect transition="in" filter="fade">
                                      <p:cBhvr>
                                        <p:cTn id="89" dur="1000"/>
                                        <p:tgtEl>
                                          <p:spTgt spid="108"/>
                                        </p:tgtEl>
                                      </p:cBhvr>
                                    </p:animEffect>
                                    <p:anim calcmode="lin" valueType="num">
                                      <p:cBhvr>
                                        <p:cTn id="90" dur="1000" fill="hold"/>
                                        <p:tgtEl>
                                          <p:spTgt spid="108"/>
                                        </p:tgtEl>
                                        <p:attrNameLst>
                                          <p:attrName>ppt_x</p:attrName>
                                        </p:attrNameLst>
                                      </p:cBhvr>
                                      <p:tavLst>
                                        <p:tav tm="0">
                                          <p:val>
                                            <p:strVal val="#ppt_x"/>
                                          </p:val>
                                        </p:tav>
                                        <p:tav tm="100000">
                                          <p:val>
                                            <p:strVal val="#ppt_x"/>
                                          </p:val>
                                        </p:tav>
                                      </p:tavLst>
                                    </p:anim>
                                    <p:anim calcmode="lin" valueType="num">
                                      <p:cBhvr>
                                        <p:cTn id="91" dur="1000" fill="hold"/>
                                        <p:tgtEl>
                                          <p:spTgt spid="108"/>
                                        </p:tgtEl>
                                        <p:attrNameLst>
                                          <p:attrName>ppt_y</p:attrName>
                                        </p:attrNameLst>
                                      </p:cBhvr>
                                      <p:tavLst>
                                        <p:tav tm="0">
                                          <p:val>
                                            <p:strVal val="#ppt_y+.1"/>
                                          </p:val>
                                        </p:tav>
                                        <p:tav tm="100000">
                                          <p:val>
                                            <p:strVal val="#ppt_y"/>
                                          </p:val>
                                        </p:tav>
                                      </p:tavLst>
                                    </p:anim>
                                  </p:childTnLst>
                                </p:cTn>
                              </p:par>
                            </p:childTnLst>
                          </p:cTn>
                        </p:par>
                        <p:par>
                          <p:cTn id="92" fill="hold">
                            <p:stCondLst>
                              <p:cond delay="3500"/>
                            </p:stCondLst>
                            <p:childTnLst>
                              <p:par>
                                <p:cTn id="93" presetID="10" presetClass="entr" presetSubtype="0" fill="hold" grpId="0" nodeType="afterEffect">
                                  <p:stCondLst>
                                    <p:cond delay="0"/>
                                  </p:stCondLst>
                                  <p:childTnLst>
                                    <p:set>
                                      <p:cBhvr>
                                        <p:cTn id="94" dur="1" fill="hold">
                                          <p:stCondLst>
                                            <p:cond delay="0"/>
                                          </p:stCondLst>
                                        </p:cTn>
                                        <p:tgtEl>
                                          <p:spTgt spid="87"/>
                                        </p:tgtEl>
                                        <p:attrNameLst>
                                          <p:attrName>style.visibility</p:attrName>
                                        </p:attrNameLst>
                                      </p:cBhvr>
                                      <p:to>
                                        <p:strVal val="visible"/>
                                      </p:to>
                                    </p:set>
                                    <p:animEffect transition="in" filter="fade">
                                      <p:cBhvr>
                                        <p:cTn id="95" dur="500"/>
                                        <p:tgtEl>
                                          <p:spTgt spid="87"/>
                                        </p:tgtEl>
                                      </p:cBhvr>
                                    </p:animEffect>
                                  </p:childTnLst>
                                </p:cTn>
                              </p:par>
                            </p:childTnLst>
                          </p:cTn>
                        </p:par>
                        <p:par>
                          <p:cTn id="96" fill="hold">
                            <p:stCondLst>
                              <p:cond delay="4000"/>
                            </p:stCondLst>
                            <p:childTnLst>
                              <p:par>
                                <p:cTn id="97" presetID="42" presetClass="entr" presetSubtype="0"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fade">
                                      <p:cBhvr>
                                        <p:cTn id="99" dur="1000"/>
                                        <p:tgtEl>
                                          <p:spTgt spid="88"/>
                                        </p:tgtEl>
                                      </p:cBhvr>
                                    </p:animEffect>
                                    <p:anim calcmode="lin" valueType="num">
                                      <p:cBhvr>
                                        <p:cTn id="100" dur="1000" fill="hold"/>
                                        <p:tgtEl>
                                          <p:spTgt spid="88"/>
                                        </p:tgtEl>
                                        <p:attrNameLst>
                                          <p:attrName>ppt_x</p:attrName>
                                        </p:attrNameLst>
                                      </p:cBhvr>
                                      <p:tavLst>
                                        <p:tav tm="0">
                                          <p:val>
                                            <p:strVal val="#ppt_x"/>
                                          </p:val>
                                        </p:tav>
                                        <p:tav tm="100000">
                                          <p:val>
                                            <p:strVal val="#ppt_x"/>
                                          </p:val>
                                        </p:tav>
                                      </p:tavLst>
                                    </p:anim>
                                    <p:anim calcmode="lin" valueType="num">
                                      <p:cBhvr>
                                        <p:cTn id="101" dur="1000" fill="hold"/>
                                        <p:tgtEl>
                                          <p:spTgt spid="88"/>
                                        </p:tgtEl>
                                        <p:attrNameLst>
                                          <p:attrName>ppt_y</p:attrName>
                                        </p:attrNameLst>
                                      </p:cBhvr>
                                      <p:tavLst>
                                        <p:tav tm="0">
                                          <p:val>
                                            <p:strVal val="#ppt_y+.1"/>
                                          </p:val>
                                        </p:tav>
                                        <p:tav tm="100000">
                                          <p:val>
                                            <p:strVal val="#ppt_y"/>
                                          </p:val>
                                        </p:tav>
                                      </p:tavLst>
                                    </p:anim>
                                  </p:childTnLst>
                                </p:cTn>
                              </p:par>
                            </p:childTnLst>
                          </p:cTn>
                        </p:par>
                        <p:par>
                          <p:cTn id="102" fill="hold">
                            <p:stCondLst>
                              <p:cond delay="5000"/>
                            </p:stCondLst>
                            <p:childTnLst>
                              <p:par>
                                <p:cTn id="103" presetID="10" presetClass="entr" presetSubtype="0" fill="hold" grpId="0" nodeType="afterEffect">
                                  <p:stCondLst>
                                    <p:cond delay="0"/>
                                  </p:stCondLst>
                                  <p:childTnLst>
                                    <p:set>
                                      <p:cBhvr>
                                        <p:cTn id="104" dur="1" fill="hold">
                                          <p:stCondLst>
                                            <p:cond delay="0"/>
                                          </p:stCondLst>
                                        </p:cTn>
                                        <p:tgtEl>
                                          <p:spTgt spid="85"/>
                                        </p:tgtEl>
                                        <p:attrNameLst>
                                          <p:attrName>style.visibility</p:attrName>
                                        </p:attrNameLst>
                                      </p:cBhvr>
                                      <p:to>
                                        <p:strVal val="visible"/>
                                      </p:to>
                                    </p:set>
                                    <p:animEffect transition="in" filter="fade">
                                      <p:cBhvr>
                                        <p:cTn id="105" dur="500"/>
                                        <p:tgtEl>
                                          <p:spTgt spid="85"/>
                                        </p:tgtEl>
                                      </p:cBhvr>
                                    </p:animEffect>
                                  </p:childTnLst>
                                </p:cTn>
                              </p:par>
                            </p:childTnLst>
                          </p:cTn>
                        </p:par>
                        <p:par>
                          <p:cTn id="106" fill="hold">
                            <p:stCondLst>
                              <p:cond delay="5500"/>
                            </p:stCondLst>
                            <p:childTnLst>
                              <p:par>
                                <p:cTn id="107" presetID="42" presetClass="entr" presetSubtype="0" fill="hold" grpId="0" nodeType="afterEffect">
                                  <p:stCondLst>
                                    <p:cond delay="0"/>
                                  </p:stCondLst>
                                  <p:childTnLst>
                                    <p:set>
                                      <p:cBhvr>
                                        <p:cTn id="108" dur="1" fill="hold">
                                          <p:stCondLst>
                                            <p:cond delay="0"/>
                                          </p:stCondLst>
                                        </p:cTn>
                                        <p:tgtEl>
                                          <p:spTgt spid="86"/>
                                        </p:tgtEl>
                                        <p:attrNameLst>
                                          <p:attrName>style.visibility</p:attrName>
                                        </p:attrNameLst>
                                      </p:cBhvr>
                                      <p:to>
                                        <p:strVal val="visible"/>
                                      </p:to>
                                    </p:set>
                                    <p:animEffect transition="in" filter="fade">
                                      <p:cBhvr>
                                        <p:cTn id="109" dur="1000"/>
                                        <p:tgtEl>
                                          <p:spTgt spid="86"/>
                                        </p:tgtEl>
                                      </p:cBhvr>
                                    </p:animEffect>
                                    <p:anim calcmode="lin" valueType="num">
                                      <p:cBhvr>
                                        <p:cTn id="110" dur="1000" fill="hold"/>
                                        <p:tgtEl>
                                          <p:spTgt spid="86"/>
                                        </p:tgtEl>
                                        <p:attrNameLst>
                                          <p:attrName>ppt_x</p:attrName>
                                        </p:attrNameLst>
                                      </p:cBhvr>
                                      <p:tavLst>
                                        <p:tav tm="0">
                                          <p:val>
                                            <p:strVal val="#ppt_x"/>
                                          </p:val>
                                        </p:tav>
                                        <p:tav tm="100000">
                                          <p:val>
                                            <p:strVal val="#ppt_x"/>
                                          </p:val>
                                        </p:tav>
                                      </p:tavLst>
                                    </p:anim>
                                    <p:anim calcmode="lin" valueType="num">
                                      <p:cBhvr>
                                        <p:cTn id="111"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bldLvl="0" animBg="1"/>
      <p:bldP spid="85" grpId="0" bldLvl="0" animBg="1"/>
      <p:bldP spid="86" grpId="0"/>
      <p:bldP spid="87" grpId="0" bldLvl="0" animBg="1"/>
      <p:bldP spid="88" grpId="0"/>
      <p:bldP spid="89" grpId="0" bldLvl="0" animBg="1"/>
      <p:bldP spid="90" grpId="0" bldLvl="0" animBg="1"/>
      <p:bldP spid="94" grpId="0" bldLvl="0" animBg="1"/>
      <p:bldP spid="104" grpId="0" bldLvl="0" animBg="1"/>
      <p:bldP spid="105" grpId="0" bldLvl="0" animBg="1"/>
      <p:bldP spid="106" grpId="0" bldLvl="0" animBg="1"/>
      <p:bldP spid="107" grpId="0"/>
      <p:bldP spid="108" grpId="0"/>
      <p:bldP spid="118" grpId="0"/>
      <p:bldP spid="119" grpId="0"/>
      <p:bldP spid="1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45404" y="3603315"/>
            <a:ext cx="5407913" cy="1824203"/>
          </a:xfrm>
          <a:prstGeom prst="rect">
            <a:avLst/>
          </a:pr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solidFill>
              <a:latin typeface="黑体" panose="02010600030101010101" charset="-122"/>
              <a:ea typeface="黑体" panose="02010600030101010101" charset="-122"/>
            </a:endParaRPr>
          </a:p>
        </p:txBody>
      </p:sp>
      <p:sp>
        <p:nvSpPr>
          <p:cNvPr id="3" name="矩形 2"/>
          <p:cNvSpPr/>
          <p:nvPr/>
        </p:nvSpPr>
        <p:spPr>
          <a:xfrm>
            <a:off x="6170240" y="3603315"/>
            <a:ext cx="5407913" cy="1824203"/>
          </a:xfrm>
          <a:prstGeom prst="rect">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solidFill>
              <a:latin typeface="黑体" panose="02010600030101010101" charset="-122"/>
              <a:ea typeface="黑体" panose="02010600030101010101" charset="-122"/>
            </a:endParaRPr>
          </a:p>
        </p:txBody>
      </p:sp>
      <p:sp>
        <p:nvSpPr>
          <p:cNvPr id="4" name="矩形 3"/>
          <p:cNvSpPr/>
          <p:nvPr/>
        </p:nvSpPr>
        <p:spPr>
          <a:xfrm>
            <a:off x="632938" y="1695492"/>
            <a:ext cx="5407913" cy="1824203"/>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lumMod val="75000"/>
                </a:schemeClr>
              </a:solidFill>
            </a:endParaRPr>
          </a:p>
        </p:txBody>
      </p:sp>
      <p:sp>
        <p:nvSpPr>
          <p:cNvPr id="5" name="矩形 4"/>
          <p:cNvSpPr/>
          <p:nvPr/>
        </p:nvSpPr>
        <p:spPr>
          <a:xfrm>
            <a:off x="6157774" y="1695492"/>
            <a:ext cx="5407913" cy="1824203"/>
          </a:xfrm>
          <a:prstGeom prst="rect">
            <a:avLst/>
          </a:prstGeom>
          <a:blipFill rotWithShape="1">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lumMod val="75000"/>
                </a:schemeClr>
              </a:solidFill>
            </a:endParaRPr>
          </a:p>
        </p:txBody>
      </p:sp>
      <p:grpSp>
        <p:nvGrpSpPr>
          <p:cNvPr id="6" name="组合 5"/>
          <p:cNvGrpSpPr/>
          <p:nvPr/>
        </p:nvGrpSpPr>
        <p:grpSpPr>
          <a:xfrm>
            <a:off x="632938" y="3039641"/>
            <a:ext cx="5407913" cy="480053"/>
            <a:chOff x="467544" y="2139702"/>
            <a:chExt cx="4055935" cy="360040"/>
          </a:xfrm>
        </p:grpSpPr>
        <p:grpSp>
          <p:nvGrpSpPr>
            <p:cNvPr id="7" name="组合 6"/>
            <p:cNvGrpSpPr/>
            <p:nvPr/>
          </p:nvGrpSpPr>
          <p:grpSpPr>
            <a:xfrm>
              <a:off x="467544" y="2139702"/>
              <a:ext cx="4055935" cy="360040"/>
              <a:chOff x="467544" y="2067694"/>
              <a:chExt cx="4055935" cy="360040"/>
            </a:xfrm>
          </p:grpSpPr>
          <p:sp>
            <p:nvSpPr>
              <p:cNvPr id="9" name="矩形 8"/>
              <p:cNvSpPr/>
              <p:nvPr/>
            </p:nvSpPr>
            <p:spPr>
              <a:xfrm>
                <a:off x="476894" y="2067694"/>
                <a:ext cx="4046585" cy="360040"/>
              </a:xfrm>
              <a:prstGeom prst="rect">
                <a:avLst/>
              </a:prstGeom>
              <a:solidFill>
                <a:srgbClr val="076655">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solidFill>
                  <a:latin typeface="黑体" panose="02010600030101010101" charset="-122"/>
                  <a:ea typeface="黑体" panose="02010600030101010101" charset="-122"/>
                </a:endParaRPr>
              </a:p>
            </p:txBody>
          </p:sp>
          <p:sp>
            <p:nvSpPr>
              <p:cNvPr id="10" name="矩形 39"/>
              <p:cNvSpPr/>
              <p:nvPr/>
            </p:nvSpPr>
            <p:spPr>
              <a:xfrm>
                <a:off x="467544" y="2119957"/>
                <a:ext cx="2037317" cy="221456"/>
              </a:xfrm>
              <a:prstGeom prst="rect">
                <a:avLst/>
              </a:prstGeom>
            </p:spPr>
            <p:txBody>
              <a:bodyPr wrap="square">
                <a:spAutoFit/>
              </a:bodyPr>
              <a:lstStyle/>
              <a:p>
                <a:r>
                  <a:rPr lang="en-US" altLang="zh-CN" sz="1335" dirty="0" smtClean="0">
                    <a:solidFill>
                      <a:schemeClr val="bg1"/>
                    </a:solidFill>
                    <a:latin typeface="黑体" panose="02010600030101010101" charset="-122"/>
                    <a:ea typeface="黑体" panose="02010600030101010101" charset="-122"/>
                  </a:rPr>
                  <a:t>单击此处添加标题</a:t>
                </a:r>
              </a:p>
            </p:txBody>
          </p:sp>
        </p:grpSp>
        <p:sp>
          <p:nvSpPr>
            <p:cNvPr id="8" name="KSO_Shape"/>
            <p:cNvSpPr/>
            <p:nvPr/>
          </p:nvSpPr>
          <p:spPr>
            <a:xfrm>
              <a:off x="4211960" y="2244276"/>
              <a:ext cx="192617" cy="193910"/>
            </a:xfrm>
            <a:custGeom>
              <a:avLst/>
              <a:gdLst/>
              <a:ahLst/>
              <a:cxnLst/>
              <a:rect l="l" t="t" r="r" b="b"/>
              <a:pathLst>
                <a:path w="858479" h="864096">
                  <a:moveTo>
                    <a:pt x="0" y="487767"/>
                  </a:moveTo>
                  <a:lnTo>
                    <a:pt x="548857" y="487767"/>
                  </a:lnTo>
                  <a:lnTo>
                    <a:pt x="224697" y="811927"/>
                  </a:lnTo>
                  <a:cubicBezTo>
                    <a:pt x="102943" y="749414"/>
                    <a:pt x="16272" y="629443"/>
                    <a:pt x="0" y="487767"/>
                  </a:cubicBezTo>
                  <a:close/>
                  <a:moveTo>
                    <a:pt x="224697" y="52169"/>
                  </a:moveTo>
                  <a:lnTo>
                    <a:pt x="548858" y="376329"/>
                  </a:lnTo>
                  <a:lnTo>
                    <a:pt x="0" y="376329"/>
                  </a:lnTo>
                  <a:cubicBezTo>
                    <a:pt x="16273" y="234653"/>
                    <a:pt x="102944" y="114682"/>
                    <a:pt x="224697" y="52169"/>
                  </a:cubicBezTo>
                  <a:close/>
                  <a:moveTo>
                    <a:pt x="426431" y="0"/>
                  </a:moveTo>
                  <a:cubicBezTo>
                    <a:pt x="665045" y="0"/>
                    <a:pt x="858479" y="193434"/>
                    <a:pt x="858479" y="432048"/>
                  </a:cubicBezTo>
                  <a:cubicBezTo>
                    <a:pt x="858479" y="670662"/>
                    <a:pt x="665045" y="864096"/>
                    <a:pt x="426431" y="864096"/>
                  </a:cubicBezTo>
                  <a:cubicBezTo>
                    <a:pt x="396484" y="864096"/>
                    <a:pt x="367249" y="861049"/>
                    <a:pt x="339025" y="855215"/>
                  </a:cubicBezTo>
                  <a:lnTo>
                    <a:pt x="706473" y="487767"/>
                  </a:lnTo>
                  <a:lnTo>
                    <a:pt x="762192" y="432048"/>
                  </a:lnTo>
                  <a:lnTo>
                    <a:pt x="706473" y="376329"/>
                  </a:lnTo>
                  <a:lnTo>
                    <a:pt x="339026" y="8881"/>
                  </a:lnTo>
                  <a:cubicBezTo>
                    <a:pt x="367249" y="3047"/>
                    <a:pt x="396484" y="0"/>
                    <a:pt x="426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solidFill>
                  <a:schemeClr val="bg1"/>
                </a:solidFill>
                <a:latin typeface="黑体" panose="02010600030101010101" charset="-122"/>
                <a:ea typeface="黑体" panose="02010600030101010101" charset="-122"/>
              </a:endParaRPr>
            </a:p>
          </p:txBody>
        </p:sp>
      </p:grpSp>
      <p:grpSp>
        <p:nvGrpSpPr>
          <p:cNvPr id="11" name="组合 10"/>
          <p:cNvGrpSpPr/>
          <p:nvPr/>
        </p:nvGrpSpPr>
        <p:grpSpPr>
          <a:xfrm>
            <a:off x="621650" y="4936175"/>
            <a:ext cx="5407913" cy="480053"/>
            <a:chOff x="459078" y="3562102"/>
            <a:chExt cx="4055935" cy="360040"/>
          </a:xfrm>
        </p:grpSpPr>
        <p:grpSp>
          <p:nvGrpSpPr>
            <p:cNvPr id="12" name="组合 11"/>
            <p:cNvGrpSpPr/>
            <p:nvPr/>
          </p:nvGrpSpPr>
          <p:grpSpPr>
            <a:xfrm>
              <a:off x="459078" y="3562102"/>
              <a:ext cx="4055935" cy="360040"/>
              <a:chOff x="459078" y="3490094"/>
              <a:chExt cx="4055935" cy="360040"/>
            </a:xfrm>
          </p:grpSpPr>
          <p:sp>
            <p:nvSpPr>
              <p:cNvPr id="14" name="矩形 13"/>
              <p:cNvSpPr/>
              <p:nvPr/>
            </p:nvSpPr>
            <p:spPr>
              <a:xfrm>
                <a:off x="468428" y="3490094"/>
                <a:ext cx="4046585" cy="360040"/>
              </a:xfrm>
              <a:prstGeom prst="rect">
                <a:avLst/>
              </a:prstGeom>
              <a:solidFill>
                <a:srgbClr val="076655">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solidFill>
                  <a:latin typeface="黑体" panose="02010600030101010101" charset="-122"/>
                  <a:ea typeface="黑体" panose="02010600030101010101" charset="-122"/>
                </a:endParaRPr>
              </a:p>
            </p:txBody>
          </p:sp>
          <p:sp>
            <p:nvSpPr>
              <p:cNvPr id="15" name="矩形 39"/>
              <p:cNvSpPr/>
              <p:nvPr/>
            </p:nvSpPr>
            <p:spPr>
              <a:xfrm>
                <a:off x="459078" y="3542357"/>
                <a:ext cx="2037317" cy="221456"/>
              </a:xfrm>
              <a:prstGeom prst="rect">
                <a:avLst/>
              </a:prstGeom>
            </p:spPr>
            <p:txBody>
              <a:bodyPr wrap="square">
                <a:spAutoFit/>
              </a:bodyPr>
              <a:lstStyle/>
              <a:p>
                <a:r>
                  <a:rPr lang="en-US" altLang="zh-CN" sz="1335" dirty="0" smtClean="0">
                    <a:solidFill>
                      <a:schemeClr val="bg1"/>
                    </a:solidFill>
                    <a:latin typeface="黑体" panose="02010600030101010101" charset="-122"/>
                    <a:ea typeface="黑体" panose="02010600030101010101" charset="-122"/>
                  </a:rPr>
                  <a:t>单击此处添加标题</a:t>
                </a:r>
              </a:p>
            </p:txBody>
          </p:sp>
        </p:grpSp>
        <p:sp>
          <p:nvSpPr>
            <p:cNvPr id="13" name="KSO_Shape"/>
            <p:cNvSpPr/>
            <p:nvPr/>
          </p:nvSpPr>
          <p:spPr>
            <a:xfrm>
              <a:off x="4211960" y="3666676"/>
              <a:ext cx="192617" cy="193910"/>
            </a:xfrm>
            <a:custGeom>
              <a:avLst/>
              <a:gdLst/>
              <a:ahLst/>
              <a:cxnLst/>
              <a:rect l="l" t="t" r="r" b="b"/>
              <a:pathLst>
                <a:path w="858479" h="864096">
                  <a:moveTo>
                    <a:pt x="0" y="487767"/>
                  </a:moveTo>
                  <a:lnTo>
                    <a:pt x="548857" y="487767"/>
                  </a:lnTo>
                  <a:lnTo>
                    <a:pt x="224697" y="811927"/>
                  </a:lnTo>
                  <a:cubicBezTo>
                    <a:pt x="102943" y="749414"/>
                    <a:pt x="16272" y="629443"/>
                    <a:pt x="0" y="487767"/>
                  </a:cubicBezTo>
                  <a:close/>
                  <a:moveTo>
                    <a:pt x="224697" y="52169"/>
                  </a:moveTo>
                  <a:lnTo>
                    <a:pt x="548858" y="376329"/>
                  </a:lnTo>
                  <a:lnTo>
                    <a:pt x="0" y="376329"/>
                  </a:lnTo>
                  <a:cubicBezTo>
                    <a:pt x="16273" y="234653"/>
                    <a:pt x="102944" y="114682"/>
                    <a:pt x="224697" y="52169"/>
                  </a:cubicBezTo>
                  <a:close/>
                  <a:moveTo>
                    <a:pt x="426431" y="0"/>
                  </a:moveTo>
                  <a:cubicBezTo>
                    <a:pt x="665045" y="0"/>
                    <a:pt x="858479" y="193434"/>
                    <a:pt x="858479" y="432048"/>
                  </a:cubicBezTo>
                  <a:cubicBezTo>
                    <a:pt x="858479" y="670662"/>
                    <a:pt x="665045" y="864096"/>
                    <a:pt x="426431" y="864096"/>
                  </a:cubicBezTo>
                  <a:cubicBezTo>
                    <a:pt x="396484" y="864096"/>
                    <a:pt x="367249" y="861049"/>
                    <a:pt x="339025" y="855215"/>
                  </a:cubicBezTo>
                  <a:lnTo>
                    <a:pt x="706473" y="487767"/>
                  </a:lnTo>
                  <a:lnTo>
                    <a:pt x="762192" y="432048"/>
                  </a:lnTo>
                  <a:lnTo>
                    <a:pt x="706473" y="376329"/>
                  </a:lnTo>
                  <a:lnTo>
                    <a:pt x="339026" y="8881"/>
                  </a:lnTo>
                  <a:cubicBezTo>
                    <a:pt x="367249" y="3047"/>
                    <a:pt x="396484" y="0"/>
                    <a:pt x="426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solidFill>
                  <a:schemeClr val="bg1"/>
                </a:solidFill>
                <a:latin typeface="黑体" panose="02010600030101010101" charset="-122"/>
                <a:ea typeface="黑体" panose="02010600030101010101" charset="-122"/>
              </a:endParaRPr>
            </a:p>
          </p:txBody>
        </p:sp>
      </p:grpSp>
      <p:grpSp>
        <p:nvGrpSpPr>
          <p:cNvPr id="16" name="组合 15"/>
          <p:cNvGrpSpPr/>
          <p:nvPr/>
        </p:nvGrpSpPr>
        <p:grpSpPr>
          <a:xfrm>
            <a:off x="6164494" y="3039641"/>
            <a:ext cx="5407913" cy="480053"/>
            <a:chOff x="4616211" y="2139702"/>
            <a:chExt cx="4055935" cy="360040"/>
          </a:xfrm>
        </p:grpSpPr>
        <p:sp>
          <p:nvSpPr>
            <p:cNvPr id="17" name="矩形 16"/>
            <p:cNvSpPr/>
            <p:nvPr/>
          </p:nvSpPr>
          <p:spPr>
            <a:xfrm>
              <a:off x="4625561" y="2139702"/>
              <a:ext cx="4046585" cy="360040"/>
            </a:xfrm>
            <a:prstGeom prst="rect">
              <a:avLst/>
            </a:prstGeom>
            <a:solidFill>
              <a:srgbClr val="076655">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solidFill>
                <a:latin typeface="黑体" panose="02010600030101010101" charset="-122"/>
                <a:ea typeface="黑体" panose="02010600030101010101" charset="-122"/>
              </a:endParaRPr>
            </a:p>
          </p:txBody>
        </p:sp>
        <p:sp>
          <p:nvSpPr>
            <p:cNvPr id="18" name="矩形 39"/>
            <p:cNvSpPr/>
            <p:nvPr/>
          </p:nvSpPr>
          <p:spPr>
            <a:xfrm>
              <a:off x="4616211" y="2191965"/>
              <a:ext cx="2037317" cy="221456"/>
            </a:xfrm>
            <a:prstGeom prst="rect">
              <a:avLst/>
            </a:prstGeom>
          </p:spPr>
          <p:txBody>
            <a:bodyPr wrap="square">
              <a:spAutoFit/>
            </a:bodyPr>
            <a:lstStyle/>
            <a:p>
              <a:r>
                <a:rPr lang="en-US" altLang="zh-CN" sz="1335" dirty="0" smtClean="0">
                  <a:solidFill>
                    <a:schemeClr val="bg1"/>
                  </a:solidFill>
                  <a:latin typeface="黑体" panose="02010600030101010101" charset="-122"/>
                  <a:ea typeface="黑体" panose="02010600030101010101" charset="-122"/>
                </a:rPr>
                <a:t>单击此处添加标题</a:t>
              </a:r>
            </a:p>
          </p:txBody>
        </p:sp>
        <p:sp>
          <p:nvSpPr>
            <p:cNvPr id="19" name="KSO_Shape"/>
            <p:cNvSpPr/>
            <p:nvPr/>
          </p:nvSpPr>
          <p:spPr>
            <a:xfrm>
              <a:off x="8267494" y="2227343"/>
              <a:ext cx="192617" cy="193910"/>
            </a:xfrm>
            <a:custGeom>
              <a:avLst/>
              <a:gdLst/>
              <a:ahLst/>
              <a:cxnLst/>
              <a:rect l="l" t="t" r="r" b="b"/>
              <a:pathLst>
                <a:path w="858479" h="864096">
                  <a:moveTo>
                    <a:pt x="0" y="487767"/>
                  </a:moveTo>
                  <a:lnTo>
                    <a:pt x="548857" y="487767"/>
                  </a:lnTo>
                  <a:lnTo>
                    <a:pt x="224697" y="811927"/>
                  </a:lnTo>
                  <a:cubicBezTo>
                    <a:pt x="102943" y="749414"/>
                    <a:pt x="16272" y="629443"/>
                    <a:pt x="0" y="487767"/>
                  </a:cubicBezTo>
                  <a:close/>
                  <a:moveTo>
                    <a:pt x="224697" y="52169"/>
                  </a:moveTo>
                  <a:lnTo>
                    <a:pt x="548858" y="376329"/>
                  </a:lnTo>
                  <a:lnTo>
                    <a:pt x="0" y="376329"/>
                  </a:lnTo>
                  <a:cubicBezTo>
                    <a:pt x="16273" y="234653"/>
                    <a:pt x="102944" y="114682"/>
                    <a:pt x="224697" y="52169"/>
                  </a:cubicBezTo>
                  <a:close/>
                  <a:moveTo>
                    <a:pt x="426431" y="0"/>
                  </a:moveTo>
                  <a:cubicBezTo>
                    <a:pt x="665045" y="0"/>
                    <a:pt x="858479" y="193434"/>
                    <a:pt x="858479" y="432048"/>
                  </a:cubicBezTo>
                  <a:cubicBezTo>
                    <a:pt x="858479" y="670662"/>
                    <a:pt x="665045" y="864096"/>
                    <a:pt x="426431" y="864096"/>
                  </a:cubicBezTo>
                  <a:cubicBezTo>
                    <a:pt x="396484" y="864096"/>
                    <a:pt x="367249" y="861049"/>
                    <a:pt x="339025" y="855215"/>
                  </a:cubicBezTo>
                  <a:lnTo>
                    <a:pt x="706473" y="487767"/>
                  </a:lnTo>
                  <a:lnTo>
                    <a:pt x="762192" y="432048"/>
                  </a:lnTo>
                  <a:lnTo>
                    <a:pt x="706473" y="376329"/>
                  </a:lnTo>
                  <a:lnTo>
                    <a:pt x="339026" y="8881"/>
                  </a:lnTo>
                  <a:cubicBezTo>
                    <a:pt x="367249" y="3047"/>
                    <a:pt x="396484" y="0"/>
                    <a:pt x="426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solidFill>
                  <a:schemeClr val="bg1"/>
                </a:solidFill>
                <a:latin typeface="黑体" panose="02010600030101010101" charset="-122"/>
                <a:ea typeface="黑体" panose="02010600030101010101" charset="-122"/>
              </a:endParaRPr>
            </a:p>
          </p:txBody>
        </p:sp>
      </p:grpSp>
      <p:grpSp>
        <p:nvGrpSpPr>
          <p:cNvPr id="20" name="组合 19"/>
          <p:cNvGrpSpPr/>
          <p:nvPr/>
        </p:nvGrpSpPr>
        <p:grpSpPr>
          <a:xfrm>
            <a:off x="6175783" y="4947464"/>
            <a:ext cx="5407913" cy="480053"/>
            <a:chOff x="4624678" y="3570569"/>
            <a:chExt cx="4055935" cy="360040"/>
          </a:xfrm>
        </p:grpSpPr>
        <p:grpSp>
          <p:nvGrpSpPr>
            <p:cNvPr id="21" name="组合 20"/>
            <p:cNvGrpSpPr/>
            <p:nvPr/>
          </p:nvGrpSpPr>
          <p:grpSpPr>
            <a:xfrm>
              <a:off x="4624678" y="3570569"/>
              <a:ext cx="4055935" cy="360040"/>
              <a:chOff x="4624678" y="3498561"/>
              <a:chExt cx="4055935" cy="360040"/>
            </a:xfrm>
          </p:grpSpPr>
          <p:sp>
            <p:nvSpPr>
              <p:cNvPr id="23" name="矩形 22"/>
              <p:cNvSpPr/>
              <p:nvPr/>
            </p:nvSpPr>
            <p:spPr>
              <a:xfrm>
                <a:off x="4634028" y="3498561"/>
                <a:ext cx="4046585" cy="360040"/>
              </a:xfrm>
              <a:prstGeom prst="rect">
                <a:avLst/>
              </a:prstGeom>
              <a:solidFill>
                <a:srgbClr val="076655">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5">
                  <a:solidFill>
                    <a:schemeClr val="bg1"/>
                  </a:solidFill>
                  <a:latin typeface="黑体" panose="02010600030101010101" charset="-122"/>
                  <a:ea typeface="黑体" panose="02010600030101010101" charset="-122"/>
                </a:endParaRPr>
              </a:p>
            </p:txBody>
          </p:sp>
          <p:sp>
            <p:nvSpPr>
              <p:cNvPr id="24" name="矩形 39"/>
              <p:cNvSpPr/>
              <p:nvPr/>
            </p:nvSpPr>
            <p:spPr>
              <a:xfrm>
                <a:off x="4624678" y="3550824"/>
                <a:ext cx="2037317" cy="221456"/>
              </a:xfrm>
              <a:prstGeom prst="rect">
                <a:avLst/>
              </a:prstGeom>
            </p:spPr>
            <p:txBody>
              <a:bodyPr wrap="square">
                <a:spAutoFit/>
              </a:bodyPr>
              <a:lstStyle/>
              <a:p>
                <a:r>
                  <a:rPr lang="en-US" altLang="zh-CN" sz="1335" dirty="0" smtClean="0">
                    <a:solidFill>
                      <a:schemeClr val="bg1"/>
                    </a:solidFill>
                    <a:latin typeface="黑体" panose="02010600030101010101" charset="-122"/>
                    <a:ea typeface="黑体" panose="02010600030101010101" charset="-122"/>
                  </a:rPr>
                  <a:t>单击此处添加标题</a:t>
                </a:r>
              </a:p>
            </p:txBody>
          </p:sp>
        </p:grpSp>
        <p:sp>
          <p:nvSpPr>
            <p:cNvPr id="22" name="KSO_Shape"/>
            <p:cNvSpPr/>
            <p:nvPr/>
          </p:nvSpPr>
          <p:spPr>
            <a:xfrm>
              <a:off x="8267815" y="3658210"/>
              <a:ext cx="192617" cy="193910"/>
            </a:xfrm>
            <a:custGeom>
              <a:avLst/>
              <a:gdLst/>
              <a:ahLst/>
              <a:cxnLst/>
              <a:rect l="l" t="t" r="r" b="b"/>
              <a:pathLst>
                <a:path w="858479" h="864096">
                  <a:moveTo>
                    <a:pt x="0" y="487767"/>
                  </a:moveTo>
                  <a:lnTo>
                    <a:pt x="548857" y="487767"/>
                  </a:lnTo>
                  <a:lnTo>
                    <a:pt x="224697" y="811927"/>
                  </a:lnTo>
                  <a:cubicBezTo>
                    <a:pt x="102943" y="749414"/>
                    <a:pt x="16272" y="629443"/>
                    <a:pt x="0" y="487767"/>
                  </a:cubicBezTo>
                  <a:close/>
                  <a:moveTo>
                    <a:pt x="224697" y="52169"/>
                  </a:moveTo>
                  <a:lnTo>
                    <a:pt x="548858" y="376329"/>
                  </a:lnTo>
                  <a:lnTo>
                    <a:pt x="0" y="376329"/>
                  </a:lnTo>
                  <a:cubicBezTo>
                    <a:pt x="16273" y="234653"/>
                    <a:pt x="102944" y="114682"/>
                    <a:pt x="224697" y="52169"/>
                  </a:cubicBezTo>
                  <a:close/>
                  <a:moveTo>
                    <a:pt x="426431" y="0"/>
                  </a:moveTo>
                  <a:cubicBezTo>
                    <a:pt x="665045" y="0"/>
                    <a:pt x="858479" y="193434"/>
                    <a:pt x="858479" y="432048"/>
                  </a:cubicBezTo>
                  <a:cubicBezTo>
                    <a:pt x="858479" y="670662"/>
                    <a:pt x="665045" y="864096"/>
                    <a:pt x="426431" y="864096"/>
                  </a:cubicBezTo>
                  <a:cubicBezTo>
                    <a:pt x="396484" y="864096"/>
                    <a:pt x="367249" y="861049"/>
                    <a:pt x="339025" y="855215"/>
                  </a:cubicBezTo>
                  <a:lnTo>
                    <a:pt x="706473" y="487767"/>
                  </a:lnTo>
                  <a:lnTo>
                    <a:pt x="762192" y="432048"/>
                  </a:lnTo>
                  <a:lnTo>
                    <a:pt x="706473" y="376329"/>
                  </a:lnTo>
                  <a:lnTo>
                    <a:pt x="339026" y="8881"/>
                  </a:lnTo>
                  <a:cubicBezTo>
                    <a:pt x="367249" y="3047"/>
                    <a:pt x="396484" y="0"/>
                    <a:pt x="4264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sz="2400">
                <a:solidFill>
                  <a:schemeClr val="bg1"/>
                </a:solidFill>
                <a:latin typeface="黑体" panose="02010600030101010101" charset="-122"/>
                <a:ea typeface="黑体" panose="02010600030101010101" charset="-122"/>
              </a:endParaRPr>
            </a:p>
          </p:txBody>
        </p:sp>
      </p:grpSp>
      <p:sp>
        <p:nvSpPr>
          <p:cNvPr id="25" name="矩形 55"/>
          <p:cNvSpPr/>
          <p:nvPr/>
        </p:nvSpPr>
        <p:spPr>
          <a:xfrm>
            <a:off x="1065632" y="5624856"/>
            <a:ext cx="9993263" cy="469900"/>
          </a:xfrm>
          <a:prstGeom prst="rect">
            <a:avLst/>
          </a:prstGeom>
        </p:spPr>
        <p:txBody>
          <a:bodyPr wrap="square">
            <a:spAutoFit/>
          </a:bodyPr>
          <a:lstStyle/>
          <a:p>
            <a:pPr algn="ctr"/>
            <a:r>
              <a:rPr lang="zh-CN" altLang="en-US" sz="1200" dirty="0" smtClean="0">
                <a:solidFill>
                  <a:schemeClr val="tx1"/>
                </a:solidFill>
                <a:latin typeface="微软雅黑" panose="020B0503020204020204" charset="-122"/>
                <a:ea typeface="微软雅黑" panose="020B0503020204020204" charset="-122"/>
              </a:rPr>
              <a:t>单击选中图片，右键，设置图片格式，填充，图片或文理填充，文件，选择你要的图片即可</a:t>
            </a:r>
          </a:p>
          <a:p>
            <a:pPr algn="ctr"/>
            <a:r>
              <a:rPr lang="zh-CN" altLang="en-US" sz="1200" dirty="0" smtClean="0">
                <a:solidFill>
                  <a:schemeClr val="tx1"/>
                </a:solidFill>
                <a:latin typeface="微软雅黑" panose="020B0503020204020204" charset="-122"/>
                <a:ea typeface="微软雅黑" panose="020B0503020204020204" charset="-122"/>
              </a:rPr>
              <a:t>（备注，建议使用图片前先将图片裁剪成如图差不多的长方形，图片不会变形）</a:t>
            </a:r>
          </a:p>
        </p:txBody>
      </p:sp>
      <p:sp>
        <p:nvSpPr>
          <p:cNvPr id="26" name="矩形 25"/>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28" name="文本框 27"/>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29" name="矩形 28"/>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矩形 33"/>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descr="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
                                        </p:tgtEl>
                                        <p:attrNameLst>
                                          <p:attrName>ppt_x</p:attrName>
                                          <p:attrName>ppt_y</p:attrName>
                                        </p:attrNameLst>
                                      </p:cBhvr>
                                    </p:animMotion>
                                    <p:animEffect transition="in" filter="fade">
                                      <p:cBhvr>
                                        <p:cTn id="15" dur="1000"/>
                                        <p:tgtEl>
                                          <p:spTgt spid="5"/>
                                        </p:tgtEl>
                                      </p:cBhvr>
                                    </p:animEffect>
                                  </p:childTnLst>
                                </p:cTn>
                              </p:par>
                            </p:childTnLst>
                          </p:cTn>
                        </p:par>
                        <p:par>
                          <p:cTn id="16" fill="hold">
                            <p:stCondLst>
                              <p:cond delay="2000"/>
                            </p:stCondLst>
                            <p:childTnLst>
                              <p:par>
                                <p:cTn id="17" presetID="5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Scale>
                                      <p:cBhvr>
                                        <p:cTn id="19"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2"/>
                                        </p:tgtEl>
                                        <p:attrNameLst>
                                          <p:attrName>ppt_x</p:attrName>
                                          <p:attrName>ppt_y</p:attrName>
                                        </p:attrNameLst>
                                      </p:cBhvr>
                                    </p:animMotion>
                                    <p:animEffect transition="in" filter="fade">
                                      <p:cBhvr>
                                        <p:cTn id="21" dur="1000"/>
                                        <p:tgtEl>
                                          <p:spTgt spid="2"/>
                                        </p:tgtEl>
                                      </p:cBhvr>
                                    </p:animEffect>
                                  </p:childTnLst>
                                </p:cTn>
                              </p:par>
                            </p:childTnLst>
                          </p:cTn>
                        </p:par>
                        <p:par>
                          <p:cTn id="22" fill="hold">
                            <p:stCondLst>
                              <p:cond delay="3000"/>
                            </p:stCondLst>
                            <p:childTnLst>
                              <p:par>
                                <p:cTn id="23" presetID="52" presetClass="entr" presetSubtype="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Scale>
                                      <p:cBhvr>
                                        <p:cTn id="25"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3"/>
                                        </p:tgtEl>
                                        <p:attrNameLst>
                                          <p:attrName>ppt_x</p:attrName>
                                          <p:attrName>ppt_y</p:attrName>
                                        </p:attrNameLst>
                                      </p:cBhvr>
                                    </p:animMotion>
                                    <p:animEffect transition="in" filter="fade">
                                      <p:cBhvr>
                                        <p:cTn id="27" dur="1000"/>
                                        <p:tgtEl>
                                          <p:spTgt spid="3"/>
                                        </p:tgtEl>
                                      </p:cBhvr>
                                    </p:animEffect>
                                  </p:childTnLst>
                                </p:cTn>
                              </p:par>
                            </p:childTnLst>
                          </p:cTn>
                        </p:par>
                        <p:par>
                          <p:cTn id="28" fill="hold">
                            <p:stCondLst>
                              <p:cond delay="4000"/>
                            </p:stCondLst>
                            <p:childTnLst>
                              <p:par>
                                <p:cTn id="29" presetID="2" presetClass="entr" presetSubtype="8"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childTnLst>
                          </p:cTn>
                        </p:par>
                        <p:par>
                          <p:cTn id="33" fill="hold">
                            <p:stCondLst>
                              <p:cond delay="4500"/>
                            </p:stCondLst>
                            <p:childTnLst>
                              <p:par>
                                <p:cTn id="34" presetID="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childTnLst>
                          </p:cTn>
                        </p:par>
                        <p:par>
                          <p:cTn id="38" fill="hold">
                            <p:stCondLst>
                              <p:cond delay="5000"/>
                            </p:stCondLst>
                            <p:childTnLst>
                              <p:par>
                                <p:cTn id="39" presetID="2" presetClass="entr" presetSubtype="8"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0-#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childTnLst>
                          </p:cTn>
                        </p:par>
                        <p:par>
                          <p:cTn id="43" fill="hold">
                            <p:stCondLst>
                              <p:cond delay="5500"/>
                            </p:stCondLst>
                            <p:childTnLst>
                              <p:par>
                                <p:cTn id="44" presetID="2" presetClass="entr" presetSubtype="8"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0-#ppt_w/2"/>
                                          </p:val>
                                        </p:tav>
                                        <p:tav tm="100000">
                                          <p:val>
                                            <p:strVal val="#ppt_x"/>
                                          </p:val>
                                        </p:tav>
                                      </p:tavLst>
                                    </p:anim>
                                    <p:anim calcmode="lin" valueType="num">
                                      <p:cBhvr additive="base">
                                        <p:cTn id="47" dur="500" fill="hold"/>
                                        <p:tgtEl>
                                          <p:spTgt spid="20"/>
                                        </p:tgtEl>
                                        <p:attrNameLst>
                                          <p:attrName>ppt_y</p:attrName>
                                        </p:attrNameLst>
                                      </p:cBhvr>
                                      <p:tavLst>
                                        <p:tav tm="0">
                                          <p:val>
                                            <p:strVal val="#ppt_y"/>
                                          </p:val>
                                        </p:tav>
                                        <p:tav tm="100000">
                                          <p:val>
                                            <p:strVal val="#ppt_y"/>
                                          </p:val>
                                        </p:tav>
                                      </p:tavLst>
                                    </p:anim>
                                  </p:childTnLst>
                                </p:cTn>
                              </p:par>
                            </p:childTnLst>
                          </p:cTn>
                        </p:par>
                        <p:par>
                          <p:cTn id="48" fill="hold">
                            <p:stCondLst>
                              <p:cond delay="6000"/>
                            </p:stCondLst>
                            <p:childTnLst>
                              <p:par>
                                <p:cTn id="49" presetID="50" presetClass="entr" presetSubtype="0" decel="100000" fill="hold" grpId="0" nodeType="afterEffect">
                                  <p:stCondLst>
                                    <p:cond delay="0"/>
                                  </p:stCondLst>
                                  <p:iterate type="lt">
                                    <p:tmPct val="10000"/>
                                  </p:iterate>
                                  <p:childTnLst>
                                    <p:set>
                                      <p:cBhvr>
                                        <p:cTn id="50" dur="1" fill="hold">
                                          <p:stCondLst>
                                            <p:cond delay="0"/>
                                          </p:stCondLst>
                                        </p:cTn>
                                        <p:tgtEl>
                                          <p:spTgt spid="25"/>
                                        </p:tgtEl>
                                        <p:attrNameLst>
                                          <p:attrName>style.visibility</p:attrName>
                                        </p:attrNameLst>
                                      </p:cBhvr>
                                      <p:to>
                                        <p:strVal val="visible"/>
                                      </p:to>
                                    </p:set>
                                    <p:anim calcmode="lin" valueType="num">
                                      <p:cBhvr>
                                        <p:cTn id="51" dur="100" fill="hold"/>
                                        <p:tgtEl>
                                          <p:spTgt spid="25"/>
                                        </p:tgtEl>
                                        <p:attrNameLst>
                                          <p:attrName>ppt_w</p:attrName>
                                        </p:attrNameLst>
                                      </p:cBhvr>
                                      <p:tavLst>
                                        <p:tav tm="0">
                                          <p:val>
                                            <p:strVal val="#ppt_w+.3"/>
                                          </p:val>
                                        </p:tav>
                                        <p:tav tm="100000">
                                          <p:val>
                                            <p:strVal val="#ppt_w"/>
                                          </p:val>
                                        </p:tav>
                                      </p:tavLst>
                                    </p:anim>
                                    <p:anim calcmode="lin" valueType="num">
                                      <p:cBhvr>
                                        <p:cTn id="52" dur="100" fill="hold"/>
                                        <p:tgtEl>
                                          <p:spTgt spid="25"/>
                                        </p:tgtEl>
                                        <p:attrNameLst>
                                          <p:attrName>ppt_h</p:attrName>
                                        </p:attrNameLst>
                                      </p:cBhvr>
                                      <p:tavLst>
                                        <p:tav tm="0">
                                          <p:val>
                                            <p:strVal val="#ppt_h"/>
                                          </p:val>
                                        </p:tav>
                                        <p:tav tm="100000">
                                          <p:val>
                                            <p:strVal val="#ppt_h"/>
                                          </p:val>
                                        </p:tav>
                                      </p:tavLst>
                                    </p:anim>
                                    <p:animEffect transition="in" filter="fade">
                                      <p:cBhvr>
                                        <p:cTn id="53" dur="1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485198" y="3583305"/>
            <a:ext cx="5248910" cy="996950"/>
            <a:chOff x="10148" y="5208"/>
            <a:chExt cx="8266" cy="1570"/>
          </a:xfrm>
        </p:grpSpPr>
        <p:sp>
          <p:nvSpPr>
            <p:cNvPr id="25" name="TextBox 24"/>
            <p:cNvSpPr txBox="1"/>
            <p:nvPr/>
          </p:nvSpPr>
          <p:spPr>
            <a:xfrm>
              <a:off x="10148" y="5208"/>
              <a:ext cx="8266" cy="1056"/>
            </a:xfrm>
            <a:prstGeom prst="rect">
              <a:avLst/>
            </a:prstGeom>
            <a:noFill/>
          </p:spPr>
          <p:txBody>
            <a:bodyPr wrap="square" rtlCol="0">
              <a:spAutoFit/>
            </a:bodyPr>
            <a:lstStyle/>
            <a:p>
              <a:pPr algn="ctr"/>
              <a:r>
                <a:rPr lang="zh-CN" altLang="en-US" sz="3800" b="1" dirty="0" smtClean="0">
                  <a:ln w="18415" cmpd="sng">
                    <a:noFill/>
                    <a:prstDash val="solid"/>
                  </a:ln>
                  <a:solidFill>
                    <a:schemeClr val="tx1"/>
                  </a:solidFill>
                  <a:latin typeface="黑体" panose="02010600030101010101" charset="-122"/>
                  <a:ea typeface="黑体" panose="02010600030101010101" charset="-122"/>
                </a:rPr>
                <a:t>小分类标题内容</a:t>
              </a:r>
            </a:p>
          </p:txBody>
        </p:sp>
        <p:sp>
          <p:nvSpPr>
            <p:cNvPr id="4" name="TextBox 24"/>
            <p:cNvSpPr txBox="1"/>
            <p:nvPr/>
          </p:nvSpPr>
          <p:spPr>
            <a:xfrm>
              <a:off x="10583" y="6202"/>
              <a:ext cx="7486" cy="576"/>
            </a:xfrm>
            <a:prstGeom prst="rect">
              <a:avLst/>
            </a:prstGeom>
            <a:noFill/>
          </p:spPr>
          <p:txBody>
            <a:bodyPr wrap="square" rtlCol="0">
              <a:spAutoFit/>
            </a:bodyPr>
            <a:lstStyle/>
            <a:p>
              <a:pPr algn="ctr"/>
              <a:r>
                <a:rPr b="1" dirty="0" smtClean="0">
                  <a:ln w="18415" cmpd="sng">
                    <a:noFill/>
                    <a:prstDash val="solid"/>
                  </a:ln>
                  <a:solidFill>
                    <a:schemeClr val="tx1"/>
                  </a:solidFill>
                  <a:latin typeface="黑体" panose="02010600030101010101" charset="-122"/>
                  <a:ea typeface="黑体" panose="02010600030101010101" charset="-122"/>
                </a:rPr>
                <a:t>Small category title content</a:t>
              </a:r>
            </a:p>
          </p:txBody>
        </p:sp>
      </p:grpSp>
      <p:pic>
        <p:nvPicPr>
          <p:cNvPr id="10" name="图片 9" descr="9"/>
          <p:cNvPicPr>
            <a:picLocks noChangeAspect="1"/>
          </p:cNvPicPr>
          <p:nvPr/>
        </p:nvPicPr>
        <p:blipFill>
          <a:blip r:embed="rId2"/>
          <a:stretch>
            <a:fillRect/>
          </a:stretch>
        </p:blipFill>
        <p:spPr>
          <a:xfrm>
            <a:off x="5113020" y="1672590"/>
            <a:ext cx="1965960" cy="1910715"/>
          </a:xfrm>
          <a:prstGeom prst="rect">
            <a:avLst/>
          </a:prstGeom>
        </p:spPr>
      </p:pic>
      <p:cxnSp>
        <p:nvCxnSpPr>
          <p:cNvPr id="5" name="直接连接符 4"/>
          <p:cNvCxnSpPr/>
          <p:nvPr/>
        </p:nvCxnSpPr>
        <p:spPr>
          <a:xfrm>
            <a:off x="4404043" y="4215130"/>
            <a:ext cx="34112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3" name="直接连接符 2"/>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6" name="文本框 5"/>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7" name="矩形 6"/>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0" name="组合 9"/>
          <p:cNvGrpSpPr/>
          <p:nvPr/>
        </p:nvGrpSpPr>
        <p:grpSpPr>
          <a:xfrm>
            <a:off x="1824515" y="2982833"/>
            <a:ext cx="1285212" cy="1231052"/>
            <a:chOff x="1664154" y="1934950"/>
            <a:chExt cx="963741" cy="897257"/>
          </a:xfrm>
        </p:grpSpPr>
        <p:grpSp>
          <p:nvGrpSpPr>
            <p:cNvPr id="11" name="组合 10"/>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3" name="椭圆 12"/>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sp>
          <p:nvSpPr>
            <p:cNvPr id="14" name="TextBox 44"/>
            <p:cNvSpPr txBox="1"/>
            <p:nvPr/>
          </p:nvSpPr>
          <p:spPr>
            <a:xfrm>
              <a:off x="1807549" y="2188595"/>
              <a:ext cx="820346" cy="399878"/>
            </a:xfrm>
            <a:prstGeom prst="rect">
              <a:avLst/>
            </a:prstGeom>
            <a:noFill/>
          </p:spPr>
          <p:txBody>
            <a:bodyPr wrap="square" rtlCol="0">
              <a:spAutoFit/>
            </a:bodyPr>
            <a:lstStyle/>
            <a:p>
              <a:r>
                <a:rPr lang="en-US" altLang="zh-CN" sz="2800" b="1" dirty="0">
                  <a:latin typeface="微软雅黑" panose="020B0503020204020204" charset="-122"/>
                  <a:ea typeface="微软雅黑" panose="020B0503020204020204" charset="-122"/>
                </a:rPr>
                <a:t>45%</a:t>
              </a:r>
              <a:endParaRPr lang="zh-CN" altLang="en-US" sz="2800" b="1" dirty="0">
                <a:latin typeface="微软雅黑" panose="020B0503020204020204" charset="-122"/>
                <a:ea typeface="微软雅黑" panose="020B0503020204020204" charset="-122"/>
              </a:endParaRPr>
            </a:p>
          </p:txBody>
        </p:sp>
      </p:grpSp>
      <p:grpSp>
        <p:nvGrpSpPr>
          <p:cNvPr id="48" name="组合 47"/>
          <p:cNvGrpSpPr/>
          <p:nvPr/>
        </p:nvGrpSpPr>
        <p:grpSpPr>
          <a:xfrm>
            <a:off x="4429278" y="2996277"/>
            <a:ext cx="1196553" cy="1231052"/>
            <a:chOff x="3293884" y="1912625"/>
            <a:chExt cx="897259" cy="897258"/>
          </a:xfrm>
        </p:grpSpPr>
        <p:grpSp>
          <p:nvGrpSpPr>
            <p:cNvPr id="49" name="组合 48"/>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52" name="椭圆 51"/>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sp>
          <p:nvSpPr>
            <p:cNvPr id="50" name="TextBox 49"/>
            <p:cNvSpPr txBox="1"/>
            <p:nvPr/>
          </p:nvSpPr>
          <p:spPr>
            <a:xfrm>
              <a:off x="3404406" y="2201081"/>
              <a:ext cx="753231" cy="383680"/>
            </a:xfrm>
            <a:prstGeom prst="rect">
              <a:avLst/>
            </a:prstGeom>
            <a:noFill/>
          </p:spPr>
          <p:txBody>
            <a:bodyPr wrap="square" rtlCol="0">
              <a:spAutoFit/>
            </a:bodyPr>
            <a:lstStyle/>
            <a:p>
              <a:r>
                <a:rPr lang="en-US" altLang="zh-CN" sz="2665" b="1" dirty="0">
                  <a:latin typeface="微软雅黑" panose="020B0503020204020204" charset="-122"/>
                  <a:ea typeface="微软雅黑" panose="020B0503020204020204" charset="-122"/>
                </a:rPr>
                <a:t>68%</a:t>
              </a:r>
              <a:endParaRPr lang="zh-CN" altLang="en-US" sz="2665" b="1" dirty="0">
                <a:latin typeface="微软雅黑" panose="020B0503020204020204" charset="-122"/>
                <a:ea typeface="微软雅黑" panose="020B0503020204020204" charset="-122"/>
              </a:endParaRPr>
            </a:p>
          </p:txBody>
        </p:sp>
      </p:grpSp>
      <p:grpSp>
        <p:nvGrpSpPr>
          <p:cNvPr id="53" name="组合 52"/>
          <p:cNvGrpSpPr/>
          <p:nvPr/>
        </p:nvGrpSpPr>
        <p:grpSpPr>
          <a:xfrm>
            <a:off x="6836987" y="2988925"/>
            <a:ext cx="1256113" cy="1231052"/>
            <a:chOff x="4849324" y="1995712"/>
            <a:chExt cx="941921" cy="897257"/>
          </a:xfrm>
        </p:grpSpPr>
        <p:grpSp>
          <p:nvGrpSpPr>
            <p:cNvPr id="54" name="组合 53"/>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57" name="椭圆 56"/>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sp>
          <p:nvSpPr>
            <p:cNvPr id="55" name="TextBox 54"/>
            <p:cNvSpPr txBox="1"/>
            <p:nvPr/>
          </p:nvSpPr>
          <p:spPr>
            <a:xfrm>
              <a:off x="4963049" y="2222298"/>
              <a:ext cx="828196" cy="399878"/>
            </a:xfrm>
            <a:prstGeom prst="rect">
              <a:avLst/>
            </a:prstGeom>
            <a:noFill/>
          </p:spPr>
          <p:txBody>
            <a:bodyPr wrap="square" rtlCol="0">
              <a:spAutoFit/>
            </a:bodyPr>
            <a:lstStyle/>
            <a:p>
              <a:r>
                <a:rPr lang="en-US" altLang="zh-CN" sz="2800" b="1" dirty="0">
                  <a:latin typeface="微软雅黑" panose="020B0503020204020204" charset="-122"/>
                  <a:ea typeface="微软雅黑" panose="020B0503020204020204" charset="-122"/>
                </a:rPr>
                <a:t>79%</a:t>
              </a:r>
              <a:endParaRPr lang="zh-CN" altLang="en-US" sz="2800" b="1" dirty="0">
                <a:latin typeface="微软雅黑" panose="020B0503020204020204" charset="-122"/>
                <a:ea typeface="微软雅黑" panose="020B0503020204020204" charset="-122"/>
              </a:endParaRPr>
            </a:p>
          </p:txBody>
        </p:sp>
      </p:grpSp>
      <p:grpSp>
        <p:nvGrpSpPr>
          <p:cNvPr id="58" name="组合 57"/>
          <p:cNvGrpSpPr/>
          <p:nvPr/>
        </p:nvGrpSpPr>
        <p:grpSpPr>
          <a:xfrm>
            <a:off x="9302715" y="2980900"/>
            <a:ext cx="1268273" cy="1231052"/>
            <a:chOff x="6380261" y="2029113"/>
            <a:chExt cx="951040" cy="897257"/>
          </a:xfrm>
        </p:grpSpPr>
        <p:grpSp>
          <p:nvGrpSpPr>
            <p:cNvPr id="59" name="组合 58"/>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62" name="椭圆 61"/>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grpSp>
        <p:sp>
          <p:nvSpPr>
            <p:cNvPr id="60" name="TextBox 59"/>
            <p:cNvSpPr txBox="1"/>
            <p:nvPr/>
          </p:nvSpPr>
          <p:spPr>
            <a:xfrm>
              <a:off x="6501314" y="2303662"/>
              <a:ext cx="829987" cy="399878"/>
            </a:xfrm>
            <a:prstGeom prst="rect">
              <a:avLst/>
            </a:prstGeom>
            <a:noFill/>
          </p:spPr>
          <p:txBody>
            <a:bodyPr wrap="square" rtlCol="0">
              <a:spAutoFit/>
            </a:bodyPr>
            <a:lstStyle/>
            <a:p>
              <a:r>
                <a:rPr lang="en-US" altLang="zh-CN" sz="2800" b="1" dirty="0">
                  <a:latin typeface="微软雅黑" panose="020B0503020204020204" charset="-122"/>
                  <a:ea typeface="微软雅黑" panose="020B0503020204020204" charset="-122"/>
                </a:rPr>
                <a:t>92%</a:t>
              </a:r>
              <a:endParaRPr lang="zh-CN" altLang="en-US" sz="2800" b="1" dirty="0">
                <a:latin typeface="微软雅黑" panose="020B0503020204020204" charset="-122"/>
                <a:ea typeface="微软雅黑" panose="020B0503020204020204" charset="-122"/>
              </a:endParaRPr>
            </a:p>
          </p:txBody>
        </p:sp>
      </p:grpSp>
      <p:sp>
        <p:nvSpPr>
          <p:cNvPr id="67" name="Freeform 8"/>
          <p:cNvSpPr/>
          <p:nvPr/>
        </p:nvSpPr>
        <p:spPr bwMode="auto">
          <a:xfrm rot="18900000">
            <a:off x="1882855" y="3439305"/>
            <a:ext cx="1620740" cy="880972"/>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rgbClr val="076655"/>
          </a:solidFill>
          <a:ln w="3175" cap="flat">
            <a:noFill/>
            <a:prstDash val="solid"/>
            <a:miter lim="800000"/>
          </a:ln>
        </p:spPr>
        <p:txBody>
          <a:bodyPr vert="horz" wrap="square" lIns="123138" tIns="61569" rIns="123138" bIns="61569" numCol="1" anchor="t" anchorCtr="0" compatLnSpc="1"/>
          <a:lstStyle/>
          <a:p>
            <a:endParaRPr lang="zh-CN" altLang="en-US" sz="100"/>
          </a:p>
        </p:txBody>
      </p:sp>
      <p:sp>
        <p:nvSpPr>
          <p:cNvPr id="68" name="Freeform 7"/>
          <p:cNvSpPr/>
          <p:nvPr/>
        </p:nvSpPr>
        <p:spPr bwMode="auto">
          <a:xfrm rot="19087048">
            <a:off x="4427364" y="3301960"/>
            <a:ext cx="1583837" cy="107036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chemeClr val="bg1">
              <a:lumMod val="75000"/>
            </a:schemeClr>
          </a:solidFill>
          <a:ln w="3175" cap="flat">
            <a:noFill/>
            <a:prstDash val="solid"/>
            <a:miter lim="800000"/>
          </a:ln>
        </p:spPr>
        <p:txBody>
          <a:bodyPr vert="horz" wrap="square" lIns="123138" tIns="61569" rIns="123138" bIns="61569" numCol="1" anchor="t" anchorCtr="0" compatLnSpc="1"/>
          <a:lstStyle/>
          <a:p>
            <a:endParaRPr lang="zh-CN" altLang="en-US" sz="100"/>
          </a:p>
        </p:txBody>
      </p:sp>
      <p:sp>
        <p:nvSpPr>
          <p:cNvPr id="15" name="Freeform 6"/>
          <p:cNvSpPr/>
          <p:nvPr/>
        </p:nvSpPr>
        <p:spPr bwMode="auto">
          <a:xfrm rot="19290703">
            <a:off x="6747886" y="3113524"/>
            <a:ext cx="1619319" cy="1260987"/>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rgbClr val="076655"/>
          </a:solidFill>
          <a:ln w="3175" cap="flat">
            <a:noFill/>
            <a:prstDash val="solid"/>
            <a:miter lim="800000"/>
          </a:ln>
        </p:spPr>
        <p:txBody>
          <a:bodyPr vert="horz" wrap="square" lIns="123138" tIns="61569" rIns="123138" bIns="61569" numCol="1" anchor="t" anchorCtr="0" compatLnSpc="1"/>
          <a:lstStyle/>
          <a:p>
            <a:endParaRPr lang="zh-CN" altLang="en-US" sz="100"/>
          </a:p>
        </p:txBody>
      </p:sp>
      <p:sp>
        <p:nvSpPr>
          <p:cNvPr id="16" name="Freeform 5"/>
          <p:cNvSpPr/>
          <p:nvPr/>
        </p:nvSpPr>
        <p:spPr bwMode="auto">
          <a:xfrm rot="19810786">
            <a:off x="9121463" y="2851358"/>
            <a:ext cx="1559879" cy="1521925"/>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chemeClr val="tx1">
              <a:lumMod val="50000"/>
              <a:lumOff val="50000"/>
            </a:schemeClr>
          </a:solidFill>
          <a:ln w="3175" cap="flat">
            <a:noFill/>
            <a:prstDash val="solid"/>
            <a:miter lim="800000"/>
          </a:ln>
        </p:spPr>
        <p:txBody>
          <a:bodyPr vert="horz" wrap="square" lIns="123138" tIns="61569" rIns="123138" bIns="61569" numCol="1" anchor="t" anchorCtr="0" compatLnSpc="1"/>
          <a:lstStyle/>
          <a:p>
            <a:endParaRPr lang="zh-CN" altLang="en-US" sz="100"/>
          </a:p>
        </p:txBody>
      </p:sp>
      <p:grpSp>
        <p:nvGrpSpPr>
          <p:cNvPr id="17" name="组合 16"/>
          <p:cNvGrpSpPr/>
          <p:nvPr/>
        </p:nvGrpSpPr>
        <p:grpSpPr>
          <a:xfrm>
            <a:off x="1853936" y="1988840"/>
            <a:ext cx="1281109" cy="330835"/>
            <a:chOff x="3477359" y="8005745"/>
            <a:chExt cx="2534423" cy="641376"/>
          </a:xfrm>
          <a:effectLst>
            <a:outerShdw blurRad="203200" dist="114300" dir="5400000" sx="102000" sy="102000" algn="t" rotWithShape="0">
              <a:prstClr val="black">
                <a:alpha val="29000"/>
              </a:prstClr>
            </a:outerShdw>
          </a:effectLst>
        </p:grpSpPr>
        <p:sp>
          <p:nvSpPr>
            <p:cNvPr id="18" name="流程图: 可选过程 17"/>
            <p:cNvSpPr/>
            <p:nvPr/>
          </p:nvSpPr>
          <p:spPr>
            <a:xfrm>
              <a:off x="3477359" y="8032286"/>
              <a:ext cx="2534423" cy="584775"/>
            </a:xfrm>
            <a:prstGeom prst="flowChartAlternateProcess">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9" name="TextBox 72"/>
            <p:cNvSpPr txBox="1"/>
            <p:nvPr/>
          </p:nvSpPr>
          <p:spPr>
            <a:xfrm>
              <a:off x="3781553" y="8005745"/>
              <a:ext cx="1839110" cy="641376"/>
            </a:xfrm>
            <a:prstGeom prst="rect">
              <a:avLst/>
            </a:prstGeom>
            <a:noFill/>
          </p:spPr>
          <p:txBody>
            <a:bodyPr wrap="none" rtlCol="0">
              <a:spAutoFit/>
            </a:bodyPr>
            <a:lstStyle/>
            <a:p>
              <a:pPr algn="ctr"/>
              <a:r>
                <a:rPr lang="zh-CN" altLang="en-US" sz="1465" dirty="0">
                  <a:solidFill>
                    <a:schemeClr val="bg1"/>
                  </a:solidFill>
                  <a:latin typeface="微软雅黑" panose="020B0503020204020204" charset="-122"/>
                  <a:ea typeface="微软雅黑" panose="020B0503020204020204" charset="-122"/>
                </a:rPr>
                <a:t>添加标题</a:t>
              </a:r>
            </a:p>
          </p:txBody>
        </p:sp>
      </p:grpSp>
      <p:grpSp>
        <p:nvGrpSpPr>
          <p:cNvPr id="20" name="组合 19"/>
          <p:cNvGrpSpPr/>
          <p:nvPr/>
        </p:nvGrpSpPr>
        <p:grpSpPr>
          <a:xfrm>
            <a:off x="4274980" y="1988840"/>
            <a:ext cx="1281109" cy="330835"/>
            <a:chOff x="3477359" y="8005745"/>
            <a:chExt cx="2534423" cy="641376"/>
          </a:xfrm>
          <a:effectLst>
            <a:outerShdw blurRad="203200" dist="114300" dir="5400000" sx="102000" sy="102000" algn="t" rotWithShape="0">
              <a:prstClr val="black">
                <a:alpha val="29000"/>
              </a:prstClr>
            </a:outerShdw>
          </a:effectLst>
        </p:grpSpPr>
        <p:sp>
          <p:nvSpPr>
            <p:cNvPr id="21" name="流程图: 可选过程 20"/>
            <p:cNvSpPr/>
            <p:nvPr/>
          </p:nvSpPr>
          <p:spPr>
            <a:xfrm>
              <a:off x="3477359" y="8032286"/>
              <a:ext cx="2534423" cy="584775"/>
            </a:xfrm>
            <a:prstGeom prst="flowChartAlternateProcess">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2" name="TextBox 75"/>
            <p:cNvSpPr txBox="1"/>
            <p:nvPr/>
          </p:nvSpPr>
          <p:spPr>
            <a:xfrm>
              <a:off x="3781553" y="8005745"/>
              <a:ext cx="1839110" cy="641376"/>
            </a:xfrm>
            <a:prstGeom prst="rect">
              <a:avLst/>
            </a:prstGeom>
            <a:noFill/>
          </p:spPr>
          <p:txBody>
            <a:bodyPr wrap="none" rtlCol="0">
              <a:spAutoFit/>
            </a:bodyPr>
            <a:lstStyle/>
            <a:p>
              <a:pPr algn="ctr"/>
              <a:r>
                <a:rPr lang="zh-CN" altLang="en-US" sz="1465" dirty="0">
                  <a:solidFill>
                    <a:schemeClr val="bg1"/>
                  </a:solidFill>
                  <a:latin typeface="微软雅黑" panose="020B0503020204020204" charset="-122"/>
                  <a:ea typeface="微软雅黑" panose="020B0503020204020204" charset="-122"/>
                </a:rPr>
                <a:t>添加标题</a:t>
              </a:r>
            </a:p>
          </p:txBody>
        </p:sp>
      </p:grpSp>
      <p:grpSp>
        <p:nvGrpSpPr>
          <p:cNvPr id="63" name="组合 62"/>
          <p:cNvGrpSpPr/>
          <p:nvPr/>
        </p:nvGrpSpPr>
        <p:grpSpPr>
          <a:xfrm>
            <a:off x="6662223" y="1988840"/>
            <a:ext cx="1281109" cy="330835"/>
            <a:chOff x="3477359" y="8005745"/>
            <a:chExt cx="2534423" cy="641376"/>
          </a:xfrm>
          <a:effectLst>
            <a:outerShdw blurRad="203200" dist="114300" dir="5400000" sx="102000" sy="102000" algn="t" rotWithShape="0">
              <a:prstClr val="black">
                <a:alpha val="29000"/>
              </a:prstClr>
            </a:outerShdw>
          </a:effectLst>
        </p:grpSpPr>
        <p:sp>
          <p:nvSpPr>
            <p:cNvPr id="64" name="流程图: 可选过程 63"/>
            <p:cNvSpPr/>
            <p:nvPr/>
          </p:nvSpPr>
          <p:spPr>
            <a:xfrm>
              <a:off x="3477359" y="8032286"/>
              <a:ext cx="2534423" cy="584775"/>
            </a:xfrm>
            <a:prstGeom prst="flowChartAlternateProcess">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79" name="TextBox 78"/>
            <p:cNvSpPr txBox="1"/>
            <p:nvPr/>
          </p:nvSpPr>
          <p:spPr>
            <a:xfrm>
              <a:off x="3781553" y="8005745"/>
              <a:ext cx="1839110" cy="641376"/>
            </a:xfrm>
            <a:prstGeom prst="rect">
              <a:avLst/>
            </a:prstGeom>
            <a:noFill/>
          </p:spPr>
          <p:txBody>
            <a:bodyPr wrap="none" rtlCol="0">
              <a:spAutoFit/>
            </a:bodyPr>
            <a:lstStyle/>
            <a:p>
              <a:pPr algn="ctr"/>
              <a:r>
                <a:rPr lang="zh-CN" altLang="en-US" sz="1465" dirty="0">
                  <a:solidFill>
                    <a:schemeClr val="bg1"/>
                  </a:solidFill>
                  <a:latin typeface="微软雅黑" panose="020B0503020204020204" charset="-122"/>
                  <a:ea typeface="微软雅黑" panose="020B0503020204020204" charset="-122"/>
                </a:rPr>
                <a:t>添加标题</a:t>
              </a:r>
            </a:p>
          </p:txBody>
        </p:sp>
      </p:grpSp>
      <p:grpSp>
        <p:nvGrpSpPr>
          <p:cNvPr id="80" name="组合 79"/>
          <p:cNvGrpSpPr/>
          <p:nvPr/>
        </p:nvGrpSpPr>
        <p:grpSpPr>
          <a:xfrm>
            <a:off x="9189647" y="1988840"/>
            <a:ext cx="1281109" cy="330835"/>
            <a:chOff x="3477359" y="8005745"/>
            <a:chExt cx="2534423" cy="641376"/>
          </a:xfrm>
          <a:effectLst>
            <a:outerShdw blurRad="203200" dist="114300" dir="5400000" sx="102000" sy="102000" algn="t" rotWithShape="0">
              <a:prstClr val="black">
                <a:alpha val="29000"/>
              </a:prstClr>
            </a:outerShdw>
          </a:effectLst>
        </p:grpSpPr>
        <p:sp>
          <p:nvSpPr>
            <p:cNvPr id="81" name="流程图: 可选过程 80"/>
            <p:cNvSpPr/>
            <p:nvPr/>
          </p:nvSpPr>
          <p:spPr>
            <a:xfrm>
              <a:off x="3477359" y="8032286"/>
              <a:ext cx="2534423" cy="584775"/>
            </a:xfrm>
            <a:prstGeom prst="flowChartAlternateProcess">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82" name="TextBox 81"/>
            <p:cNvSpPr txBox="1"/>
            <p:nvPr/>
          </p:nvSpPr>
          <p:spPr>
            <a:xfrm>
              <a:off x="3781553" y="8005745"/>
              <a:ext cx="1839110" cy="641376"/>
            </a:xfrm>
            <a:prstGeom prst="rect">
              <a:avLst/>
            </a:prstGeom>
            <a:noFill/>
          </p:spPr>
          <p:txBody>
            <a:bodyPr wrap="none" rtlCol="0">
              <a:spAutoFit/>
            </a:bodyPr>
            <a:lstStyle/>
            <a:p>
              <a:pPr algn="ctr"/>
              <a:r>
                <a:rPr lang="zh-CN" altLang="en-US" sz="1465" dirty="0">
                  <a:solidFill>
                    <a:schemeClr val="bg1"/>
                  </a:solidFill>
                  <a:latin typeface="微软雅黑" panose="020B0503020204020204" charset="-122"/>
                  <a:ea typeface="微软雅黑" panose="020B0503020204020204" charset="-122"/>
                </a:rPr>
                <a:t>添加标题</a:t>
              </a:r>
            </a:p>
          </p:txBody>
        </p:sp>
      </p:grpSp>
      <p:sp>
        <p:nvSpPr>
          <p:cNvPr id="84" name="TextBox 83"/>
          <p:cNvSpPr txBox="1"/>
          <p:nvPr/>
        </p:nvSpPr>
        <p:spPr>
          <a:xfrm>
            <a:off x="1584099" y="4713108"/>
            <a:ext cx="2196941" cy="922020"/>
          </a:xfrm>
          <a:prstGeom prst="rect">
            <a:avLst/>
          </a:prstGeom>
          <a:noFill/>
        </p:spPr>
        <p:txBody>
          <a:bodyPr wrap="square" lIns="91464" tIns="45732" rIns="91464" bIns="45732"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rPr>
              <a:t>您的内容打在这里，或者通过复制您的文本后，在此框中选择</a:t>
            </a:r>
            <a:r>
              <a:rPr kumimoji="0" lang="zh-CN" altLang="en-US" sz="1400" b="0" i="0" u="none" strike="noStrike" kern="0" cap="none" spc="0" normalizeH="0" baseline="0" noProof="0" dirty="0" smtClean="0">
                <a:ln>
                  <a:noFill/>
                </a:ln>
                <a:effectLst/>
                <a:uLnTx/>
                <a:uFillTx/>
                <a:latin typeface="微软雅黑" panose="020B0503020204020204" charset="-122"/>
                <a:ea typeface="微软雅黑" panose="020B0503020204020204" charset="-122"/>
              </a:rPr>
              <a:t>粘贴</a:t>
            </a:r>
            <a:endPar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endParaRPr>
          </a:p>
        </p:txBody>
      </p:sp>
      <p:sp>
        <p:nvSpPr>
          <p:cNvPr id="85" name="TextBox 84"/>
          <p:cNvSpPr txBox="1"/>
          <p:nvPr/>
        </p:nvSpPr>
        <p:spPr>
          <a:xfrm>
            <a:off x="4036967" y="4713108"/>
            <a:ext cx="2196941" cy="922020"/>
          </a:xfrm>
          <a:prstGeom prst="rect">
            <a:avLst/>
          </a:prstGeom>
          <a:noFill/>
        </p:spPr>
        <p:txBody>
          <a:bodyPr wrap="square" lIns="91464" tIns="45732" rIns="91464" bIns="45732"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rPr>
              <a:t>您的内容打在这里，或者通过复制您的文本后，在此框中选择</a:t>
            </a:r>
            <a:r>
              <a:rPr kumimoji="0" lang="zh-CN" altLang="en-US" sz="1400" b="0" i="0" u="none" strike="noStrike" kern="0" cap="none" spc="0" normalizeH="0" baseline="0" noProof="0" dirty="0" smtClean="0">
                <a:ln>
                  <a:noFill/>
                </a:ln>
                <a:effectLst/>
                <a:uLnTx/>
                <a:uFillTx/>
                <a:latin typeface="微软雅黑" panose="020B0503020204020204" charset="-122"/>
                <a:ea typeface="微软雅黑" panose="020B0503020204020204" charset="-122"/>
              </a:rPr>
              <a:t>粘贴</a:t>
            </a:r>
            <a:endPar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endParaRPr>
          </a:p>
        </p:txBody>
      </p:sp>
      <p:sp>
        <p:nvSpPr>
          <p:cNvPr id="86" name="TextBox 85"/>
          <p:cNvSpPr txBox="1"/>
          <p:nvPr/>
        </p:nvSpPr>
        <p:spPr>
          <a:xfrm>
            <a:off x="6395936" y="4713108"/>
            <a:ext cx="2196941" cy="922020"/>
          </a:xfrm>
          <a:prstGeom prst="rect">
            <a:avLst/>
          </a:prstGeom>
          <a:noFill/>
        </p:spPr>
        <p:txBody>
          <a:bodyPr wrap="square" lIns="91464" tIns="45732" rIns="91464" bIns="45732"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rPr>
              <a:t>您的内容打在这里，或者通过复制您的文本后，在此框中选择</a:t>
            </a:r>
            <a:r>
              <a:rPr kumimoji="0" lang="zh-CN" altLang="en-US" sz="1400" b="0" i="0" u="none" strike="noStrike" kern="0" cap="none" spc="0" normalizeH="0" baseline="0" noProof="0" dirty="0" smtClean="0">
                <a:ln>
                  <a:noFill/>
                </a:ln>
                <a:effectLst/>
                <a:uLnTx/>
                <a:uFillTx/>
                <a:latin typeface="微软雅黑" panose="020B0503020204020204" charset="-122"/>
                <a:ea typeface="微软雅黑" panose="020B0503020204020204" charset="-122"/>
              </a:rPr>
              <a:t>粘贴</a:t>
            </a:r>
            <a:endPar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endParaRPr>
          </a:p>
        </p:txBody>
      </p:sp>
      <p:sp>
        <p:nvSpPr>
          <p:cNvPr id="87" name="TextBox 86"/>
          <p:cNvSpPr txBox="1"/>
          <p:nvPr/>
        </p:nvSpPr>
        <p:spPr>
          <a:xfrm>
            <a:off x="8988224" y="4713108"/>
            <a:ext cx="2196941" cy="922020"/>
          </a:xfrm>
          <a:prstGeom prst="rect">
            <a:avLst/>
          </a:prstGeom>
          <a:noFill/>
        </p:spPr>
        <p:txBody>
          <a:bodyPr wrap="square" lIns="91464" tIns="45732" rIns="91464" bIns="45732"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rPr>
              <a:t>您的内容打在这里，或者通过复制您的文本后，在此框中选择</a:t>
            </a:r>
            <a:r>
              <a:rPr kumimoji="0" lang="zh-CN" altLang="en-US" sz="1400" b="0" i="0" u="none" strike="noStrike" kern="0" cap="none" spc="0" normalizeH="0" baseline="0" noProof="0" dirty="0" smtClean="0">
                <a:ln>
                  <a:noFill/>
                </a:ln>
                <a:effectLst/>
                <a:uLnTx/>
                <a:uFillTx/>
                <a:latin typeface="微软雅黑" panose="020B0503020204020204" charset="-122"/>
                <a:ea typeface="微软雅黑" panose="020B0503020204020204" charset="-122"/>
              </a:rPr>
              <a:t>粘贴</a:t>
            </a:r>
            <a:endParaRPr kumimoji="0" lang="zh-CN" altLang="en-US" sz="1400" b="0" i="0" u="none" strike="noStrike" kern="0" cap="none" spc="0" normalizeH="0" baseline="0" noProof="0" dirty="0">
              <a:ln>
                <a:noFill/>
              </a:ln>
              <a:effectLst/>
              <a:uLnTx/>
              <a:uFillTx/>
              <a:latin typeface="微软雅黑" panose="020B0503020204020204" charset="-122"/>
              <a:ea typeface="微软雅黑" panose="020B0503020204020204" charset="-122"/>
            </a:endParaRPr>
          </a:p>
        </p:txBody>
      </p:sp>
      <p:sp>
        <p:nvSpPr>
          <p:cNvPr id="65" name="矩形 64"/>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3" name="图片 82"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anim calcmode="lin" valueType="num">
                                      <p:cBhvr>
                                        <p:cTn id="14" dur="500" fill="hold"/>
                                        <p:tgtEl>
                                          <p:spTgt spid="20"/>
                                        </p:tgtEl>
                                        <p:attrNameLst>
                                          <p:attrName>ppt_x</p:attrName>
                                        </p:attrNameLst>
                                      </p:cBhvr>
                                      <p:tavLst>
                                        <p:tav tm="0">
                                          <p:val>
                                            <p:strVal val="#ppt_x"/>
                                          </p:val>
                                        </p:tav>
                                        <p:tav tm="100000">
                                          <p:val>
                                            <p:strVal val="#ppt_x"/>
                                          </p:val>
                                        </p:tav>
                                      </p:tavLst>
                                    </p:anim>
                                    <p:anim calcmode="lin" valueType="num">
                                      <p:cBhvr>
                                        <p:cTn id="15" dur="500" fill="hold"/>
                                        <p:tgtEl>
                                          <p:spTgt spid="20"/>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anim calcmode="lin" valueType="num">
                                      <p:cBhvr>
                                        <p:cTn id="20" dur="500" fill="hold"/>
                                        <p:tgtEl>
                                          <p:spTgt spid="63"/>
                                        </p:tgtEl>
                                        <p:attrNameLst>
                                          <p:attrName>ppt_x</p:attrName>
                                        </p:attrNameLst>
                                      </p:cBhvr>
                                      <p:tavLst>
                                        <p:tav tm="0">
                                          <p:val>
                                            <p:strVal val="#ppt_x"/>
                                          </p:val>
                                        </p:tav>
                                        <p:tav tm="100000">
                                          <p:val>
                                            <p:strVal val="#ppt_x"/>
                                          </p:val>
                                        </p:tav>
                                      </p:tavLst>
                                    </p:anim>
                                    <p:anim calcmode="lin" valueType="num">
                                      <p:cBhvr>
                                        <p:cTn id="21" dur="500" fill="hold"/>
                                        <p:tgtEl>
                                          <p:spTgt spid="63"/>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fade">
                                      <p:cBhvr>
                                        <p:cTn id="25" dur="500"/>
                                        <p:tgtEl>
                                          <p:spTgt spid="80"/>
                                        </p:tgtEl>
                                      </p:cBhvr>
                                    </p:animEffect>
                                    <p:anim calcmode="lin" valueType="num">
                                      <p:cBhvr>
                                        <p:cTn id="26" dur="500" fill="hold"/>
                                        <p:tgtEl>
                                          <p:spTgt spid="80"/>
                                        </p:tgtEl>
                                        <p:attrNameLst>
                                          <p:attrName>ppt_x</p:attrName>
                                        </p:attrNameLst>
                                      </p:cBhvr>
                                      <p:tavLst>
                                        <p:tav tm="0">
                                          <p:val>
                                            <p:strVal val="#ppt_x"/>
                                          </p:val>
                                        </p:tav>
                                        <p:tav tm="100000">
                                          <p:val>
                                            <p:strVal val="#ppt_x"/>
                                          </p:val>
                                        </p:tav>
                                      </p:tavLst>
                                    </p:anim>
                                    <p:anim calcmode="lin" valueType="num">
                                      <p:cBhvr>
                                        <p:cTn id="27" dur="500" fill="hold"/>
                                        <p:tgtEl>
                                          <p:spTgt spid="80"/>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strVal val="2/3*#ppt_w"/>
                                          </p:val>
                                        </p:tav>
                                        <p:tav tm="100000">
                                          <p:val>
                                            <p:strVal val="#ppt_w"/>
                                          </p:val>
                                        </p:tav>
                                      </p:tavLst>
                                    </p:anim>
                                    <p:anim calcmode="lin" valueType="num">
                                      <p:cBhvr>
                                        <p:cTn id="32" dur="500" fill="hold"/>
                                        <p:tgtEl>
                                          <p:spTgt spid="10"/>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wheel(1)">
                                      <p:cBhvr>
                                        <p:cTn id="35" dur="1000"/>
                                        <p:tgtEl>
                                          <p:spTgt spid="67"/>
                                        </p:tgtEl>
                                      </p:cBhvr>
                                    </p:animEffect>
                                  </p:childTnLst>
                                </p:cTn>
                              </p:par>
                            </p:childTnLst>
                          </p:cTn>
                        </p:par>
                        <p:par>
                          <p:cTn id="36" fill="hold">
                            <p:stCondLst>
                              <p:cond delay="2500"/>
                            </p:stCondLst>
                            <p:childTnLst>
                              <p:par>
                                <p:cTn id="37" presetID="23" presetClass="entr" presetSubtype="272"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strVal val="2/3*#ppt_w"/>
                                          </p:val>
                                        </p:tav>
                                        <p:tav tm="100000">
                                          <p:val>
                                            <p:strVal val="#ppt_w"/>
                                          </p:val>
                                        </p:tav>
                                      </p:tavLst>
                                    </p:anim>
                                    <p:anim calcmode="lin" valueType="num">
                                      <p:cBhvr>
                                        <p:cTn id="40" dur="500" fill="hold"/>
                                        <p:tgtEl>
                                          <p:spTgt spid="48"/>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heel(1)">
                                      <p:cBhvr>
                                        <p:cTn id="43" dur="1000"/>
                                        <p:tgtEl>
                                          <p:spTgt spid="68"/>
                                        </p:tgtEl>
                                      </p:cBhvr>
                                    </p:animEffect>
                                  </p:childTnLst>
                                </p:cTn>
                              </p:par>
                            </p:childTnLst>
                          </p:cTn>
                        </p:par>
                        <p:par>
                          <p:cTn id="44" fill="hold">
                            <p:stCondLst>
                              <p:cond delay="3000"/>
                            </p:stCondLst>
                            <p:childTnLst>
                              <p:par>
                                <p:cTn id="45" presetID="23" presetClass="entr" presetSubtype="272"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strVal val="2/3*#ppt_w"/>
                                          </p:val>
                                        </p:tav>
                                        <p:tav tm="100000">
                                          <p:val>
                                            <p:strVal val="#ppt_w"/>
                                          </p:val>
                                        </p:tav>
                                      </p:tavLst>
                                    </p:anim>
                                    <p:anim calcmode="lin" valueType="num">
                                      <p:cBhvr>
                                        <p:cTn id="48" dur="500" fill="hold"/>
                                        <p:tgtEl>
                                          <p:spTgt spid="53"/>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1000"/>
                                        <p:tgtEl>
                                          <p:spTgt spid="15"/>
                                        </p:tgtEl>
                                      </p:cBhvr>
                                    </p:animEffect>
                                  </p:childTnLst>
                                </p:cTn>
                              </p:par>
                            </p:childTnLst>
                          </p:cTn>
                        </p:par>
                        <p:par>
                          <p:cTn id="52" fill="hold">
                            <p:stCondLst>
                              <p:cond delay="3500"/>
                            </p:stCondLst>
                            <p:childTnLst>
                              <p:par>
                                <p:cTn id="53" presetID="23" presetClass="entr" presetSubtype="272"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p:cTn id="55" dur="500" fill="hold"/>
                                        <p:tgtEl>
                                          <p:spTgt spid="58"/>
                                        </p:tgtEl>
                                        <p:attrNameLst>
                                          <p:attrName>ppt_w</p:attrName>
                                        </p:attrNameLst>
                                      </p:cBhvr>
                                      <p:tavLst>
                                        <p:tav tm="0">
                                          <p:val>
                                            <p:strVal val="2/3*#ppt_w"/>
                                          </p:val>
                                        </p:tav>
                                        <p:tav tm="100000">
                                          <p:val>
                                            <p:strVal val="#ppt_w"/>
                                          </p:val>
                                        </p:tav>
                                      </p:tavLst>
                                    </p:anim>
                                    <p:anim calcmode="lin" valueType="num">
                                      <p:cBhvr>
                                        <p:cTn id="56" dur="500" fill="hold"/>
                                        <p:tgtEl>
                                          <p:spTgt spid="58"/>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heel(1)">
                                      <p:cBhvr>
                                        <p:cTn id="59" dur="1000"/>
                                        <p:tgtEl>
                                          <p:spTgt spid="16"/>
                                        </p:tgtEl>
                                      </p:cBhvr>
                                    </p:animEffect>
                                  </p:childTnLst>
                                </p:cTn>
                              </p:par>
                            </p:childTnLst>
                          </p:cTn>
                        </p:par>
                        <p:par>
                          <p:cTn id="60" fill="hold">
                            <p:stCondLst>
                              <p:cond delay="4000"/>
                            </p:stCondLst>
                            <p:childTnLst>
                              <p:par>
                                <p:cTn id="61" presetID="14" presetClass="entr" presetSubtype="10"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randombar(horizontal)">
                                      <p:cBhvr>
                                        <p:cTn id="63" dur="500"/>
                                        <p:tgtEl>
                                          <p:spTgt spid="84"/>
                                        </p:tgtEl>
                                      </p:cBhvr>
                                    </p:animEffect>
                                  </p:childTnLst>
                                </p:cTn>
                              </p:par>
                            </p:childTnLst>
                          </p:cTn>
                        </p:par>
                        <p:par>
                          <p:cTn id="64" fill="hold">
                            <p:stCondLst>
                              <p:cond delay="4500"/>
                            </p:stCondLst>
                            <p:childTnLst>
                              <p:par>
                                <p:cTn id="65" presetID="14" presetClass="entr" presetSubtype="10"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randombar(horizontal)">
                                      <p:cBhvr>
                                        <p:cTn id="67" dur="500"/>
                                        <p:tgtEl>
                                          <p:spTgt spid="85"/>
                                        </p:tgtEl>
                                      </p:cBhvr>
                                    </p:animEffect>
                                  </p:childTnLst>
                                </p:cTn>
                              </p:par>
                            </p:childTnLst>
                          </p:cTn>
                        </p:par>
                        <p:par>
                          <p:cTn id="68" fill="hold">
                            <p:stCondLst>
                              <p:cond delay="5000"/>
                            </p:stCondLst>
                            <p:childTnLst>
                              <p:par>
                                <p:cTn id="69" presetID="14" presetClass="entr" presetSubtype="10"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randombar(horizontal)">
                                      <p:cBhvr>
                                        <p:cTn id="71" dur="500"/>
                                        <p:tgtEl>
                                          <p:spTgt spid="86"/>
                                        </p:tgtEl>
                                      </p:cBhvr>
                                    </p:animEffect>
                                  </p:childTnLst>
                                </p:cTn>
                              </p:par>
                            </p:childTnLst>
                          </p:cTn>
                        </p:par>
                        <p:par>
                          <p:cTn id="72" fill="hold">
                            <p:stCondLst>
                              <p:cond delay="5500"/>
                            </p:stCondLst>
                            <p:childTnLst>
                              <p:par>
                                <p:cTn id="73" presetID="14" presetClass="entr" presetSubtype="10" fill="hold" grpId="0"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randombar(horizontal)">
                                      <p:cBhvr>
                                        <p:cTn id="75"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ldLvl="0" animBg="1"/>
      <p:bldP spid="68" grpId="0" bldLvl="0" animBg="1"/>
      <p:bldP spid="15" grpId="0" bldLvl="0" animBg="1"/>
      <p:bldP spid="16" grpId="0" bldLvl="0" animBg="1"/>
      <p:bldP spid="84" grpId="0"/>
      <p:bldP spid="85" grpId="0"/>
      <p:bldP spid="86" grpId="0"/>
      <p:bldP spid="8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黑体" panose="02010600030101010101" charset="-122"/>
                <a:ea typeface="黑体" panose="02010600030101010101" charset="-122"/>
              </a:rPr>
              <a:t>LOGO</a:t>
            </a:r>
          </a:p>
        </p:txBody>
      </p:sp>
      <p:sp>
        <p:nvSpPr>
          <p:cNvPr id="28" name="文本框 27"/>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p>
        </p:txBody>
      </p:sp>
      <p:sp>
        <p:nvSpPr>
          <p:cNvPr id="29" name="矩形 28"/>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黑体" panose="02010600030101010101" charset="-122"/>
              <a:ea typeface="黑体" panose="02010600030101010101" charset="-122"/>
            </a:endParaRPr>
          </a:p>
        </p:txBody>
      </p:sp>
      <p:sp>
        <p:nvSpPr>
          <p:cNvPr id="150" name="Text Placeholder 10"/>
          <p:cNvSpPr txBox="1"/>
          <p:nvPr/>
        </p:nvSpPr>
        <p:spPr>
          <a:xfrm>
            <a:off x="702811" y="4739390"/>
            <a:ext cx="1661584" cy="1407584"/>
          </a:xfrm>
          <a:prstGeom prst="rect">
            <a:avLst/>
          </a:prstGeom>
        </p:spPr>
        <p:txBody>
          <a:bodyPr vert="horz" wrap="square" lIns="121920" tIns="60960" rIns="121920" bIns="60960" numCol="1" rtlCol="0" anchor="t" anchorCtr="0" compatLnSpc="1">
            <a:normAutofit/>
          </a:bodyPr>
          <a:lstStyle>
            <a:lvl1pPr marL="0" indent="0" algn="l" defTabSz="685800" rtl="0" fontAlgn="base">
              <a:lnSpc>
                <a:spcPct val="100000"/>
              </a:lnSpc>
              <a:spcBef>
                <a:spcPts val="750"/>
              </a:spcBef>
              <a:spcAft>
                <a:spcPct val="0"/>
              </a:spcAft>
              <a:buClr>
                <a:schemeClr val="accent1"/>
              </a:buClr>
              <a:buSzPct val="80000"/>
              <a:buFont typeface="Corbel" panose="020B0503020204020204" pitchFamily="34" charset="0"/>
              <a:buNone/>
              <a:defRPr sz="750" kern="1200">
                <a:solidFill>
                  <a:schemeClr val="tx1"/>
                </a:solidFill>
                <a:latin typeface="Roboto" pitchFamily="2" charset="0"/>
                <a:ea typeface="Roboto" pitchFamily="2" charset="0"/>
                <a:cs typeface="Roboto" pitchFamily="2" charset="0"/>
              </a:defRPr>
            </a:lvl1pPr>
            <a:lvl2pPr marL="342900" indent="0" algn="l" defTabSz="685800" rtl="0" fontAlgn="base">
              <a:spcBef>
                <a:spcPts val="150"/>
              </a:spcBef>
              <a:spcAft>
                <a:spcPts val="3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Roboto" pitchFamily="2" charset="0"/>
              </a:defRPr>
            </a:lvl2pPr>
            <a:lvl3pPr marL="685800" indent="0" algn="l" defTabSz="685800" rtl="0" fontAlgn="base">
              <a:spcBef>
                <a:spcPts val="150"/>
              </a:spcBef>
              <a:spcAft>
                <a:spcPts val="300"/>
              </a:spcAft>
              <a:buClr>
                <a:schemeClr val="accent1"/>
              </a:buClr>
              <a:buSzPct val="80000"/>
              <a:buFont typeface="Corbel" panose="020B0503020204020204" pitchFamily="34" charset="0"/>
              <a:buNone/>
              <a:defRPr sz="750" kern="1200">
                <a:solidFill>
                  <a:schemeClr val="tx1"/>
                </a:solidFill>
                <a:latin typeface="Roboto" pitchFamily="2" charset="0"/>
                <a:ea typeface="Roboto" pitchFamily="2" charset="0"/>
                <a:cs typeface="Roboto" pitchFamily="2" charset="0"/>
              </a:defRPr>
            </a:lvl3pPr>
            <a:lvl4pPr marL="1028700" indent="0" algn="l" defTabSz="685800" rtl="0" fontAlgn="base">
              <a:spcBef>
                <a:spcPts val="150"/>
              </a:spcBef>
              <a:spcAft>
                <a:spcPts val="300"/>
              </a:spcAft>
              <a:buClr>
                <a:schemeClr val="accent1"/>
              </a:buClr>
              <a:buSzPct val="80000"/>
              <a:buFont typeface="Corbel" panose="020B0503020204020204" pitchFamily="34" charset="0"/>
              <a:buNone/>
              <a:defRPr sz="675" kern="1200">
                <a:solidFill>
                  <a:schemeClr val="tx1"/>
                </a:solidFill>
                <a:latin typeface="Roboto" pitchFamily="2" charset="0"/>
                <a:ea typeface="Roboto" pitchFamily="2" charset="0"/>
                <a:cs typeface="Roboto" pitchFamily="2" charset="0"/>
              </a:defRPr>
            </a:lvl4pPr>
            <a:lvl5pPr marL="1371600" indent="0" algn="l" defTabSz="685800" rtl="0" fontAlgn="base">
              <a:spcBef>
                <a:spcPts val="150"/>
              </a:spcBef>
              <a:spcAft>
                <a:spcPts val="300"/>
              </a:spcAft>
              <a:buClr>
                <a:schemeClr val="accent1"/>
              </a:buClr>
              <a:buSzPct val="80000"/>
              <a:buFont typeface="Corbel" panose="020B0503020204020204" pitchFamily="34" charset="0"/>
              <a:buNone/>
              <a:defRPr sz="675" kern="1200">
                <a:solidFill>
                  <a:schemeClr val="tx1"/>
                </a:solidFill>
                <a:latin typeface="Roboto" pitchFamily="2" charset="0"/>
                <a:ea typeface="Roboto" pitchFamily="2" charset="0"/>
                <a:cs typeface="Roboto" pitchFamily="2" charset="0"/>
              </a:defRPr>
            </a:lvl5pPr>
            <a:lvl6pPr marL="17145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9pPr>
          </a:lstStyle>
          <a:p>
            <a:r>
              <a:rPr lang="en-AU" sz="935" smtClean="0">
                <a:latin typeface="黑体" panose="02010600030101010101" charset="-122"/>
                <a:ea typeface="黑体" panose="02010600030101010101" charset="-122"/>
              </a:rPr>
              <a:t>请在此粘贴或者输入您的文字内容请在此粘贴或者输入您的文字内容</a:t>
            </a:r>
          </a:p>
        </p:txBody>
      </p:sp>
      <p:sp>
        <p:nvSpPr>
          <p:cNvPr id="151" name="Text Placeholder 11"/>
          <p:cNvSpPr txBox="1"/>
          <p:nvPr/>
        </p:nvSpPr>
        <p:spPr bwMode="auto">
          <a:xfrm>
            <a:off x="692228" y="3829223"/>
            <a:ext cx="1663700" cy="626533"/>
          </a:xfrm>
          <a:prstGeom prst="rect">
            <a:avLst/>
          </a:prstGeom>
        </p:spPr>
        <p:txBody>
          <a:bodyPr vert="horz" wrap="square" lIns="121920" tIns="60960" rIns="121920" bIns="60960" numCol="1" rtlCol="0" anchor="b" anchorCtr="0" compatLnSpc="1">
            <a:noAutofit/>
          </a:bodyPr>
          <a:lstStyle>
            <a:lvl1pPr marL="0" algn="l" defTabSz="685800" rtl="0" fontAlgn="base">
              <a:lnSpc>
                <a:spcPct val="85000"/>
              </a:lnSpc>
              <a:spcBef>
                <a:spcPts val="0"/>
              </a:spcBef>
              <a:spcAft>
                <a:spcPct val="0"/>
              </a:spcAft>
              <a:buClr>
                <a:schemeClr val="accent1"/>
              </a:buClr>
              <a:buSzPct val="80000"/>
              <a:buFont typeface="Corbel" panose="020B0503020204020204" pitchFamily="34" charset="0"/>
              <a:defRPr sz="1500" b="1" kern="1200">
                <a:solidFill>
                  <a:schemeClr val="tx2"/>
                </a:solidFill>
                <a:latin typeface="Roboto" pitchFamily="2" charset="0"/>
                <a:ea typeface="Roboto" pitchFamily="2" charset="0"/>
                <a:cs typeface="Roboto" pitchFamily="2" charset="0"/>
              </a:defRPr>
            </a:lvl1pPr>
            <a:lvl2pPr marL="205105"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2pPr>
            <a:lvl3pPr marL="411480"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3pPr>
            <a:lvl4pPr marL="615950"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4pPr>
            <a:lvl5pPr marL="822325"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5pPr>
            <a:lvl6pPr marL="120015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6pPr>
            <a:lvl7pPr marL="142494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7pPr>
            <a:lvl8pPr marL="164973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8pPr>
            <a:lvl9pPr marL="1875155"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9pPr>
          </a:lstStyle>
          <a:p>
            <a:pPr>
              <a:spcBef>
                <a:spcPct val="0"/>
              </a:spcBef>
            </a:pPr>
            <a:r>
              <a:rPr lang="en-US" altLang="zh-CN" sz="2000" dirty="0" smtClean="0">
                <a:solidFill>
                  <a:srgbClr val="076655"/>
                </a:solidFill>
                <a:latin typeface="黑体" panose="02010600030101010101" charset="-122"/>
                <a:ea typeface="黑体" panose="02010600030101010101" charset="-122"/>
              </a:rPr>
              <a:t>添加标题</a:t>
            </a:r>
          </a:p>
        </p:txBody>
      </p:sp>
      <p:sp>
        <p:nvSpPr>
          <p:cNvPr id="152" name="Text Placeholder 12"/>
          <p:cNvSpPr txBox="1"/>
          <p:nvPr/>
        </p:nvSpPr>
        <p:spPr>
          <a:xfrm>
            <a:off x="9906078" y="4739390"/>
            <a:ext cx="1661584" cy="1407584"/>
          </a:xfrm>
          <a:prstGeom prst="rect">
            <a:avLst/>
          </a:prstGeom>
        </p:spPr>
        <p:txBody>
          <a:bodyPr vert="horz" wrap="square" lIns="121920" tIns="60960" rIns="121920" bIns="60960" numCol="1" rtlCol="0" anchor="t" anchorCtr="0" compatLnSpc="1">
            <a:normAutofit/>
          </a:bodyPr>
          <a:lstStyle>
            <a:lvl1pPr marL="0" indent="0" algn="l" defTabSz="685800" rtl="0" fontAlgn="base">
              <a:lnSpc>
                <a:spcPct val="100000"/>
              </a:lnSpc>
              <a:spcBef>
                <a:spcPts val="750"/>
              </a:spcBef>
              <a:spcAft>
                <a:spcPct val="0"/>
              </a:spcAft>
              <a:buClr>
                <a:schemeClr val="accent1"/>
              </a:buClr>
              <a:buSzPct val="80000"/>
              <a:buFont typeface="Corbel" panose="020B0503020204020204" pitchFamily="34" charset="0"/>
              <a:buNone/>
              <a:defRPr sz="750" kern="1200">
                <a:solidFill>
                  <a:schemeClr val="tx1"/>
                </a:solidFill>
                <a:latin typeface="Roboto" pitchFamily="2" charset="0"/>
                <a:ea typeface="Roboto" pitchFamily="2" charset="0"/>
                <a:cs typeface="Roboto" pitchFamily="2" charset="0"/>
              </a:defRPr>
            </a:lvl1pPr>
            <a:lvl2pPr marL="342900" indent="0" algn="l" defTabSz="685800" rtl="0" fontAlgn="base">
              <a:spcBef>
                <a:spcPts val="150"/>
              </a:spcBef>
              <a:spcAft>
                <a:spcPts val="3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Roboto" pitchFamily="2" charset="0"/>
              </a:defRPr>
            </a:lvl2pPr>
            <a:lvl3pPr marL="685800" indent="0" algn="l" defTabSz="685800" rtl="0" fontAlgn="base">
              <a:spcBef>
                <a:spcPts val="150"/>
              </a:spcBef>
              <a:spcAft>
                <a:spcPts val="300"/>
              </a:spcAft>
              <a:buClr>
                <a:schemeClr val="accent1"/>
              </a:buClr>
              <a:buSzPct val="80000"/>
              <a:buFont typeface="Corbel" panose="020B0503020204020204" pitchFamily="34" charset="0"/>
              <a:buNone/>
              <a:defRPr sz="750" kern="1200">
                <a:solidFill>
                  <a:schemeClr val="tx1"/>
                </a:solidFill>
                <a:latin typeface="Roboto" pitchFamily="2" charset="0"/>
                <a:ea typeface="Roboto" pitchFamily="2" charset="0"/>
                <a:cs typeface="Roboto" pitchFamily="2" charset="0"/>
              </a:defRPr>
            </a:lvl3pPr>
            <a:lvl4pPr marL="1028700" indent="0" algn="l" defTabSz="685800" rtl="0" fontAlgn="base">
              <a:spcBef>
                <a:spcPts val="150"/>
              </a:spcBef>
              <a:spcAft>
                <a:spcPts val="300"/>
              </a:spcAft>
              <a:buClr>
                <a:schemeClr val="accent1"/>
              </a:buClr>
              <a:buSzPct val="80000"/>
              <a:buFont typeface="Corbel" panose="020B0503020204020204" pitchFamily="34" charset="0"/>
              <a:buNone/>
              <a:defRPr sz="675" kern="1200">
                <a:solidFill>
                  <a:schemeClr val="tx1"/>
                </a:solidFill>
                <a:latin typeface="Roboto" pitchFamily="2" charset="0"/>
                <a:ea typeface="Roboto" pitchFamily="2" charset="0"/>
                <a:cs typeface="Roboto" pitchFamily="2" charset="0"/>
              </a:defRPr>
            </a:lvl4pPr>
            <a:lvl5pPr marL="1371600" indent="0" algn="l" defTabSz="685800" rtl="0" fontAlgn="base">
              <a:spcBef>
                <a:spcPts val="150"/>
              </a:spcBef>
              <a:spcAft>
                <a:spcPts val="300"/>
              </a:spcAft>
              <a:buClr>
                <a:schemeClr val="accent1"/>
              </a:buClr>
              <a:buSzPct val="80000"/>
              <a:buFont typeface="Corbel" panose="020B0503020204020204" pitchFamily="34" charset="0"/>
              <a:buNone/>
              <a:defRPr sz="675" kern="1200">
                <a:solidFill>
                  <a:schemeClr val="tx1"/>
                </a:solidFill>
                <a:latin typeface="Roboto" pitchFamily="2" charset="0"/>
                <a:ea typeface="Roboto" pitchFamily="2" charset="0"/>
                <a:cs typeface="Roboto" pitchFamily="2" charset="0"/>
              </a:defRPr>
            </a:lvl5pPr>
            <a:lvl6pPr marL="17145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9pPr>
          </a:lstStyle>
          <a:p>
            <a:r>
              <a:rPr lang="en-AU" sz="935" smtClean="0">
                <a:latin typeface="黑体" panose="02010600030101010101" charset="-122"/>
                <a:ea typeface="黑体" panose="02010600030101010101" charset="-122"/>
              </a:rPr>
              <a:t>请在此粘贴或者输入您的文字内容请在此粘贴或者输入您的文字内容</a:t>
            </a:r>
          </a:p>
        </p:txBody>
      </p:sp>
      <p:sp>
        <p:nvSpPr>
          <p:cNvPr id="153" name="Text Placeholder 13"/>
          <p:cNvSpPr txBox="1"/>
          <p:nvPr/>
        </p:nvSpPr>
        <p:spPr bwMode="auto">
          <a:xfrm>
            <a:off x="9895495" y="3829223"/>
            <a:ext cx="1663700" cy="626533"/>
          </a:xfrm>
          <a:prstGeom prst="rect">
            <a:avLst/>
          </a:prstGeom>
        </p:spPr>
        <p:txBody>
          <a:bodyPr vert="horz" wrap="square" lIns="121920" tIns="60960" rIns="121920" bIns="60960" numCol="1" rtlCol="0" anchor="b" anchorCtr="0" compatLnSpc="1">
            <a:noAutofit/>
          </a:bodyPr>
          <a:lstStyle>
            <a:lvl1pPr marL="0" algn="l" defTabSz="685800" rtl="0" fontAlgn="base">
              <a:lnSpc>
                <a:spcPct val="85000"/>
              </a:lnSpc>
              <a:spcBef>
                <a:spcPts val="0"/>
              </a:spcBef>
              <a:spcAft>
                <a:spcPct val="0"/>
              </a:spcAft>
              <a:buClr>
                <a:schemeClr val="accent1"/>
              </a:buClr>
              <a:buSzPct val="80000"/>
              <a:buFont typeface="Corbel" panose="020B0503020204020204" pitchFamily="34" charset="0"/>
              <a:defRPr sz="1500" b="1" kern="1200">
                <a:solidFill>
                  <a:schemeClr val="tx2"/>
                </a:solidFill>
                <a:latin typeface="Roboto" pitchFamily="2" charset="0"/>
                <a:ea typeface="Roboto" pitchFamily="2" charset="0"/>
                <a:cs typeface="Roboto" pitchFamily="2" charset="0"/>
              </a:defRPr>
            </a:lvl1pPr>
            <a:lvl2pPr marL="205105"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2pPr>
            <a:lvl3pPr marL="411480"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3pPr>
            <a:lvl4pPr marL="615950"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4pPr>
            <a:lvl5pPr marL="822325"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5pPr>
            <a:lvl6pPr marL="120015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6pPr>
            <a:lvl7pPr marL="142494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7pPr>
            <a:lvl8pPr marL="164973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8pPr>
            <a:lvl9pPr marL="1875155"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9pPr>
          </a:lstStyle>
          <a:p>
            <a:pPr>
              <a:spcBef>
                <a:spcPct val="0"/>
              </a:spcBef>
            </a:pPr>
            <a:r>
              <a:rPr lang="en-US" altLang="zh-CN" sz="2000" smtClean="0">
                <a:solidFill>
                  <a:srgbClr val="076655"/>
                </a:solidFill>
                <a:latin typeface="黑体" panose="02010600030101010101" charset="-122"/>
                <a:ea typeface="黑体" panose="02010600030101010101" charset="-122"/>
              </a:rPr>
              <a:t>添加标题</a:t>
            </a:r>
          </a:p>
        </p:txBody>
      </p:sp>
      <p:sp>
        <p:nvSpPr>
          <p:cNvPr id="154" name="Text Placeholder 14"/>
          <p:cNvSpPr txBox="1"/>
          <p:nvPr/>
        </p:nvSpPr>
        <p:spPr>
          <a:xfrm>
            <a:off x="6223078" y="4739390"/>
            <a:ext cx="1661584" cy="1407584"/>
          </a:xfrm>
          <a:prstGeom prst="rect">
            <a:avLst/>
          </a:prstGeom>
        </p:spPr>
        <p:txBody>
          <a:bodyPr vert="horz" wrap="square" lIns="121920" tIns="60960" rIns="121920" bIns="60960" numCol="1" rtlCol="0" anchor="t" anchorCtr="0" compatLnSpc="1">
            <a:normAutofit/>
          </a:bodyPr>
          <a:lstStyle>
            <a:lvl1pPr marL="0" indent="0" algn="l" defTabSz="685800" rtl="0" fontAlgn="base">
              <a:lnSpc>
                <a:spcPct val="100000"/>
              </a:lnSpc>
              <a:spcBef>
                <a:spcPts val="750"/>
              </a:spcBef>
              <a:spcAft>
                <a:spcPct val="0"/>
              </a:spcAft>
              <a:buClr>
                <a:schemeClr val="accent1"/>
              </a:buClr>
              <a:buSzPct val="80000"/>
              <a:buFont typeface="Corbel" panose="020B0503020204020204" pitchFamily="34" charset="0"/>
              <a:buNone/>
              <a:defRPr sz="750" kern="1200">
                <a:solidFill>
                  <a:schemeClr val="tx1"/>
                </a:solidFill>
                <a:latin typeface="Roboto" pitchFamily="2" charset="0"/>
                <a:ea typeface="Roboto" pitchFamily="2" charset="0"/>
                <a:cs typeface="Roboto" pitchFamily="2" charset="0"/>
              </a:defRPr>
            </a:lvl1pPr>
            <a:lvl2pPr marL="342900" indent="0" algn="l" defTabSz="685800" rtl="0" fontAlgn="base">
              <a:spcBef>
                <a:spcPts val="150"/>
              </a:spcBef>
              <a:spcAft>
                <a:spcPts val="3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Roboto" pitchFamily="2" charset="0"/>
              </a:defRPr>
            </a:lvl2pPr>
            <a:lvl3pPr marL="685800" indent="0" algn="l" defTabSz="685800" rtl="0" fontAlgn="base">
              <a:spcBef>
                <a:spcPts val="150"/>
              </a:spcBef>
              <a:spcAft>
                <a:spcPts val="300"/>
              </a:spcAft>
              <a:buClr>
                <a:schemeClr val="accent1"/>
              </a:buClr>
              <a:buSzPct val="80000"/>
              <a:buFont typeface="Corbel" panose="020B0503020204020204" pitchFamily="34" charset="0"/>
              <a:buNone/>
              <a:defRPr sz="750" kern="1200">
                <a:solidFill>
                  <a:schemeClr val="tx1"/>
                </a:solidFill>
                <a:latin typeface="Roboto" pitchFamily="2" charset="0"/>
                <a:ea typeface="Roboto" pitchFamily="2" charset="0"/>
                <a:cs typeface="Roboto" pitchFamily="2" charset="0"/>
              </a:defRPr>
            </a:lvl3pPr>
            <a:lvl4pPr marL="1028700" indent="0" algn="l" defTabSz="685800" rtl="0" fontAlgn="base">
              <a:spcBef>
                <a:spcPts val="150"/>
              </a:spcBef>
              <a:spcAft>
                <a:spcPts val="300"/>
              </a:spcAft>
              <a:buClr>
                <a:schemeClr val="accent1"/>
              </a:buClr>
              <a:buSzPct val="80000"/>
              <a:buFont typeface="Corbel" panose="020B0503020204020204" pitchFamily="34" charset="0"/>
              <a:buNone/>
              <a:defRPr sz="675" kern="1200">
                <a:solidFill>
                  <a:schemeClr val="tx1"/>
                </a:solidFill>
                <a:latin typeface="Roboto" pitchFamily="2" charset="0"/>
                <a:ea typeface="Roboto" pitchFamily="2" charset="0"/>
                <a:cs typeface="Roboto" pitchFamily="2" charset="0"/>
              </a:defRPr>
            </a:lvl4pPr>
            <a:lvl5pPr marL="1371600" indent="0" algn="l" defTabSz="685800" rtl="0" fontAlgn="base">
              <a:spcBef>
                <a:spcPts val="150"/>
              </a:spcBef>
              <a:spcAft>
                <a:spcPts val="300"/>
              </a:spcAft>
              <a:buClr>
                <a:schemeClr val="accent1"/>
              </a:buClr>
              <a:buSzPct val="80000"/>
              <a:buFont typeface="Corbel" panose="020B0503020204020204" pitchFamily="34" charset="0"/>
              <a:buNone/>
              <a:defRPr sz="675" kern="1200">
                <a:solidFill>
                  <a:schemeClr val="tx1"/>
                </a:solidFill>
                <a:latin typeface="Roboto" pitchFamily="2" charset="0"/>
                <a:ea typeface="Roboto" pitchFamily="2" charset="0"/>
                <a:cs typeface="Roboto" pitchFamily="2" charset="0"/>
              </a:defRPr>
            </a:lvl5pPr>
            <a:lvl6pPr marL="17145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9pPr>
          </a:lstStyle>
          <a:p>
            <a:r>
              <a:rPr lang="en-AU" sz="935" smtClean="0">
                <a:latin typeface="黑体" panose="02010600030101010101" charset="-122"/>
                <a:ea typeface="黑体" panose="02010600030101010101" charset="-122"/>
              </a:rPr>
              <a:t>请在此粘贴或者输入您的文字内容请在此粘贴或者输入您的文字内容</a:t>
            </a:r>
          </a:p>
        </p:txBody>
      </p:sp>
      <p:sp>
        <p:nvSpPr>
          <p:cNvPr id="155" name="Text Placeholder 15"/>
          <p:cNvSpPr txBox="1"/>
          <p:nvPr/>
        </p:nvSpPr>
        <p:spPr bwMode="auto">
          <a:xfrm>
            <a:off x="6212495" y="3829223"/>
            <a:ext cx="1663700" cy="626533"/>
          </a:xfrm>
          <a:prstGeom prst="rect">
            <a:avLst/>
          </a:prstGeom>
        </p:spPr>
        <p:txBody>
          <a:bodyPr vert="horz" wrap="square" lIns="121920" tIns="60960" rIns="121920" bIns="60960" numCol="1" rtlCol="0" anchor="b" anchorCtr="0" compatLnSpc="1">
            <a:noAutofit/>
          </a:bodyPr>
          <a:lstStyle>
            <a:lvl1pPr marL="0" algn="l" defTabSz="685800" rtl="0" fontAlgn="base">
              <a:lnSpc>
                <a:spcPct val="85000"/>
              </a:lnSpc>
              <a:spcBef>
                <a:spcPts val="0"/>
              </a:spcBef>
              <a:spcAft>
                <a:spcPct val="0"/>
              </a:spcAft>
              <a:buClr>
                <a:schemeClr val="accent1"/>
              </a:buClr>
              <a:buSzPct val="80000"/>
              <a:buFont typeface="Corbel" panose="020B0503020204020204" pitchFamily="34" charset="0"/>
              <a:defRPr sz="1500" b="1" kern="1200">
                <a:solidFill>
                  <a:schemeClr val="tx2"/>
                </a:solidFill>
                <a:latin typeface="Roboto" pitchFamily="2" charset="0"/>
                <a:ea typeface="Roboto" pitchFamily="2" charset="0"/>
                <a:cs typeface="Roboto" pitchFamily="2" charset="0"/>
              </a:defRPr>
            </a:lvl1pPr>
            <a:lvl2pPr marL="205105"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2pPr>
            <a:lvl3pPr marL="411480"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3pPr>
            <a:lvl4pPr marL="615950"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4pPr>
            <a:lvl5pPr marL="822325"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5pPr>
            <a:lvl6pPr marL="120015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6pPr>
            <a:lvl7pPr marL="142494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7pPr>
            <a:lvl8pPr marL="164973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8pPr>
            <a:lvl9pPr marL="1875155"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9pPr>
          </a:lstStyle>
          <a:p>
            <a:pPr>
              <a:spcBef>
                <a:spcPct val="0"/>
              </a:spcBef>
            </a:pPr>
            <a:r>
              <a:rPr lang="en-US" altLang="zh-CN" sz="2000" smtClean="0">
                <a:solidFill>
                  <a:srgbClr val="076655"/>
                </a:solidFill>
                <a:latin typeface="黑体" panose="02010600030101010101" charset="-122"/>
                <a:ea typeface="黑体" panose="02010600030101010101" charset="-122"/>
              </a:rPr>
              <a:t>添加标题</a:t>
            </a:r>
          </a:p>
        </p:txBody>
      </p:sp>
      <p:sp>
        <p:nvSpPr>
          <p:cNvPr id="156" name="Text Placeholder 16"/>
          <p:cNvSpPr txBox="1"/>
          <p:nvPr/>
        </p:nvSpPr>
        <p:spPr>
          <a:xfrm>
            <a:off x="8077278" y="4739390"/>
            <a:ext cx="1661584" cy="1407584"/>
          </a:xfrm>
          <a:prstGeom prst="rect">
            <a:avLst/>
          </a:prstGeom>
        </p:spPr>
        <p:txBody>
          <a:bodyPr vert="horz" wrap="square" lIns="121920" tIns="60960" rIns="121920" bIns="60960" numCol="1" rtlCol="0" anchor="t" anchorCtr="0" compatLnSpc="1">
            <a:normAutofit/>
          </a:bodyPr>
          <a:lstStyle>
            <a:lvl1pPr marL="0" indent="0" algn="l" defTabSz="685800" rtl="0" fontAlgn="base">
              <a:lnSpc>
                <a:spcPct val="100000"/>
              </a:lnSpc>
              <a:spcBef>
                <a:spcPts val="750"/>
              </a:spcBef>
              <a:spcAft>
                <a:spcPct val="0"/>
              </a:spcAft>
              <a:buClr>
                <a:schemeClr val="accent1"/>
              </a:buClr>
              <a:buSzPct val="80000"/>
              <a:buFont typeface="Corbel" panose="020B0503020204020204" pitchFamily="34" charset="0"/>
              <a:buNone/>
              <a:defRPr sz="750" kern="1200">
                <a:solidFill>
                  <a:schemeClr val="tx1"/>
                </a:solidFill>
                <a:latin typeface="Roboto" pitchFamily="2" charset="0"/>
                <a:ea typeface="Roboto" pitchFamily="2" charset="0"/>
                <a:cs typeface="Roboto" pitchFamily="2" charset="0"/>
              </a:defRPr>
            </a:lvl1pPr>
            <a:lvl2pPr marL="342900" indent="0" algn="l" defTabSz="685800" rtl="0" fontAlgn="base">
              <a:spcBef>
                <a:spcPts val="150"/>
              </a:spcBef>
              <a:spcAft>
                <a:spcPts val="3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Roboto" pitchFamily="2" charset="0"/>
              </a:defRPr>
            </a:lvl2pPr>
            <a:lvl3pPr marL="685800" indent="0" algn="l" defTabSz="685800" rtl="0" fontAlgn="base">
              <a:spcBef>
                <a:spcPts val="150"/>
              </a:spcBef>
              <a:spcAft>
                <a:spcPts val="300"/>
              </a:spcAft>
              <a:buClr>
                <a:schemeClr val="accent1"/>
              </a:buClr>
              <a:buSzPct val="80000"/>
              <a:buFont typeface="Corbel" panose="020B0503020204020204" pitchFamily="34" charset="0"/>
              <a:buNone/>
              <a:defRPr sz="750" kern="1200">
                <a:solidFill>
                  <a:schemeClr val="tx1"/>
                </a:solidFill>
                <a:latin typeface="Roboto" pitchFamily="2" charset="0"/>
                <a:ea typeface="Roboto" pitchFamily="2" charset="0"/>
                <a:cs typeface="Roboto" pitchFamily="2" charset="0"/>
              </a:defRPr>
            </a:lvl3pPr>
            <a:lvl4pPr marL="1028700" indent="0" algn="l" defTabSz="685800" rtl="0" fontAlgn="base">
              <a:spcBef>
                <a:spcPts val="150"/>
              </a:spcBef>
              <a:spcAft>
                <a:spcPts val="300"/>
              </a:spcAft>
              <a:buClr>
                <a:schemeClr val="accent1"/>
              </a:buClr>
              <a:buSzPct val="80000"/>
              <a:buFont typeface="Corbel" panose="020B0503020204020204" pitchFamily="34" charset="0"/>
              <a:buNone/>
              <a:defRPr sz="675" kern="1200">
                <a:solidFill>
                  <a:schemeClr val="tx1"/>
                </a:solidFill>
                <a:latin typeface="Roboto" pitchFamily="2" charset="0"/>
                <a:ea typeface="Roboto" pitchFamily="2" charset="0"/>
                <a:cs typeface="Roboto" pitchFamily="2" charset="0"/>
              </a:defRPr>
            </a:lvl4pPr>
            <a:lvl5pPr marL="1371600" indent="0" algn="l" defTabSz="685800" rtl="0" fontAlgn="base">
              <a:spcBef>
                <a:spcPts val="150"/>
              </a:spcBef>
              <a:spcAft>
                <a:spcPts val="300"/>
              </a:spcAft>
              <a:buClr>
                <a:schemeClr val="accent1"/>
              </a:buClr>
              <a:buSzPct val="80000"/>
              <a:buFont typeface="Corbel" panose="020B0503020204020204" pitchFamily="34" charset="0"/>
              <a:buNone/>
              <a:defRPr sz="675" kern="1200">
                <a:solidFill>
                  <a:schemeClr val="tx1"/>
                </a:solidFill>
                <a:latin typeface="Roboto" pitchFamily="2" charset="0"/>
                <a:ea typeface="Roboto" pitchFamily="2" charset="0"/>
                <a:cs typeface="Roboto" pitchFamily="2" charset="0"/>
              </a:defRPr>
            </a:lvl5pPr>
            <a:lvl6pPr marL="17145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9pPr>
          </a:lstStyle>
          <a:p>
            <a:r>
              <a:rPr lang="en-AU" sz="935" smtClean="0">
                <a:latin typeface="黑体" panose="02010600030101010101" charset="-122"/>
                <a:ea typeface="黑体" panose="02010600030101010101" charset="-122"/>
              </a:rPr>
              <a:t>请在此粘贴或者输入您的文字内容请在此粘贴或者输入您的文字内容</a:t>
            </a:r>
          </a:p>
        </p:txBody>
      </p:sp>
      <p:sp>
        <p:nvSpPr>
          <p:cNvPr id="157" name="Text Placeholder 17"/>
          <p:cNvSpPr txBox="1"/>
          <p:nvPr/>
        </p:nvSpPr>
        <p:spPr bwMode="auto">
          <a:xfrm>
            <a:off x="8066695" y="3829223"/>
            <a:ext cx="1663700" cy="626533"/>
          </a:xfrm>
          <a:prstGeom prst="rect">
            <a:avLst/>
          </a:prstGeom>
        </p:spPr>
        <p:txBody>
          <a:bodyPr vert="horz" wrap="square" lIns="121920" tIns="60960" rIns="121920" bIns="60960" numCol="1" rtlCol="0" anchor="b" anchorCtr="0" compatLnSpc="1">
            <a:noAutofit/>
          </a:bodyPr>
          <a:lstStyle>
            <a:lvl1pPr marL="0" algn="l" defTabSz="685800" rtl="0" fontAlgn="base">
              <a:lnSpc>
                <a:spcPct val="85000"/>
              </a:lnSpc>
              <a:spcBef>
                <a:spcPts val="0"/>
              </a:spcBef>
              <a:spcAft>
                <a:spcPct val="0"/>
              </a:spcAft>
              <a:buClr>
                <a:schemeClr val="accent1"/>
              </a:buClr>
              <a:buSzPct val="80000"/>
              <a:buFont typeface="Corbel" panose="020B0503020204020204" pitchFamily="34" charset="0"/>
              <a:defRPr sz="1500" b="1" kern="1200">
                <a:solidFill>
                  <a:schemeClr val="tx2"/>
                </a:solidFill>
                <a:latin typeface="Roboto" pitchFamily="2" charset="0"/>
                <a:ea typeface="Roboto" pitchFamily="2" charset="0"/>
                <a:cs typeface="Roboto" pitchFamily="2" charset="0"/>
              </a:defRPr>
            </a:lvl1pPr>
            <a:lvl2pPr marL="205105"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2pPr>
            <a:lvl3pPr marL="411480"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3pPr>
            <a:lvl4pPr marL="615950"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4pPr>
            <a:lvl5pPr marL="822325"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5pPr>
            <a:lvl6pPr marL="120015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6pPr>
            <a:lvl7pPr marL="142494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7pPr>
            <a:lvl8pPr marL="164973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8pPr>
            <a:lvl9pPr marL="1875155"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9pPr>
          </a:lstStyle>
          <a:p>
            <a:pPr>
              <a:spcBef>
                <a:spcPct val="0"/>
              </a:spcBef>
            </a:pPr>
            <a:r>
              <a:rPr lang="en-US" altLang="zh-CN" sz="2000" smtClean="0">
                <a:solidFill>
                  <a:srgbClr val="076655"/>
                </a:solidFill>
                <a:latin typeface="黑体" panose="02010600030101010101" charset="-122"/>
                <a:ea typeface="黑体" panose="02010600030101010101" charset="-122"/>
              </a:rPr>
              <a:t>添加标题</a:t>
            </a:r>
          </a:p>
        </p:txBody>
      </p:sp>
      <p:sp>
        <p:nvSpPr>
          <p:cNvPr id="158" name="Text Placeholder 18"/>
          <p:cNvSpPr txBox="1"/>
          <p:nvPr/>
        </p:nvSpPr>
        <p:spPr>
          <a:xfrm>
            <a:off x="2523144" y="4739390"/>
            <a:ext cx="1661584" cy="1407584"/>
          </a:xfrm>
          <a:prstGeom prst="rect">
            <a:avLst/>
          </a:prstGeom>
        </p:spPr>
        <p:txBody>
          <a:bodyPr vert="horz" wrap="square" lIns="121920" tIns="60960" rIns="121920" bIns="60960" numCol="1" rtlCol="0" anchor="t" anchorCtr="0" compatLnSpc="1">
            <a:normAutofit/>
          </a:bodyPr>
          <a:lstStyle>
            <a:lvl1pPr marL="0" indent="0" algn="l" defTabSz="685800" rtl="0" fontAlgn="base">
              <a:lnSpc>
                <a:spcPct val="100000"/>
              </a:lnSpc>
              <a:spcBef>
                <a:spcPts val="750"/>
              </a:spcBef>
              <a:spcAft>
                <a:spcPct val="0"/>
              </a:spcAft>
              <a:buClr>
                <a:schemeClr val="accent1"/>
              </a:buClr>
              <a:buSzPct val="80000"/>
              <a:buFont typeface="Corbel" panose="020B0503020204020204" pitchFamily="34" charset="0"/>
              <a:buNone/>
              <a:defRPr sz="750" kern="1200">
                <a:solidFill>
                  <a:schemeClr val="tx1"/>
                </a:solidFill>
                <a:latin typeface="Roboto" pitchFamily="2" charset="0"/>
                <a:ea typeface="Roboto" pitchFamily="2" charset="0"/>
                <a:cs typeface="Roboto" pitchFamily="2" charset="0"/>
              </a:defRPr>
            </a:lvl1pPr>
            <a:lvl2pPr marL="342900" indent="0" algn="l" defTabSz="685800" rtl="0" fontAlgn="base">
              <a:spcBef>
                <a:spcPts val="150"/>
              </a:spcBef>
              <a:spcAft>
                <a:spcPts val="3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Roboto" pitchFamily="2" charset="0"/>
              </a:defRPr>
            </a:lvl2pPr>
            <a:lvl3pPr marL="685800" indent="0" algn="l" defTabSz="685800" rtl="0" fontAlgn="base">
              <a:spcBef>
                <a:spcPts val="150"/>
              </a:spcBef>
              <a:spcAft>
                <a:spcPts val="300"/>
              </a:spcAft>
              <a:buClr>
                <a:schemeClr val="accent1"/>
              </a:buClr>
              <a:buSzPct val="80000"/>
              <a:buFont typeface="Corbel" panose="020B0503020204020204" pitchFamily="34" charset="0"/>
              <a:buNone/>
              <a:defRPr sz="750" kern="1200">
                <a:solidFill>
                  <a:schemeClr val="tx1"/>
                </a:solidFill>
                <a:latin typeface="Roboto" pitchFamily="2" charset="0"/>
                <a:ea typeface="Roboto" pitchFamily="2" charset="0"/>
                <a:cs typeface="Roboto" pitchFamily="2" charset="0"/>
              </a:defRPr>
            </a:lvl3pPr>
            <a:lvl4pPr marL="1028700" indent="0" algn="l" defTabSz="685800" rtl="0" fontAlgn="base">
              <a:spcBef>
                <a:spcPts val="150"/>
              </a:spcBef>
              <a:spcAft>
                <a:spcPts val="300"/>
              </a:spcAft>
              <a:buClr>
                <a:schemeClr val="accent1"/>
              </a:buClr>
              <a:buSzPct val="80000"/>
              <a:buFont typeface="Corbel" panose="020B0503020204020204" pitchFamily="34" charset="0"/>
              <a:buNone/>
              <a:defRPr sz="675" kern="1200">
                <a:solidFill>
                  <a:schemeClr val="tx1"/>
                </a:solidFill>
                <a:latin typeface="Roboto" pitchFamily="2" charset="0"/>
                <a:ea typeface="Roboto" pitchFamily="2" charset="0"/>
                <a:cs typeface="Roboto" pitchFamily="2" charset="0"/>
              </a:defRPr>
            </a:lvl4pPr>
            <a:lvl5pPr marL="1371600" indent="0" algn="l" defTabSz="685800" rtl="0" fontAlgn="base">
              <a:spcBef>
                <a:spcPts val="150"/>
              </a:spcBef>
              <a:spcAft>
                <a:spcPts val="300"/>
              </a:spcAft>
              <a:buClr>
                <a:schemeClr val="accent1"/>
              </a:buClr>
              <a:buSzPct val="80000"/>
              <a:buFont typeface="Corbel" panose="020B0503020204020204" pitchFamily="34" charset="0"/>
              <a:buNone/>
              <a:defRPr sz="675" kern="1200">
                <a:solidFill>
                  <a:schemeClr val="tx1"/>
                </a:solidFill>
                <a:latin typeface="Roboto" pitchFamily="2" charset="0"/>
                <a:ea typeface="Roboto" pitchFamily="2" charset="0"/>
                <a:cs typeface="Roboto" pitchFamily="2" charset="0"/>
              </a:defRPr>
            </a:lvl5pPr>
            <a:lvl6pPr marL="17145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9pPr>
          </a:lstStyle>
          <a:p>
            <a:r>
              <a:rPr lang="en-AU" sz="935" smtClean="0">
                <a:latin typeface="黑体" panose="02010600030101010101" charset="-122"/>
                <a:ea typeface="黑体" panose="02010600030101010101" charset="-122"/>
              </a:rPr>
              <a:t>请在此粘贴或者输入您的文字内容请在此粘贴或者输入您的文字内容</a:t>
            </a:r>
          </a:p>
        </p:txBody>
      </p:sp>
      <p:sp>
        <p:nvSpPr>
          <p:cNvPr id="159" name="Text Placeholder 19"/>
          <p:cNvSpPr txBox="1"/>
          <p:nvPr/>
        </p:nvSpPr>
        <p:spPr bwMode="auto">
          <a:xfrm>
            <a:off x="2512562" y="3829223"/>
            <a:ext cx="1663700" cy="626533"/>
          </a:xfrm>
          <a:prstGeom prst="rect">
            <a:avLst/>
          </a:prstGeom>
        </p:spPr>
        <p:txBody>
          <a:bodyPr vert="horz" wrap="square" lIns="121920" tIns="60960" rIns="121920" bIns="60960" numCol="1" rtlCol="0" anchor="b" anchorCtr="0" compatLnSpc="1">
            <a:noAutofit/>
          </a:bodyPr>
          <a:lstStyle>
            <a:lvl1pPr marL="0" algn="l" defTabSz="685800" rtl="0" fontAlgn="base">
              <a:lnSpc>
                <a:spcPct val="85000"/>
              </a:lnSpc>
              <a:spcBef>
                <a:spcPts val="0"/>
              </a:spcBef>
              <a:spcAft>
                <a:spcPct val="0"/>
              </a:spcAft>
              <a:buClr>
                <a:schemeClr val="accent1"/>
              </a:buClr>
              <a:buSzPct val="80000"/>
              <a:buFont typeface="Corbel" panose="020B0503020204020204" pitchFamily="34" charset="0"/>
              <a:defRPr sz="1500" b="1" kern="1200">
                <a:solidFill>
                  <a:schemeClr val="tx2"/>
                </a:solidFill>
                <a:latin typeface="Roboto" pitchFamily="2" charset="0"/>
                <a:ea typeface="Roboto" pitchFamily="2" charset="0"/>
                <a:cs typeface="Roboto" pitchFamily="2" charset="0"/>
              </a:defRPr>
            </a:lvl1pPr>
            <a:lvl2pPr marL="205105"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2pPr>
            <a:lvl3pPr marL="411480"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3pPr>
            <a:lvl4pPr marL="615950"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4pPr>
            <a:lvl5pPr marL="822325"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5pPr>
            <a:lvl6pPr marL="120015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6pPr>
            <a:lvl7pPr marL="142494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7pPr>
            <a:lvl8pPr marL="164973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8pPr>
            <a:lvl9pPr marL="1875155"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9pPr>
          </a:lstStyle>
          <a:p>
            <a:pPr>
              <a:spcBef>
                <a:spcPct val="0"/>
              </a:spcBef>
            </a:pPr>
            <a:r>
              <a:rPr lang="en-US" altLang="zh-CN" sz="2000" smtClean="0">
                <a:solidFill>
                  <a:srgbClr val="076655"/>
                </a:solidFill>
                <a:latin typeface="黑体" panose="02010600030101010101" charset="-122"/>
                <a:ea typeface="黑体" panose="02010600030101010101" charset="-122"/>
              </a:rPr>
              <a:t>添加标题</a:t>
            </a:r>
          </a:p>
        </p:txBody>
      </p:sp>
      <p:sp>
        <p:nvSpPr>
          <p:cNvPr id="160" name="Text Placeholder 20"/>
          <p:cNvSpPr txBox="1"/>
          <p:nvPr/>
        </p:nvSpPr>
        <p:spPr>
          <a:xfrm>
            <a:off x="4377344" y="4739390"/>
            <a:ext cx="1661584" cy="1407584"/>
          </a:xfrm>
          <a:prstGeom prst="rect">
            <a:avLst/>
          </a:prstGeom>
        </p:spPr>
        <p:txBody>
          <a:bodyPr vert="horz" wrap="square" lIns="121920" tIns="60960" rIns="121920" bIns="60960" numCol="1" rtlCol="0" anchor="t" anchorCtr="0" compatLnSpc="1">
            <a:normAutofit/>
          </a:bodyPr>
          <a:lstStyle>
            <a:lvl1pPr marL="0" indent="0" algn="l" defTabSz="685800" rtl="0" fontAlgn="base">
              <a:lnSpc>
                <a:spcPct val="100000"/>
              </a:lnSpc>
              <a:spcBef>
                <a:spcPts val="750"/>
              </a:spcBef>
              <a:spcAft>
                <a:spcPct val="0"/>
              </a:spcAft>
              <a:buClr>
                <a:schemeClr val="accent1"/>
              </a:buClr>
              <a:buSzPct val="80000"/>
              <a:buFont typeface="Corbel" panose="020B0503020204020204" pitchFamily="34" charset="0"/>
              <a:buNone/>
              <a:defRPr sz="750" kern="1200">
                <a:solidFill>
                  <a:schemeClr val="tx1"/>
                </a:solidFill>
                <a:latin typeface="Roboto" pitchFamily="2" charset="0"/>
                <a:ea typeface="Roboto" pitchFamily="2" charset="0"/>
                <a:cs typeface="Roboto" pitchFamily="2" charset="0"/>
              </a:defRPr>
            </a:lvl1pPr>
            <a:lvl2pPr marL="342900" indent="0" algn="l" defTabSz="685800" rtl="0" fontAlgn="base">
              <a:spcBef>
                <a:spcPts val="150"/>
              </a:spcBef>
              <a:spcAft>
                <a:spcPts val="300"/>
              </a:spcAft>
              <a:buClr>
                <a:schemeClr val="accent1"/>
              </a:buClr>
              <a:buSzPct val="80000"/>
              <a:buFont typeface="Corbel" panose="020B0503020204020204" pitchFamily="34" charset="0"/>
              <a:buNone/>
              <a:defRPr sz="900" kern="1200">
                <a:solidFill>
                  <a:schemeClr val="tx1"/>
                </a:solidFill>
                <a:latin typeface="Roboto" pitchFamily="2" charset="0"/>
                <a:ea typeface="Roboto" pitchFamily="2" charset="0"/>
                <a:cs typeface="Roboto" pitchFamily="2" charset="0"/>
              </a:defRPr>
            </a:lvl2pPr>
            <a:lvl3pPr marL="685800" indent="0" algn="l" defTabSz="685800" rtl="0" fontAlgn="base">
              <a:spcBef>
                <a:spcPts val="150"/>
              </a:spcBef>
              <a:spcAft>
                <a:spcPts val="300"/>
              </a:spcAft>
              <a:buClr>
                <a:schemeClr val="accent1"/>
              </a:buClr>
              <a:buSzPct val="80000"/>
              <a:buFont typeface="Corbel" panose="020B0503020204020204" pitchFamily="34" charset="0"/>
              <a:buNone/>
              <a:defRPr sz="750" kern="1200">
                <a:solidFill>
                  <a:schemeClr val="tx1"/>
                </a:solidFill>
                <a:latin typeface="Roboto" pitchFamily="2" charset="0"/>
                <a:ea typeface="Roboto" pitchFamily="2" charset="0"/>
                <a:cs typeface="Roboto" pitchFamily="2" charset="0"/>
              </a:defRPr>
            </a:lvl3pPr>
            <a:lvl4pPr marL="1028700" indent="0" algn="l" defTabSz="685800" rtl="0" fontAlgn="base">
              <a:spcBef>
                <a:spcPts val="150"/>
              </a:spcBef>
              <a:spcAft>
                <a:spcPts val="300"/>
              </a:spcAft>
              <a:buClr>
                <a:schemeClr val="accent1"/>
              </a:buClr>
              <a:buSzPct val="80000"/>
              <a:buFont typeface="Corbel" panose="020B0503020204020204" pitchFamily="34" charset="0"/>
              <a:buNone/>
              <a:defRPr sz="675" kern="1200">
                <a:solidFill>
                  <a:schemeClr val="tx1"/>
                </a:solidFill>
                <a:latin typeface="Roboto" pitchFamily="2" charset="0"/>
                <a:ea typeface="Roboto" pitchFamily="2" charset="0"/>
                <a:cs typeface="Roboto" pitchFamily="2" charset="0"/>
              </a:defRPr>
            </a:lvl4pPr>
            <a:lvl5pPr marL="1371600" indent="0" algn="l" defTabSz="685800" rtl="0" fontAlgn="base">
              <a:spcBef>
                <a:spcPts val="150"/>
              </a:spcBef>
              <a:spcAft>
                <a:spcPts val="300"/>
              </a:spcAft>
              <a:buClr>
                <a:schemeClr val="accent1"/>
              </a:buClr>
              <a:buSzPct val="80000"/>
              <a:buFont typeface="Corbel" panose="020B0503020204020204" pitchFamily="34" charset="0"/>
              <a:buNone/>
              <a:defRPr sz="675" kern="1200">
                <a:solidFill>
                  <a:schemeClr val="tx1"/>
                </a:solidFill>
                <a:latin typeface="Roboto" pitchFamily="2" charset="0"/>
                <a:ea typeface="Roboto" pitchFamily="2" charset="0"/>
                <a:cs typeface="Roboto" pitchFamily="2" charset="0"/>
              </a:defRPr>
            </a:lvl5pPr>
            <a:lvl6pPr marL="17145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6pPr>
            <a:lvl7pPr marL="20574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7pPr>
            <a:lvl8pPr marL="24003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8pPr>
            <a:lvl9pPr marL="2743200" indent="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None/>
              <a:defRPr sz="675" kern="1200">
                <a:solidFill>
                  <a:schemeClr val="accent1"/>
                </a:solidFill>
                <a:latin typeface="+mn-lt"/>
                <a:ea typeface="+mn-ea"/>
                <a:cs typeface="+mn-cs"/>
              </a:defRPr>
            </a:lvl9pPr>
          </a:lstStyle>
          <a:p>
            <a:r>
              <a:rPr lang="en-AU" sz="935" smtClean="0">
                <a:latin typeface="黑体" panose="02010600030101010101" charset="-122"/>
                <a:ea typeface="黑体" panose="02010600030101010101" charset="-122"/>
              </a:rPr>
              <a:t>请在此粘贴或者输入您的文字内容请在此粘贴或者输入您的文字内容</a:t>
            </a:r>
          </a:p>
        </p:txBody>
      </p:sp>
      <p:sp>
        <p:nvSpPr>
          <p:cNvPr id="161" name="Text Placeholder 21"/>
          <p:cNvSpPr txBox="1"/>
          <p:nvPr/>
        </p:nvSpPr>
        <p:spPr bwMode="auto">
          <a:xfrm>
            <a:off x="4366762" y="3829223"/>
            <a:ext cx="1663700" cy="626533"/>
          </a:xfrm>
          <a:prstGeom prst="rect">
            <a:avLst/>
          </a:prstGeom>
        </p:spPr>
        <p:txBody>
          <a:bodyPr vert="horz" wrap="square" lIns="121920" tIns="60960" rIns="121920" bIns="60960" numCol="1" rtlCol="0" anchor="b" anchorCtr="0" compatLnSpc="1">
            <a:noAutofit/>
          </a:bodyPr>
          <a:lstStyle>
            <a:lvl1pPr marL="0" algn="l" defTabSz="685800" rtl="0" fontAlgn="base">
              <a:lnSpc>
                <a:spcPct val="85000"/>
              </a:lnSpc>
              <a:spcBef>
                <a:spcPts val="0"/>
              </a:spcBef>
              <a:spcAft>
                <a:spcPct val="0"/>
              </a:spcAft>
              <a:buClr>
                <a:schemeClr val="accent1"/>
              </a:buClr>
              <a:buSzPct val="80000"/>
              <a:buFont typeface="Corbel" panose="020B0503020204020204" pitchFamily="34" charset="0"/>
              <a:defRPr sz="1500" b="1" kern="1200">
                <a:solidFill>
                  <a:schemeClr val="tx2"/>
                </a:solidFill>
                <a:latin typeface="Roboto" pitchFamily="2" charset="0"/>
                <a:ea typeface="Roboto" pitchFamily="2" charset="0"/>
                <a:cs typeface="Roboto" pitchFamily="2" charset="0"/>
              </a:defRPr>
            </a:lvl1pPr>
            <a:lvl2pPr marL="205105"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2pPr>
            <a:lvl3pPr marL="411480"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3pPr>
            <a:lvl4pPr marL="615950"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4pPr>
            <a:lvl5pPr marL="822325" algn="l" defTabSz="685800" rtl="0" fontAlgn="base">
              <a:spcBef>
                <a:spcPts val="150"/>
              </a:spcBef>
              <a:spcAft>
                <a:spcPts val="300"/>
              </a:spcAft>
              <a:buClr>
                <a:schemeClr val="accent1"/>
              </a:buClr>
              <a:buSzPct val="80000"/>
              <a:buFont typeface="Corbel" panose="020B0503020204020204" pitchFamily="34" charset="0"/>
              <a:defRPr sz="1500" b="1" kern="1200">
                <a:solidFill>
                  <a:schemeClr val="accent1"/>
                </a:solidFill>
                <a:latin typeface="Roboto" pitchFamily="2" charset="0"/>
                <a:ea typeface="Roboto" pitchFamily="2" charset="0"/>
                <a:cs typeface="Roboto" pitchFamily="2" charset="0"/>
              </a:defRPr>
            </a:lvl5pPr>
            <a:lvl6pPr marL="120015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6pPr>
            <a:lvl7pPr marL="142494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7pPr>
            <a:lvl8pPr marL="1649730"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8pPr>
            <a:lvl9pPr marL="1875155" indent="-171450" algn="l" defTabSz="685800" rtl="0" eaLnBrk="1" latinLnBrk="0" hangingPunct="1">
              <a:lnSpc>
                <a:spcPct val="90000"/>
              </a:lnSpc>
              <a:spcBef>
                <a:spcPts val="150"/>
              </a:spcBef>
              <a:spcAft>
                <a:spcPts val="300"/>
              </a:spcAft>
              <a:buClr>
                <a:schemeClr val="accent1"/>
              </a:buClr>
              <a:buSzPct val="80000"/>
              <a:buFont typeface="Corbel" panose="020B0503020204020204" pitchFamily="34" charset="0"/>
              <a:buChar char="•"/>
              <a:defRPr sz="1200" kern="1200">
                <a:solidFill>
                  <a:schemeClr val="accent1"/>
                </a:solidFill>
                <a:latin typeface="+mn-lt"/>
                <a:ea typeface="+mn-ea"/>
                <a:cs typeface="+mn-cs"/>
              </a:defRPr>
            </a:lvl9pPr>
          </a:lstStyle>
          <a:p>
            <a:pPr>
              <a:spcBef>
                <a:spcPct val="0"/>
              </a:spcBef>
            </a:pPr>
            <a:r>
              <a:rPr lang="en-US" altLang="zh-CN" sz="2000" smtClean="0">
                <a:solidFill>
                  <a:srgbClr val="076655"/>
                </a:solidFill>
                <a:latin typeface="黑体" panose="02010600030101010101" charset="-122"/>
                <a:ea typeface="黑体" panose="02010600030101010101" charset="-122"/>
              </a:rPr>
              <a:t>添加标题</a:t>
            </a:r>
          </a:p>
        </p:txBody>
      </p:sp>
      <p:sp>
        <p:nvSpPr>
          <p:cNvPr id="162" name="Arc 4"/>
          <p:cNvSpPr/>
          <p:nvPr/>
        </p:nvSpPr>
        <p:spPr>
          <a:xfrm rot="18951345">
            <a:off x="1684944" y="1807807"/>
            <a:ext cx="1348317" cy="1348316"/>
          </a:xfrm>
          <a:prstGeom prst="arc">
            <a:avLst/>
          </a:prstGeom>
          <a:noFill/>
          <a:ln w="19050" cap="flat" cmpd="sng" algn="ctr">
            <a:solidFill>
              <a:schemeClr val="accent6"/>
            </a:solidFill>
            <a:prstDash val="dash"/>
            <a:tailEnd type="triangle"/>
          </a:ln>
          <a:effectLst/>
        </p:spPr>
        <p:txBody>
          <a:bodyPr anchor="ctr"/>
          <a:lstStyle/>
          <a:p>
            <a:pPr algn="ctr" defTabSz="713105" fontAlgn="auto">
              <a:spcBef>
                <a:spcPts val="0"/>
              </a:spcBef>
              <a:spcAft>
                <a:spcPts val="0"/>
              </a:spcAft>
            </a:pPr>
            <a:endParaRPr lang="en-AU" sz="1405" kern="0">
              <a:solidFill>
                <a:srgbClr val="202F3E"/>
              </a:solidFill>
              <a:latin typeface="黑体" panose="02010600030101010101" charset="-122"/>
              <a:ea typeface="黑体" panose="02010600030101010101" charset="-122"/>
            </a:endParaRPr>
          </a:p>
        </p:txBody>
      </p:sp>
      <p:sp>
        <p:nvSpPr>
          <p:cNvPr id="163" name="Arc 33"/>
          <p:cNvSpPr/>
          <p:nvPr/>
        </p:nvSpPr>
        <p:spPr>
          <a:xfrm rot="7841635">
            <a:off x="3531736" y="2439631"/>
            <a:ext cx="1348317" cy="1350433"/>
          </a:xfrm>
          <a:prstGeom prst="arc">
            <a:avLst/>
          </a:prstGeom>
          <a:noFill/>
          <a:ln w="19050" cap="flat" cmpd="sng" algn="ctr">
            <a:solidFill>
              <a:schemeClr val="accent6"/>
            </a:solidFill>
            <a:prstDash val="dash"/>
            <a:tailEnd type="triangle"/>
          </a:ln>
          <a:effectLst/>
        </p:spPr>
        <p:txBody>
          <a:bodyPr anchor="ctr"/>
          <a:lstStyle/>
          <a:p>
            <a:pPr algn="ctr" defTabSz="713105" fontAlgn="auto">
              <a:spcBef>
                <a:spcPts val="0"/>
              </a:spcBef>
              <a:spcAft>
                <a:spcPts val="0"/>
              </a:spcAft>
            </a:pPr>
            <a:endParaRPr lang="en-AU" sz="1405" kern="0">
              <a:solidFill>
                <a:srgbClr val="202F3E"/>
              </a:solidFill>
              <a:latin typeface="黑体" panose="02010600030101010101" charset="-122"/>
              <a:ea typeface="黑体" panose="02010600030101010101" charset="-122"/>
            </a:endParaRPr>
          </a:p>
        </p:txBody>
      </p:sp>
      <p:sp>
        <p:nvSpPr>
          <p:cNvPr id="164" name="Arc 34"/>
          <p:cNvSpPr/>
          <p:nvPr/>
        </p:nvSpPr>
        <p:spPr>
          <a:xfrm rot="18951345">
            <a:off x="5418744" y="1807807"/>
            <a:ext cx="1348317" cy="1348316"/>
          </a:xfrm>
          <a:prstGeom prst="arc">
            <a:avLst/>
          </a:prstGeom>
          <a:noFill/>
          <a:ln w="19050" cap="flat" cmpd="sng" algn="ctr">
            <a:solidFill>
              <a:schemeClr val="accent6"/>
            </a:solidFill>
            <a:prstDash val="dash"/>
            <a:tailEnd type="triangle"/>
          </a:ln>
          <a:effectLst/>
        </p:spPr>
        <p:txBody>
          <a:bodyPr anchor="ctr"/>
          <a:lstStyle/>
          <a:p>
            <a:pPr algn="ctr" defTabSz="713105" fontAlgn="auto">
              <a:spcBef>
                <a:spcPts val="0"/>
              </a:spcBef>
              <a:spcAft>
                <a:spcPts val="0"/>
              </a:spcAft>
            </a:pPr>
            <a:endParaRPr lang="en-AU" sz="1405" kern="0">
              <a:solidFill>
                <a:srgbClr val="202F3E"/>
              </a:solidFill>
              <a:latin typeface="黑体" panose="02010600030101010101" charset="-122"/>
              <a:ea typeface="黑体" panose="02010600030101010101" charset="-122"/>
            </a:endParaRPr>
          </a:p>
        </p:txBody>
      </p:sp>
      <p:sp>
        <p:nvSpPr>
          <p:cNvPr id="165" name="Arc 36"/>
          <p:cNvSpPr/>
          <p:nvPr/>
        </p:nvSpPr>
        <p:spPr>
          <a:xfrm rot="18951345">
            <a:off x="9129262" y="1778174"/>
            <a:ext cx="1350433" cy="1348316"/>
          </a:xfrm>
          <a:prstGeom prst="arc">
            <a:avLst/>
          </a:prstGeom>
          <a:noFill/>
          <a:ln w="19050" cap="flat" cmpd="sng" algn="ctr">
            <a:solidFill>
              <a:schemeClr val="accent6"/>
            </a:solidFill>
            <a:prstDash val="dash"/>
            <a:tailEnd type="triangle"/>
          </a:ln>
          <a:effectLst/>
        </p:spPr>
        <p:txBody>
          <a:bodyPr anchor="ctr"/>
          <a:lstStyle/>
          <a:p>
            <a:pPr marL="0" marR="0" lvl="0" indent="0" algn="ctr"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rgbClr val="202F3E"/>
              </a:solidFill>
              <a:effectLst/>
              <a:uLnTx/>
              <a:uFillTx/>
              <a:latin typeface="黑体" panose="02010600030101010101" charset="-122"/>
              <a:ea typeface="黑体" panose="02010600030101010101" charset="-122"/>
              <a:cs typeface="+mn-cs"/>
            </a:endParaRPr>
          </a:p>
        </p:txBody>
      </p:sp>
      <p:sp>
        <p:nvSpPr>
          <p:cNvPr id="166" name="Arc 37"/>
          <p:cNvSpPr/>
          <p:nvPr/>
        </p:nvSpPr>
        <p:spPr>
          <a:xfrm rot="7841635">
            <a:off x="7275062" y="2466090"/>
            <a:ext cx="1348317" cy="1348316"/>
          </a:xfrm>
          <a:prstGeom prst="arc">
            <a:avLst/>
          </a:prstGeom>
          <a:noFill/>
          <a:ln w="19050" cap="flat" cmpd="sng" algn="ctr">
            <a:solidFill>
              <a:schemeClr val="accent6"/>
            </a:solidFill>
            <a:prstDash val="dash"/>
            <a:tailEnd type="triangle"/>
          </a:ln>
          <a:effectLst/>
        </p:spPr>
        <p:txBody>
          <a:bodyPr anchor="ctr"/>
          <a:lstStyle/>
          <a:p>
            <a:pPr algn="ctr" defTabSz="713105" fontAlgn="auto">
              <a:spcBef>
                <a:spcPts val="0"/>
              </a:spcBef>
              <a:spcAft>
                <a:spcPts val="0"/>
              </a:spcAft>
            </a:pPr>
            <a:endParaRPr lang="en-AU" sz="1405" kern="0">
              <a:solidFill>
                <a:srgbClr val="202F3E"/>
              </a:solidFill>
              <a:latin typeface="黑体" panose="02010600030101010101" charset="-122"/>
              <a:ea typeface="黑体" panose="02010600030101010101" charset="-122"/>
            </a:endParaRPr>
          </a:p>
        </p:txBody>
      </p:sp>
      <p:sp>
        <p:nvSpPr>
          <p:cNvPr id="167" name="Oval 32"/>
          <p:cNvSpPr/>
          <p:nvPr/>
        </p:nvSpPr>
        <p:spPr bwMode="auto">
          <a:xfrm>
            <a:off x="10009795" y="2078740"/>
            <a:ext cx="1511300" cy="1513416"/>
          </a:xfrm>
          <a:prstGeom prst="ellipse">
            <a:avLst/>
          </a:prstGeom>
          <a:solidFill>
            <a:schemeClr val="tx1">
              <a:lumMod val="50000"/>
              <a:lumOff val="50000"/>
            </a:schemeClr>
          </a:solidFill>
          <a:ln w="25400" cap="flat" cmpd="sng" algn="ctr">
            <a:noFill/>
            <a:prstDash val="solid"/>
          </a:ln>
          <a:effectLst/>
        </p:spPr>
        <p:txBody>
          <a:bodyPr anchor="ctr"/>
          <a:lstStyle/>
          <a:p>
            <a:pPr algn="ctr" fontAlgn="auto">
              <a:spcBef>
                <a:spcPts val="0"/>
              </a:spcBef>
              <a:spcAft>
                <a:spcPts val="0"/>
              </a:spcAft>
            </a:pPr>
            <a:endParaRPr lang="en-AU" sz="1335" kern="0">
              <a:solidFill>
                <a:srgbClr val="FFFFFF"/>
              </a:solidFill>
              <a:latin typeface="黑体" panose="02010600030101010101" charset="-122"/>
              <a:ea typeface="黑体" panose="02010600030101010101" charset="-122"/>
            </a:endParaRPr>
          </a:p>
        </p:txBody>
      </p:sp>
      <p:grpSp>
        <p:nvGrpSpPr>
          <p:cNvPr id="168" name="Group 38"/>
          <p:cNvGrpSpPr/>
          <p:nvPr/>
        </p:nvGrpSpPr>
        <p:grpSpPr bwMode="auto">
          <a:xfrm>
            <a:off x="10495570" y="2462078"/>
            <a:ext cx="621944" cy="746741"/>
            <a:chOff x="6540501" y="638176"/>
            <a:chExt cx="622301" cy="746125"/>
          </a:xfrm>
          <a:solidFill>
            <a:srgbClr val="FFFFFF"/>
          </a:solidFill>
        </p:grpSpPr>
        <p:sp>
          <p:nvSpPr>
            <p:cNvPr id="169" name="Freeform 13"/>
            <p:cNvSpPr>
              <a:spLocks noEditPoints="1"/>
            </p:cNvSpPr>
            <p:nvPr/>
          </p:nvSpPr>
          <p:spPr bwMode="auto">
            <a:xfrm>
              <a:off x="6616701" y="638176"/>
              <a:ext cx="469900" cy="736600"/>
            </a:xfrm>
            <a:custGeom>
              <a:avLst/>
              <a:gdLst>
                <a:gd name="T0" fmla="*/ 171 w 240"/>
                <a:gd name="T1" fmla="*/ 24 h 376"/>
                <a:gd name="T2" fmla="*/ 63 w 240"/>
                <a:gd name="T3" fmla="*/ 12 h 376"/>
                <a:gd name="T4" fmla="*/ 56 w 240"/>
                <a:gd name="T5" fmla="*/ 25 h 376"/>
                <a:gd name="T6" fmla="*/ 82 w 240"/>
                <a:gd name="T7" fmla="*/ 116 h 376"/>
                <a:gd name="T8" fmla="*/ 82 w 240"/>
                <a:gd name="T9" fmla="*/ 116 h 376"/>
                <a:gd name="T10" fmla="*/ 121 w 240"/>
                <a:gd name="T11" fmla="*/ 257 h 376"/>
                <a:gd name="T12" fmla="*/ 66 w 240"/>
                <a:gd name="T13" fmla="*/ 256 h 376"/>
                <a:gd name="T14" fmla="*/ 9 w 240"/>
                <a:gd name="T15" fmla="*/ 331 h 376"/>
                <a:gd name="T16" fmla="*/ 96 w 240"/>
                <a:gd name="T17" fmla="*/ 364 h 376"/>
                <a:gd name="T18" fmla="*/ 153 w 240"/>
                <a:gd name="T19" fmla="*/ 290 h 376"/>
                <a:gd name="T20" fmla="*/ 106 w 240"/>
                <a:gd name="T21" fmla="*/ 122 h 376"/>
                <a:gd name="T22" fmla="*/ 219 w 240"/>
                <a:gd name="T23" fmla="*/ 159 h 376"/>
                <a:gd name="T24" fmla="*/ 232 w 240"/>
                <a:gd name="T25" fmla="*/ 165 h 376"/>
                <a:gd name="T26" fmla="*/ 232 w 240"/>
                <a:gd name="T27" fmla="*/ 165 h 376"/>
                <a:gd name="T28" fmla="*/ 240 w 240"/>
                <a:gd name="T29" fmla="*/ 153 h 376"/>
                <a:gd name="T30" fmla="*/ 171 w 240"/>
                <a:gd name="T31" fmla="*/ 24 h 376"/>
                <a:gd name="T32" fmla="*/ 90 w 240"/>
                <a:gd name="T33" fmla="*/ 343 h 376"/>
                <a:gd name="T34" fmla="*/ 30 w 240"/>
                <a:gd name="T35" fmla="*/ 325 h 376"/>
                <a:gd name="T36" fmla="*/ 72 w 240"/>
                <a:gd name="T37" fmla="*/ 277 h 376"/>
                <a:gd name="T38" fmla="*/ 132 w 240"/>
                <a:gd name="T39" fmla="*/ 296 h 376"/>
                <a:gd name="T40" fmla="*/ 90 w 240"/>
                <a:gd name="T41" fmla="*/ 34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0" h="376">
                  <a:moveTo>
                    <a:pt x="171" y="24"/>
                  </a:moveTo>
                  <a:cubicBezTo>
                    <a:pt x="141" y="4"/>
                    <a:pt x="105" y="0"/>
                    <a:pt x="63" y="12"/>
                  </a:cubicBezTo>
                  <a:cubicBezTo>
                    <a:pt x="57" y="13"/>
                    <a:pt x="54" y="19"/>
                    <a:pt x="56" y="25"/>
                  </a:cubicBezTo>
                  <a:cubicBezTo>
                    <a:pt x="82" y="116"/>
                    <a:pt x="82" y="116"/>
                    <a:pt x="82" y="116"/>
                  </a:cubicBezTo>
                  <a:cubicBezTo>
                    <a:pt x="82" y="116"/>
                    <a:pt x="82" y="116"/>
                    <a:pt x="82" y="116"/>
                  </a:cubicBezTo>
                  <a:cubicBezTo>
                    <a:pt x="121" y="257"/>
                    <a:pt x="121" y="257"/>
                    <a:pt x="121" y="257"/>
                  </a:cubicBezTo>
                  <a:cubicBezTo>
                    <a:pt x="106" y="251"/>
                    <a:pt x="86" y="251"/>
                    <a:pt x="66" y="256"/>
                  </a:cubicBezTo>
                  <a:cubicBezTo>
                    <a:pt x="25" y="268"/>
                    <a:pt x="0" y="300"/>
                    <a:pt x="9" y="331"/>
                  </a:cubicBezTo>
                  <a:cubicBezTo>
                    <a:pt x="17" y="361"/>
                    <a:pt x="56" y="376"/>
                    <a:pt x="96" y="364"/>
                  </a:cubicBezTo>
                  <a:cubicBezTo>
                    <a:pt x="137" y="353"/>
                    <a:pt x="162" y="320"/>
                    <a:pt x="153" y="290"/>
                  </a:cubicBezTo>
                  <a:cubicBezTo>
                    <a:pt x="106" y="122"/>
                    <a:pt x="106" y="122"/>
                    <a:pt x="106" y="122"/>
                  </a:cubicBezTo>
                  <a:cubicBezTo>
                    <a:pt x="193" y="107"/>
                    <a:pt x="218" y="157"/>
                    <a:pt x="219" y="159"/>
                  </a:cubicBezTo>
                  <a:cubicBezTo>
                    <a:pt x="221" y="164"/>
                    <a:pt x="226" y="167"/>
                    <a:pt x="232" y="165"/>
                  </a:cubicBezTo>
                  <a:cubicBezTo>
                    <a:pt x="232" y="165"/>
                    <a:pt x="232" y="165"/>
                    <a:pt x="232" y="165"/>
                  </a:cubicBezTo>
                  <a:cubicBezTo>
                    <a:pt x="237" y="164"/>
                    <a:pt x="240" y="159"/>
                    <a:pt x="240" y="153"/>
                  </a:cubicBezTo>
                  <a:cubicBezTo>
                    <a:pt x="239" y="150"/>
                    <a:pt x="229" y="63"/>
                    <a:pt x="171" y="24"/>
                  </a:cubicBezTo>
                  <a:close/>
                  <a:moveTo>
                    <a:pt x="90" y="343"/>
                  </a:moveTo>
                  <a:cubicBezTo>
                    <a:pt x="62" y="351"/>
                    <a:pt x="35" y="343"/>
                    <a:pt x="30" y="325"/>
                  </a:cubicBezTo>
                  <a:cubicBezTo>
                    <a:pt x="24" y="307"/>
                    <a:pt x="44" y="285"/>
                    <a:pt x="72" y="277"/>
                  </a:cubicBezTo>
                  <a:cubicBezTo>
                    <a:pt x="99" y="269"/>
                    <a:pt x="127" y="278"/>
                    <a:pt x="132" y="296"/>
                  </a:cubicBezTo>
                  <a:cubicBezTo>
                    <a:pt x="137" y="314"/>
                    <a:pt x="118" y="335"/>
                    <a:pt x="90"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70" name="Freeform 14"/>
            <p:cNvSpPr>
              <a:spLocks noEditPoints="1"/>
            </p:cNvSpPr>
            <p:nvPr/>
          </p:nvSpPr>
          <p:spPr bwMode="auto">
            <a:xfrm>
              <a:off x="6916739" y="996951"/>
              <a:ext cx="246063" cy="387350"/>
            </a:xfrm>
            <a:custGeom>
              <a:avLst/>
              <a:gdLst>
                <a:gd name="T0" fmla="*/ 90 w 126"/>
                <a:gd name="T1" fmla="*/ 13 h 198"/>
                <a:gd name="T2" fmla="*/ 33 w 126"/>
                <a:gd name="T3" fmla="*/ 7 h 198"/>
                <a:gd name="T4" fmla="*/ 30 w 126"/>
                <a:gd name="T5" fmla="*/ 14 h 198"/>
                <a:gd name="T6" fmla="*/ 43 w 126"/>
                <a:gd name="T7" fmla="*/ 62 h 198"/>
                <a:gd name="T8" fmla="*/ 43 w 126"/>
                <a:gd name="T9" fmla="*/ 62 h 198"/>
                <a:gd name="T10" fmla="*/ 64 w 126"/>
                <a:gd name="T11" fmla="*/ 136 h 198"/>
                <a:gd name="T12" fmla="*/ 35 w 126"/>
                <a:gd name="T13" fmla="*/ 135 h 198"/>
                <a:gd name="T14" fmla="*/ 5 w 126"/>
                <a:gd name="T15" fmla="*/ 175 h 198"/>
                <a:gd name="T16" fmla="*/ 51 w 126"/>
                <a:gd name="T17" fmla="*/ 192 h 198"/>
                <a:gd name="T18" fmla="*/ 81 w 126"/>
                <a:gd name="T19" fmla="*/ 153 h 198"/>
                <a:gd name="T20" fmla="*/ 56 w 126"/>
                <a:gd name="T21" fmla="*/ 65 h 198"/>
                <a:gd name="T22" fmla="*/ 115 w 126"/>
                <a:gd name="T23" fmla="*/ 84 h 198"/>
                <a:gd name="T24" fmla="*/ 122 w 126"/>
                <a:gd name="T25" fmla="*/ 87 h 198"/>
                <a:gd name="T26" fmla="*/ 122 w 126"/>
                <a:gd name="T27" fmla="*/ 87 h 198"/>
                <a:gd name="T28" fmla="*/ 126 w 126"/>
                <a:gd name="T29" fmla="*/ 81 h 198"/>
                <a:gd name="T30" fmla="*/ 90 w 126"/>
                <a:gd name="T31" fmla="*/ 13 h 198"/>
                <a:gd name="T32" fmla="*/ 48 w 126"/>
                <a:gd name="T33" fmla="*/ 181 h 198"/>
                <a:gd name="T34" fmla="*/ 16 w 126"/>
                <a:gd name="T35" fmla="*/ 171 h 198"/>
                <a:gd name="T36" fmla="*/ 38 w 126"/>
                <a:gd name="T37" fmla="*/ 146 h 198"/>
                <a:gd name="T38" fmla="*/ 70 w 126"/>
                <a:gd name="T39" fmla="*/ 156 h 198"/>
                <a:gd name="T40" fmla="*/ 48 w 126"/>
                <a:gd name="T41" fmla="*/ 18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6" h="198">
                  <a:moveTo>
                    <a:pt x="90" y="13"/>
                  </a:moveTo>
                  <a:cubicBezTo>
                    <a:pt x="74" y="3"/>
                    <a:pt x="55" y="0"/>
                    <a:pt x="33" y="7"/>
                  </a:cubicBezTo>
                  <a:cubicBezTo>
                    <a:pt x="30" y="8"/>
                    <a:pt x="29" y="11"/>
                    <a:pt x="30" y="14"/>
                  </a:cubicBezTo>
                  <a:cubicBezTo>
                    <a:pt x="43" y="62"/>
                    <a:pt x="43" y="62"/>
                    <a:pt x="43" y="62"/>
                  </a:cubicBezTo>
                  <a:cubicBezTo>
                    <a:pt x="43" y="62"/>
                    <a:pt x="43" y="62"/>
                    <a:pt x="43" y="62"/>
                  </a:cubicBezTo>
                  <a:cubicBezTo>
                    <a:pt x="64" y="136"/>
                    <a:pt x="64" y="136"/>
                    <a:pt x="64" y="136"/>
                  </a:cubicBezTo>
                  <a:cubicBezTo>
                    <a:pt x="56" y="133"/>
                    <a:pt x="45" y="132"/>
                    <a:pt x="35" y="135"/>
                  </a:cubicBezTo>
                  <a:cubicBezTo>
                    <a:pt x="13" y="141"/>
                    <a:pt x="0" y="159"/>
                    <a:pt x="5" y="175"/>
                  </a:cubicBezTo>
                  <a:cubicBezTo>
                    <a:pt x="9" y="190"/>
                    <a:pt x="29" y="198"/>
                    <a:pt x="51" y="192"/>
                  </a:cubicBezTo>
                  <a:cubicBezTo>
                    <a:pt x="72" y="186"/>
                    <a:pt x="85" y="169"/>
                    <a:pt x="81" y="153"/>
                  </a:cubicBezTo>
                  <a:cubicBezTo>
                    <a:pt x="56" y="65"/>
                    <a:pt x="56" y="65"/>
                    <a:pt x="56" y="65"/>
                  </a:cubicBezTo>
                  <a:cubicBezTo>
                    <a:pt x="102" y="57"/>
                    <a:pt x="115" y="83"/>
                    <a:pt x="115" y="84"/>
                  </a:cubicBezTo>
                  <a:cubicBezTo>
                    <a:pt x="116" y="87"/>
                    <a:pt x="119" y="88"/>
                    <a:pt x="122" y="87"/>
                  </a:cubicBezTo>
                  <a:cubicBezTo>
                    <a:pt x="122" y="87"/>
                    <a:pt x="122" y="87"/>
                    <a:pt x="122" y="87"/>
                  </a:cubicBezTo>
                  <a:cubicBezTo>
                    <a:pt x="125" y="87"/>
                    <a:pt x="126" y="84"/>
                    <a:pt x="126" y="81"/>
                  </a:cubicBezTo>
                  <a:cubicBezTo>
                    <a:pt x="126" y="79"/>
                    <a:pt x="121" y="34"/>
                    <a:pt x="90" y="13"/>
                  </a:cubicBezTo>
                  <a:close/>
                  <a:moveTo>
                    <a:pt x="48" y="181"/>
                  </a:moveTo>
                  <a:cubicBezTo>
                    <a:pt x="33" y="185"/>
                    <a:pt x="18" y="181"/>
                    <a:pt x="16" y="171"/>
                  </a:cubicBezTo>
                  <a:cubicBezTo>
                    <a:pt x="13" y="162"/>
                    <a:pt x="23" y="151"/>
                    <a:pt x="38" y="146"/>
                  </a:cubicBezTo>
                  <a:cubicBezTo>
                    <a:pt x="52" y="142"/>
                    <a:pt x="67" y="147"/>
                    <a:pt x="70" y="156"/>
                  </a:cubicBezTo>
                  <a:cubicBezTo>
                    <a:pt x="72" y="166"/>
                    <a:pt x="62" y="177"/>
                    <a:pt x="48" y="1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71" name="Freeform 15"/>
            <p:cNvSpPr>
              <a:spLocks noEditPoints="1"/>
            </p:cNvSpPr>
            <p:nvPr/>
          </p:nvSpPr>
          <p:spPr bwMode="auto">
            <a:xfrm>
              <a:off x="6540501" y="793751"/>
              <a:ext cx="217488" cy="338138"/>
            </a:xfrm>
            <a:custGeom>
              <a:avLst/>
              <a:gdLst>
                <a:gd name="T0" fmla="*/ 79 w 111"/>
                <a:gd name="T1" fmla="*/ 11 h 173"/>
                <a:gd name="T2" fmla="*/ 29 w 111"/>
                <a:gd name="T3" fmla="*/ 6 h 173"/>
                <a:gd name="T4" fmla="*/ 26 w 111"/>
                <a:gd name="T5" fmla="*/ 12 h 173"/>
                <a:gd name="T6" fmla="*/ 38 w 111"/>
                <a:gd name="T7" fmla="*/ 54 h 173"/>
                <a:gd name="T8" fmla="*/ 38 w 111"/>
                <a:gd name="T9" fmla="*/ 54 h 173"/>
                <a:gd name="T10" fmla="*/ 56 w 111"/>
                <a:gd name="T11" fmla="*/ 119 h 173"/>
                <a:gd name="T12" fmla="*/ 31 w 111"/>
                <a:gd name="T13" fmla="*/ 118 h 173"/>
                <a:gd name="T14" fmla="*/ 4 w 111"/>
                <a:gd name="T15" fmla="*/ 152 h 173"/>
                <a:gd name="T16" fmla="*/ 45 w 111"/>
                <a:gd name="T17" fmla="*/ 168 h 173"/>
                <a:gd name="T18" fmla="*/ 71 w 111"/>
                <a:gd name="T19" fmla="*/ 133 h 173"/>
                <a:gd name="T20" fmla="*/ 49 w 111"/>
                <a:gd name="T21" fmla="*/ 56 h 173"/>
                <a:gd name="T22" fmla="*/ 101 w 111"/>
                <a:gd name="T23" fmla="*/ 73 h 173"/>
                <a:gd name="T24" fmla="*/ 107 w 111"/>
                <a:gd name="T25" fmla="*/ 76 h 173"/>
                <a:gd name="T26" fmla="*/ 107 w 111"/>
                <a:gd name="T27" fmla="*/ 76 h 173"/>
                <a:gd name="T28" fmla="*/ 110 w 111"/>
                <a:gd name="T29" fmla="*/ 71 h 173"/>
                <a:gd name="T30" fmla="*/ 79 w 111"/>
                <a:gd name="T31" fmla="*/ 11 h 173"/>
                <a:gd name="T32" fmla="*/ 42 w 111"/>
                <a:gd name="T33" fmla="*/ 158 h 173"/>
                <a:gd name="T34" fmla="*/ 14 w 111"/>
                <a:gd name="T35" fmla="*/ 149 h 173"/>
                <a:gd name="T36" fmla="*/ 33 w 111"/>
                <a:gd name="T37" fmla="*/ 128 h 173"/>
                <a:gd name="T38" fmla="*/ 61 w 111"/>
                <a:gd name="T39" fmla="*/ 136 h 173"/>
                <a:gd name="T40" fmla="*/ 42 w 111"/>
                <a:gd name="T41" fmla="*/ 15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 h="173">
                  <a:moveTo>
                    <a:pt x="79" y="11"/>
                  </a:moveTo>
                  <a:cubicBezTo>
                    <a:pt x="65" y="2"/>
                    <a:pt x="49" y="0"/>
                    <a:pt x="29" y="6"/>
                  </a:cubicBezTo>
                  <a:cubicBezTo>
                    <a:pt x="27" y="6"/>
                    <a:pt x="25" y="9"/>
                    <a:pt x="26" y="12"/>
                  </a:cubicBezTo>
                  <a:cubicBezTo>
                    <a:pt x="38" y="54"/>
                    <a:pt x="38" y="54"/>
                    <a:pt x="38" y="54"/>
                  </a:cubicBezTo>
                  <a:cubicBezTo>
                    <a:pt x="38" y="54"/>
                    <a:pt x="38" y="54"/>
                    <a:pt x="38" y="54"/>
                  </a:cubicBezTo>
                  <a:cubicBezTo>
                    <a:pt x="56" y="119"/>
                    <a:pt x="56" y="119"/>
                    <a:pt x="56" y="119"/>
                  </a:cubicBezTo>
                  <a:cubicBezTo>
                    <a:pt x="49" y="116"/>
                    <a:pt x="40" y="115"/>
                    <a:pt x="31" y="118"/>
                  </a:cubicBezTo>
                  <a:cubicBezTo>
                    <a:pt x="12" y="123"/>
                    <a:pt x="0" y="138"/>
                    <a:pt x="4" y="152"/>
                  </a:cubicBezTo>
                  <a:cubicBezTo>
                    <a:pt x="8" y="166"/>
                    <a:pt x="26" y="173"/>
                    <a:pt x="45" y="168"/>
                  </a:cubicBezTo>
                  <a:cubicBezTo>
                    <a:pt x="63" y="162"/>
                    <a:pt x="75" y="147"/>
                    <a:pt x="71" y="133"/>
                  </a:cubicBezTo>
                  <a:cubicBezTo>
                    <a:pt x="49" y="56"/>
                    <a:pt x="49" y="56"/>
                    <a:pt x="49" y="56"/>
                  </a:cubicBezTo>
                  <a:cubicBezTo>
                    <a:pt x="89" y="49"/>
                    <a:pt x="100" y="72"/>
                    <a:pt x="101" y="73"/>
                  </a:cubicBezTo>
                  <a:cubicBezTo>
                    <a:pt x="102" y="76"/>
                    <a:pt x="104" y="77"/>
                    <a:pt x="107" y="76"/>
                  </a:cubicBezTo>
                  <a:cubicBezTo>
                    <a:pt x="107" y="76"/>
                    <a:pt x="107" y="76"/>
                    <a:pt x="107" y="76"/>
                  </a:cubicBezTo>
                  <a:cubicBezTo>
                    <a:pt x="109" y="75"/>
                    <a:pt x="111" y="73"/>
                    <a:pt x="110" y="71"/>
                  </a:cubicBezTo>
                  <a:cubicBezTo>
                    <a:pt x="110" y="69"/>
                    <a:pt x="106" y="29"/>
                    <a:pt x="79" y="11"/>
                  </a:cubicBezTo>
                  <a:close/>
                  <a:moveTo>
                    <a:pt x="42" y="158"/>
                  </a:moveTo>
                  <a:cubicBezTo>
                    <a:pt x="29" y="162"/>
                    <a:pt x="16" y="158"/>
                    <a:pt x="14" y="149"/>
                  </a:cubicBezTo>
                  <a:cubicBezTo>
                    <a:pt x="12" y="141"/>
                    <a:pt x="20" y="131"/>
                    <a:pt x="33" y="128"/>
                  </a:cubicBezTo>
                  <a:cubicBezTo>
                    <a:pt x="46" y="124"/>
                    <a:pt x="59" y="128"/>
                    <a:pt x="61" y="136"/>
                  </a:cubicBezTo>
                  <a:cubicBezTo>
                    <a:pt x="63" y="144"/>
                    <a:pt x="55" y="154"/>
                    <a:pt x="42" y="1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sp>
        <p:nvSpPr>
          <p:cNvPr id="172" name="Oval 28"/>
          <p:cNvSpPr/>
          <p:nvPr/>
        </p:nvSpPr>
        <p:spPr bwMode="auto">
          <a:xfrm>
            <a:off x="2592995" y="2004656"/>
            <a:ext cx="1511300" cy="1511300"/>
          </a:xfrm>
          <a:prstGeom prst="ellipse">
            <a:avLst/>
          </a:prstGeom>
          <a:solidFill>
            <a:schemeClr val="bg1">
              <a:lumMod val="65000"/>
            </a:schemeClr>
          </a:solidFill>
          <a:ln w="25400" cap="flat" cmpd="sng" algn="ctr">
            <a:noFill/>
            <a:prstDash val="solid"/>
          </a:ln>
          <a:effectLst/>
        </p:spPr>
        <p:txBody>
          <a:bodyPr anchor="ctr"/>
          <a:lstStyle/>
          <a:p>
            <a:pPr algn="ctr" fontAlgn="auto">
              <a:spcBef>
                <a:spcPts val="0"/>
              </a:spcBef>
              <a:spcAft>
                <a:spcPts val="0"/>
              </a:spcAft>
            </a:pPr>
            <a:endParaRPr lang="en-AU" sz="1335" kern="0">
              <a:solidFill>
                <a:srgbClr val="FFFFFF"/>
              </a:solidFill>
              <a:latin typeface="黑体" panose="02010600030101010101" charset="-122"/>
              <a:ea typeface="黑体" panose="02010600030101010101" charset="-122"/>
            </a:endParaRPr>
          </a:p>
        </p:txBody>
      </p:sp>
      <p:grpSp>
        <p:nvGrpSpPr>
          <p:cNvPr id="173" name="Group 42"/>
          <p:cNvGrpSpPr/>
          <p:nvPr/>
        </p:nvGrpSpPr>
        <p:grpSpPr bwMode="auto">
          <a:xfrm>
            <a:off x="2962506" y="2373583"/>
            <a:ext cx="777560" cy="782804"/>
            <a:chOff x="4802189" y="2176464"/>
            <a:chExt cx="941388" cy="947737"/>
          </a:xfrm>
          <a:solidFill>
            <a:srgbClr val="FFFFFF"/>
          </a:solidFill>
        </p:grpSpPr>
        <p:sp>
          <p:nvSpPr>
            <p:cNvPr id="174" name="Freeform 48"/>
            <p:cNvSpPr>
              <a:spLocks noEditPoints="1"/>
            </p:cNvSpPr>
            <p:nvPr/>
          </p:nvSpPr>
          <p:spPr bwMode="auto">
            <a:xfrm>
              <a:off x="4960939" y="2332039"/>
              <a:ext cx="636588" cy="633413"/>
            </a:xfrm>
            <a:custGeom>
              <a:avLst/>
              <a:gdLst>
                <a:gd name="T0" fmla="*/ 45 w 325"/>
                <a:gd name="T1" fmla="*/ 224 h 324"/>
                <a:gd name="T2" fmla="*/ 100 w 325"/>
                <a:gd name="T3" fmla="*/ 279 h 324"/>
                <a:gd name="T4" fmla="*/ 56 w 325"/>
                <a:gd name="T5" fmla="*/ 324 h 324"/>
                <a:gd name="T6" fmla="*/ 0 w 325"/>
                <a:gd name="T7" fmla="*/ 268 h 324"/>
                <a:gd name="T8" fmla="*/ 45 w 325"/>
                <a:gd name="T9" fmla="*/ 224 h 324"/>
                <a:gd name="T10" fmla="*/ 164 w 325"/>
                <a:gd name="T11" fmla="*/ 238 h 324"/>
                <a:gd name="T12" fmla="*/ 230 w 325"/>
                <a:gd name="T13" fmla="*/ 210 h 324"/>
                <a:gd name="T14" fmla="*/ 258 w 325"/>
                <a:gd name="T15" fmla="*/ 156 h 324"/>
                <a:gd name="T16" fmla="*/ 306 w 325"/>
                <a:gd name="T17" fmla="*/ 50 h 324"/>
                <a:gd name="T18" fmla="*/ 319 w 325"/>
                <a:gd name="T19" fmla="*/ 47 h 324"/>
                <a:gd name="T20" fmla="*/ 319 w 325"/>
                <a:gd name="T21" fmla="*/ 28 h 324"/>
                <a:gd name="T22" fmla="*/ 310 w 325"/>
                <a:gd name="T23" fmla="*/ 24 h 324"/>
                <a:gd name="T24" fmla="*/ 204 w 325"/>
                <a:gd name="T25" fmla="*/ 129 h 324"/>
                <a:gd name="T26" fmla="*/ 200 w 325"/>
                <a:gd name="T27" fmla="*/ 155 h 324"/>
                <a:gd name="T28" fmla="*/ 169 w 325"/>
                <a:gd name="T29" fmla="*/ 155 h 324"/>
                <a:gd name="T30" fmla="*/ 169 w 325"/>
                <a:gd name="T31" fmla="*/ 124 h 324"/>
                <a:gd name="T32" fmla="*/ 195 w 325"/>
                <a:gd name="T33" fmla="*/ 121 h 324"/>
                <a:gd name="T34" fmla="*/ 301 w 325"/>
                <a:gd name="T35" fmla="*/ 15 h 324"/>
                <a:gd name="T36" fmla="*/ 297 w 325"/>
                <a:gd name="T37" fmla="*/ 5 h 324"/>
                <a:gd name="T38" fmla="*/ 278 w 325"/>
                <a:gd name="T39" fmla="*/ 5 h 324"/>
                <a:gd name="T40" fmla="*/ 275 w 325"/>
                <a:gd name="T41" fmla="*/ 19 h 324"/>
                <a:gd name="T42" fmla="*/ 162 w 325"/>
                <a:gd name="T43" fmla="*/ 68 h 324"/>
                <a:gd name="T44" fmla="*/ 115 w 325"/>
                <a:gd name="T45" fmla="*/ 95 h 324"/>
                <a:gd name="T46" fmla="*/ 86 w 325"/>
                <a:gd name="T47" fmla="*/ 160 h 324"/>
                <a:gd name="T48" fmla="*/ 39 w 325"/>
                <a:gd name="T49" fmla="*/ 198 h 324"/>
                <a:gd name="T50" fmla="*/ 126 w 325"/>
                <a:gd name="T51" fmla="*/ 285 h 324"/>
                <a:gd name="T52" fmla="*/ 164 w 325"/>
                <a:gd name="T53" fmla="*/ 238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5" h="324">
                  <a:moveTo>
                    <a:pt x="45" y="224"/>
                  </a:moveTo>
                  <a:cubicBezTo>
                    <a:pt x="100" y="279"/>
                    <a:pt x="100" y="279"/>
                    <a:pt x="100" y="279"/>
                  </a:cubicBezTo>
                  <a:cubicBezTo>
                    <a:pt x="56" y="324"/>
                    <a:pt x="56" y="324"/>
                    <a:pt x="56" y="324"/>
                  </a:cubicBezTo>
                  <a:cubicBezTo>
                    <a:pt x="0" y="268"/>
                    <a:pt x="0" y="268"/>
                    <a:pt x="0" y="268"/>
                  </a:cubicBezTo>
                  <a:lnTo>
                    <a:pt x="45" y="224"/>
                  </a:lnTo>
                  <a:close/>
                  <a:moveTo>
                    <a:pt x="164" y="238"/>
                  </a:moveTo>
                  <a:cubicBezTo>
                    <a:pt x="187" y="238"/>
                    <a:pt x="211" y="229"/>
                    <a:pt x="230" y="210"/>
                  </a:cubicBezTo>
                  <a:cubicBezTo>
                    <a:pt x="245" y="194"/>
                    <a:pt x="255" y="175"/>
                    <a:pt x="258" y="156"/>
                  </a:cubicBezTo>
                  <a:cubicBezTo>
                    <a:pt x="264" y="133"/>
                    <a:pt x="270" y="99"/>
                    <a:pt x="306" y="50"/>
                  </a:cubicBezTo>
                  <a:cubicBezTo>
                    <a:pt x="310" y="52"/>
                    <a:pt x="316" y="51"/>
                    <a:pt x="319" y="47"/>
                  </a:cubicBezTo>
                  <a:cubicBezTo>
                    <a:pt x="325" y="42"/>
                    <a:pt x="325" y="33"/>
                    <a:pt x="319" y="28"/>
                  </a:cubicBezTo>
                  <a:cubicBezTo>
                    <a:pt x="317" y="25"/>
                    <a:pt x="313" y="24"/>
                    <a:pt x="310" y="24"/>
                  </a:cubicBezTo>
                  <a:cubicBezTo>
                    <a:pt x="204" y="129"/>
                    <a:pt x="204" y="129"/>
                    <a:pt x="204" y="129"/>
                  </a:cubicBezTo>
                  <a:cubicBezTo>
                    <a:pt x="208" y="138"/>
                    <a:pt x="207" y="148"/>
                    <a:pt x="200" y="155"/>
                  </a:cubicBezTo>
                  <a:cubicBezTo>
                    <a:pt x="191" y="163"/>
                    <a:pt x="177" y="163"/>
                    <a:pt x="169" y="155"/>
                  </a:cubicBezTo>
                  <a:cubicBezTo>
                    <a:pt x="160" y="146"/>
                    <a:pt x="160" y="132"/>
                    <a:pt x="169" y="124"/>
                  </a:cubicBezTo>
                  <a:cubicBezTo>
                    <a:pt x="176" y="117"/>
                    <a:pt x="187" y="116"/>
                    <a:pt x="195" y="121"/>
                  </a:cubicBezTo>
                  <a:cubicBezTo>
                    <a:pt x="301" y="15"/>
                    <a:pt x="301" y="15"/>
                    <a:pt x="301" y="15"/>
                  </a:cubicBezTo>
                  <a:cubicBezTo>
                    <a:pt x="301" y="12"/>
                    <a:pt x="300" y="8"/>
                    <a:pt x="297" y="5"/>
                  </a:cubicBezTo>
                  <a:cubicBezTo>
                    <a:pt x="292" y="0"/>
                    <a:pt x="283" y="0"/>
                    <a:pt x="278" y="5"/>
                  </a:cubicBezTo>
                  <a:cubicBezTo>
                    <a:pt x="274" y="9"/>
                    <a:pt x="273" y="14"/>
                    <a:pt x="275" y="19"/>
                  </a:cubicBezTo>
                  <a:cubicBezTo>
                    <a:pt x="221" y="58"/>
                    <a:pt x="185" y="61"/>
                    <a:pt x="162" y="68"/>
                  </a:cubicBezTo>
                  <a:cubicBezTo>
                    <a:pt x="145" y="72"/>
                    <a:pt x="129" y="81"/>
                    <a:pt x="115" y="95"/>
                  </a:cubicBezTo>
                  <a:cubicBezTo>
                    <a:pt x="96" y="113"/>
                    <a:pt x="87" y="137"/>
                    <a:pt x="86" y="160"/>
                  </a:cubicBezTo>
                  <a:cubicBezTo>
                    <a:pt x="39" y="198"/>
                    <a:pt x="39" y="198"/>
                    <a:pt x="39" y="198"/>
                  </a:cubicBezTo>
                  <a:cubicBezTo>
                    <a:pt x="126" y="285"/>
                    <a:pt x="126" y="285"/>
                    <a:pt x="126" y="285"/>
                  </a:cubicBezTo>
                  <a:lnTo>
                    <a:pt x="164"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75" name="Freeform 49"/>
            <p:cNvSpPr>
              <a:spLocks noEditPoints="1"/>
            </p:cNvSpPr>
            <p:nvPr/>
          </p:nvSpPr>
          <p:spPr bwMode="auto">
            <a:xfrm>
              <a:off x="4852989" y="2224089"/>
              <a:ext cx="849313" cy="850900"/>
            </a:xfrm>
            <a:custGeom>
              <a:avLst/>
              <a:gdLst>
                <a:gd name="T0" fmla="*/ 535 w 535"/>
                <a:gd name="T1" fmla="*/ 536 h 536"/>
                <a:gd name="T2" fmla="*/ 0 w 535"/>
                <a:gd name="T3" fmla="*/ 536 h 536"/>
                <a:gd name="T4" fmla="*/ 0 w 535"/>
                <a:gd name="T5" fmla="*/ 0 h 536"/>
                <a:gd name="T6" fmla="*/ 535 w 535"/>
                <a:gd name="T7" fmla="*/ 0 h 536"/>
                <a:gd name="T8" fmla="*/ 535 w 535"/>
                <a:gd name="T9" fmla="*/ 536 h 536"/>
                <a:gd name="T10" fmla="*/ 10 w 535"/>
                <a:gd name="T11" fmla="*/ 525 h 536"/>
                <a:gd name="T12" fmla="*/ 525 w 535"/>
                <a:gd name="T13" fmla="*/ 525 h 536"/>
                <a:gd name="T14" fmla="*/ 525 w 535"/>
                <a:gd name="T15" fmla="*/ 11 h 536"/>
                <a:gd name="T16" fmla="*/ 10 w 535"/>
                <a:gd name="T17" fmla="*/ 11 h 536"/>
                <a:gd name="T18" fmla="*/ 10 w 535"/>
                <a:gd name="T19" fmla="*/ 52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5" h="536">
                  <a:moveTo>
                    <a:pt x="535" y="536"/>
                  </a:moveTo>
                  <a:lnTo>
                    <a:pt x="0" y="536"/>
                  </a:lnTo>
                  <a:lnTo>
                    <a:pt x="0" y="0"/>
                  </a:lnTo>
                  <a:lnTo>
                    <a:pt x="535" y="0"/>
                  </a:lnTo>
                  <a:lnTo>
                    <a:pt x="535" y="536"/>
                  </a:lnTo>
                  <a:close/>
                  <a:moveTo>
                    <a:pt x="10" y="525"/>
                  </a:moveTo>
                  <a:lnTo>
                    <a:pt x="525" y="525"/>
                  </a:lnTo>
                  <a:lnTo>
                    <a:pt x="525" y="11"/>
                  </a:lnTo>
                  <a:lnTo>
                    <a:pt x="10" y="11"/>
                  </a:lnTo>
                  <a:lnTo>
                    <a:pt x="10" y="5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76" name="Rectangle 50"/>
            <p:cNvSpPr>
              <a:spLocks noChangeArrowheads="1"/>
            </p:cNvSpPr>
            <p:nvPr/>
          </p:nvSpPr>
          <p:spPr bwMode="auto">
            <a:xfrm>
              <a:off x="5634039" y="2181226"/>
              <a:ext cx="106363"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77" name="Freeform 51"/>
            <p:cNvSpPr>
              <a:spLocks noEditPoints="1"/>
            </p:cNvSpPr>
            <p:nvPr/>
          </p:nvSpPr>
          <p:spPr bwMode="auto">
            <a:xfrm>
              <a:off x="5627689" y="2176464"/>
              <a:ext cx="115888" cy="115888"/>
            </a:xfrm>
            <a:custGeom>
              <a:avLst/>
              <a:gdLst>
                <a:gd name="T0" fmla="*/ 73 w 73"/>
                <a:gd name="T1" fmla="*/ 73 h 73"/>
                <a:gd name="T2" fmla="*/ 0 w 73"/>
                <a:gd name="T3" fmla="*/ 73 h 73"/>
                <a:gd name="T4" fmla="*/ 0 w 73"/>
                <a:gd name="T5" fmla="*/ 0 h 73"/>
                <a:gd name="T6" fmla="*/ 73 w 73"/>
                <a:gd name="T7" fmla="*/ 0 h 73"/>
                <a:gd name="T8" fmla="*/ 73 w 73"/>
                <a:gd name="T9" fmla="*/ 73 h 73"/>
                <a:gd name="T10" fmla="*/ 7 w 73"/>
                <a:gd name="T11" fmla="*/ 66 h 73"/>
                <a:gd name="T12" fmla="*/ 67 w 73"/>
                <a:gd name="T13" fmla="*/ 66 h 73"/>
                <a:gd name="T14" fmla="*/ 67 w 73"/>
                <a:gd name="T15" fmla="*/ 7 h 73"/>
                <a:gd name="T16" fmla="*/ 7 w 73"/>
                <a:gd name="T17" fmla="*/ 7 h 73"/>
                <a:gd name="T18" fmla="*/ 7 w 73"/>
                <a:gd name="T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73" y="73"/>
                  </a:moveTo>
                  <a:lnTo>
                    <a:pt x="0" y="73"/>
                  </a:lnTo>
                  <a:lnTo>
                    <a:pt x="0" y="0"/>
                  </a:lnTo>
                  <a:lnTo>
                    <a:pt x="73" y="0"/>
                  </a:lnTo>
                  <a:lnTo>
                    <a:pt x="73" y="73"/>
                  </a:lnTo>
                  <a:close/>
                  <a:moveTo>
                    <a:pt x="7" y="66"/>
                  </a:moveTo>
                  <a:lnTo>
                    <a:pt x="67" y="66"/>
                  </a:lnTo>
                  <a:lnTo>
                    <a:pt x="67" y="7"/>
                  </a:lnTo>
                  <a:lnTo>
                    <a:pt x="7" y="7"/>
                  </a:lnTo>
                  <a:lnTo>
                    <a:pt x="7"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78" name="Rectangle 52"/>
            <p:cNvSpPr>
              <a:spLocks noChangeArrowheads="1"/>
            </p:cNvSpPr>
            <p:nvPr/>
          </p:nvSpPr>
          <p:spPr bwMode="auto">
            <a:xfrm>
              <a:off x="5634039" y="3014664"/>
              <a:ext cx="106363"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79" name="Freeform 53"/>
            <p:cNvSpPr>
              <a:spLocks noEditPoints="1"/>
            </p:cNvSpPr>
            <p:nvPr/>
          </p:nvSpPr>
          <p:spPr bwMode="auto">
            <a:xfrm>
              <a:off x="5627689" y="3009901"/>
              <a:ext cx="115888" cy="114300"/>
            </a:xfrm>
            <a:custGeom>
              <a:avLst/>
              <a:gdLst>
                <a:gd name="T0" fmla="*/ 73 w 73"/>
                <a:gd name="T1" fmla="*/ 72 h 72"/>
                <a:gd name="T2" fmla="*/ 0 w 73"/>
                <a:gd name="T3" fmla="*/ 72 h 72"/>
                <a:gd name="T4" fmla="*/ 0 w 73"/>
                <a:gd name="T5" fmla="*/ 0 h 72"/>
                <a:gd name="T6" fmla="*/ 73 w 73"/>
                <a:gd name="T7" fmla="*/ 0 h 72"/>
                <a:gd name="T8" fmla="*/ 73 w 73"/>
                <a:gd name="T9" fmla="*/ 72 h 72"/>
                <a:gd name="T10" fmla="*/ 7 w 73"/>
                <a:gd name="T11" fmla="*/ 66 h 72"/>
                <a:gd name="T12" fmla="*/ 67 w 73"/>
                <a:gd name="T13" fmla="*/ 66 h 72"/>
                <a:gd name="T14" fmla="*/ 67 w 73"/>
                <a:gd name="T15" fmla="*/ 6 h 72"/>
                <a:gd name="T16" fmla="*/ 7 w 73"/>
                <a:gd name="T17" fmla="*/ 6 h 72"/>
                <a:gd name="T18" fmla="*/ 7 w 73"/>
                <a:gd name="T19"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2">
                  <a:moveTo>
                    <a:pt x="73" y="72"/>
                  </a:moveTo>
                  <a:lnTo>
                    <a:pt x="0" y="72"/>
                  </a:lnTo>
                  <a:lnTo>
                    <a:pt x="0" y="0"/>
                  </a:lnTo>
                  <a:lnTo>
                    <a:pt x="73" y="0"/>
                  </a:lnTo>
                  <a:lnTo>
                    <a:pt x="73" y="72"/>
                  </a:lnTo>
                  <a:close/>
                  <a:moveTo>
                    <a:pt x="7" y="66"/>
                  </a:moveTo>
                  <a:lnTo>
                    <a:pt x="67" y="66"/>
                  </a:lnTo>
                  <a:lnTo>
                    <a:pt x="67" y="6"/>
                  </a:lnTo>
                  <a:lnTo>
                    <a:pt x="7" y="6"/>
                  </a:lnTo>
                  <a:lnTo>
                    <a:pt x="7"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80" name="Rectangle 54"/>
            <p:cNvSpPr>
              <a:spLocks noChangeArrowheads="1"/>
            </p:cNvSpPr>
            <p:nvPr/>
          </p:nvSpPr>
          <p:spPr bwMode="auto">
            <a:xfrm>
              <a:off x="4808539" y="3014664"/>
              <a:ext cx="104775"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81" name="Freeform 55"/>
            <p:cNvSpPr>
              <a:spLocks noEditPoints="1"/>
            </p:cNvSpPr>
            <p:nvPr/>
          </p:nvSpPr>
          <p:spPr bwMode="auto">
            <a:xfrm>
              <a:off x="4802189" y="3009901"/>
              <a:ext cx="115888" cy="114300"/>
            </a:xfrm>
            <a:custGeom>
              <a:avLst/>
              <a:gdLst>
                <a:gd name="T0" fmla="*/ 73 w 73"/>
                <a:gd name="T1" fmla="*/ 72 h 72"/>
                <a:gd name="T2" fmla="*/ 0 w 73"/>
                <a:gd name="T3" fmla="*/ 72 h 72"/>
                <a:gd name="T4" fmla="*/ 0 w 73"/>
                <a:gd name="T5" fmla="*/ 0 h 72"/>
                <a:gd name="T6" fmla="*/ 73 w 73"/>
                <a:gd name="T7" fmla="*/ 0 h 72"/>
                <a:gd name="T8" fmla="*/ 73 w 73"/>
                <a:gd name="T9" fmla="*/ 72 h 72"/>
                <a:gd name="T10" fmla="*/ 7 w 73"/>
                <a:gd name="T11" fmla="*/ 66 h 72"/>
                <a:gd name="T12" fmla="*/ 67 w 73"/>
                <a:gd name="T13" fmla="*/ 66 h 72"/>
                <a:gd name="T14" fmla="*/ 67 w 73"/>
                <a:gd name="T15" fmla="*/ 6 h 72"/>
                <a:gd name="T16" fmla="*/ 7 w 73"/>
                <a:gd name="T17" fmla="*/ 6 h 72"/>
                <a:gd name="T18" fmla="*/ 7 w 73"/>
                <a:gd name="T19"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2">
                  <a:moveTo>
                    <a:pt x="73" y="72"/>
                  </a:moveTo>
                  <a:lnTo>
                    <a:pt x="0" y="72"/>
                  </a:lnTo>
                  <a:lnTo>
                    <a:pt x="0" y="0"/>
                  </a:lnTo>
                  <a:lnTo>
                    <a:pt x="73" y="0"/>
                  </a:lnTo>
                  <a:lnTo>
                    <a:pt x="73" y="72"/>
                  </a:lnTo>
                  <a:close/>
                  <a:moveTo>
                    <a:pt x="7" y="66"/>
                  </a:moveTo>
                  <a:lnTo>
                    <a:pt x="67" y="66"/>
                  </a:lnTo>
                  <a:lnTo>
                    <a:pt x="67" y="6"/>
                  </a:lnTo>
                  <a:lnTo>
                    <a:pt x="7" y="6"/>
                  </a:lnTo>
                  <a:lnTo>
                    <a:pt x="7"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82" name="Rectangle 56"/>
            <p:cNvSpPr>
              <a:spLocks noChangeArrowheads="1"/>
            </p:cNvSpPr>
            <p:nvPr/>
          </p:nvSpPr>
          <p:spPr bwMode="auto">
            <a:xfrm>
              <a:off x="4808539" y="2181226"/>
              <a:ext cx="104775"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83" name="Freeform 57"/>
            <p:cNvSpPr>
              <a:spLocks noEditPoints="1"/>
            </p:cNvSpPr>
            <p:nvPr/>
          </p:nvSpPr>
          <p:spPr bwMode="auto">
            <a:xfrm>
              <a:off x="4802189" y="2176464"/>
              <a:ext cx="115888" cy="115888"/>
            </a:xfrm>
            <a:custGeom>
              <a:avLst/>
              <a:gdLst>
                <a:gd name="T0" fmla="*/ 73 w 73"/>
                <a:gd name="T1" fmla="*/ 73 h 73"/>
                <a:gd name="T2" fmla="*/ 0 w 73"/>
                <a:gd name="T3" fmla="*/ 73 h 73"/>
                <a:gd name="T4" fmla="*/ 0 w 73"/>
                <a:gd name="T5" fmla="*/ 0 h 73"/>
                <a:gd name="T6" fmla="*/ 73 w 73"/>
                <a:gd name="T7" fmla="*/ 0 h 73"/>
                <a:gd name="T8" fmla="*/ 73 w 73"/>
                <a:gd name="T9" fmla="*/ 73 h 73"/>
                <a:gd name="T10" fmla="*/ 7 w 73"/>
                <a:gd name="T11" fmla="*/ 66 h 73"/>
                <a:gd name="T12" fmla="*/ 67 w 73"/>
                <a:gd name="T13" fmla="*/ 66 h 73"/>
                <a:gd name="T14" fmla="*/ 67 w 73"/>
                <a:gd name="T15" fmla="*/ 7 h 73"/>
                <a:gd name="T16" fmla="*/ 7 w 73"/>
                <a:gd name="T17" fmla="*/ 7 h 73"/>
                <a:gd name="T18" fmla="*/ 7 w 73"/>
                <a:gd name="T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73" y="73"/>
                  </a:moveTo>
                  <a:lnTo>
                    <a:pt x="0" y="73"/>
                  </a:lnTo>
                  <a:lnTo>
                    <a:pt x="0" y="0"/>
                  </a:lnTo>
                  <a:lnTo>
                    <a:pt x="73" y="0"/>
                  </a:lnTo>
                  <a:lnTo>
                    <a:pt x="73" y="73"/>
                  </a:lnTo>
                  <a:close/>
                  <a:moveTo>
                    <a:pt x="7" y="66"/>
                  </a:moveTo>
                  <a:lnTo>
                    <a:pt x="67" y="66"/>
                  </a:lnTo>
                  <a:lnTo>
                    <a:pt x="67" y="7"/>
                  </a:lnTo>
                  <a:lnTo>
                    <a:pt x="7" y="7"/>
                  </a:lnTo>
                  <a:lnTo>
                    <a:pt x="7"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84" name="Rectangle 58"/>
            <p:cNvSpPr>
              <a:spLocks noChangeArrowheads="1"/>
            </p:cNvSpPr>
            <p:nvPr/>
          </p:nvSpPr>
          <p:spPr bwMode="auto">
            <a:xfrm>
              <a:off x="5235576" y="2190751"/>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85" name="Freeform 59"/>
            <p:cNvSpPr>
              <a:spLocks noEditPoints="1"/>
            </p:cNvSpPr>
            <p:nvPr/>
          </p:nvSpPr>
          <p:spPr bwMode="auto">
            <a:xfrm>
              <a:off x="5230814" y="2184401"/>
              <a:ext cx="93663" cy="96838"/>
            </a:xfrm>
            <a:custGeom>
              <a:avLst/>
              <a:gdLst>
                <a:gd name="T0" fmla="*/ 59 w 59"/>
                <a:gd name="T1" fmla="*/ 61 h 61"/>
                <a:gd name="T2" fmla="*/ 0 w 59"/>
                <a:gd name="T3" fmla="*/ 61 h 61"/>
                <a:gd name="T4" fmla="*/ 0 w 59"/>
                <a:gd name="T5" fmla="*/ 0 h 61"/>
                <a:gd name="T6" fmla="*/ 59 w 59"/>
                <a:gd name="T7" fmla="*/ 0 h 61"/>
                <a:gd name="T8" fmla="*/ 59 w 59"/>
                <a:gd name="T9" fmla="*/ 61 h 61"/>
                <a:gd name="T10" fmla="*/ 6 w 59"/>
                <a:gd name="T11" fmla="*/ 53 h 61"/>
                <a:gd name="T12" fmla="*/ 52 w 59"/>
                <a:gd name="T13" fmla="*/ 53 h 61"/>
                <a:gd name="T14" fmla="*/ 52 w 59"/>
                <a:gd name="T15" fmla="*/ 8 h 61"/>
                <a:gd name="T16" fmla="*/ 6 w 59"/>
                <a:gd name="T17" fmla="*/ 8 h 61"/>
                <a:gd name="T18" fmla="*/ 6 w 59"/>
                <a:gd name="T19" fmla="*/ 5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1">
                  <a:moveTo>
                    <a:pt x="59" y="61"/>
                  </a:moveTo>
                  <a:lnTo>
                    <a:pt x="0" y="61"/>
                  </a:lnTo>
                  <a:lnTo>
                    <a:pt x="0" y="0"/>
                  </a:lnTo>
                  <a:lnTo>
                    <a:pt x="59" y="0"/>
                  </a:lnTo>
                  <a:lnTo>
                    <a:pt x="59" y="61"/>
                  </a:lnTo>
                  <a:close/>
                  <a:moveTo>
                    <a:pt x="6" y="53"/>
                  </a:moveTo>
                  <a:lnTo>
                    <a:pt x="52" y="53"/>
                  </a:lnTo>
                  <a:lnTo>
                    <a:pt x="52" y="8"/>
                  </a:lnTo>
                  <a:lnTo>
                    <a:pt x="6" y="8"/>
                  </a:lnTo>
                  <a:lnTo>
                    <a:pt x="6"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86" name="Rectangle 60"/>
            <p:cNvSpPr>
              <a:spLocks noChangeArrowheads="1"/>
            </p:cNvSpPr>
            <p:nvPr/>
          </p:nvSpPr>
          <p:spPr bwMode="auto">
            <a:xfrm>
              <a:off x="5230814" y="3024189"/>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87" name="Freeform 61"/>
            <p:cNvSpPr>
              <a:spLocks noEditPoints="1"/>
            </p:cNvSpPr>
            <p:nvPr/>
          </p:nvSpPr>
          <p:spPr bwMode="auto">
            <a:xfrm>
              <a:off x="5224464" y="3019426"/>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8 w 60"/>
                <a:gd name="T11" fmla="*/ 53 h 60"/>
                <a:gd name="T12" fmla="*/ 53 w 60"/>
                <a:gd name="T13" fmla="*/ 53 h 60"/>
                <a:gd name="T14" fmla="*/ 53 w 60"/>
                <a:gd name="T15" fmla="*/ 7 h 60"/>
                <a:gd name="T16" fmla="*/ 8 w 60"/>
                <a:gd name="T17" fmla="*/ 7 h 60"/>
                <a:gd name="T18" fmla="*/ 8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8" y="53"/>
                  </a:moveTo>
                  <a:lnTo>
                    <a:pt x="53" y="53"/>
                  </a:lnTo>
                  <a:lnTo>
                    <a:pt x="53" y="7"/>
                  </a:lnTo>
                  <a:lnTo>
                    <a:pt x="8" y="7"/>
                  </a:lnTo>
                  <a:lnTo>
                    <a:pt x="8"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88" name="Rectangle 62"/>
            <p:cNvSpPr>
              <a:spLocks noChangeArrowheads="1"/>
            </p:cNvSpPr>
            <p:nvPr/>
          </p:nvSpPr>
          <p:spPr bwMode="auto">
            <a:xfrm>
              <a:off x="4818064" y="2608264"/>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89" name="Freeform 63"/>
            <p:cNvSpPr>
              <a:spLocks noEditPoints="1"/>
            </p:cNvSpPr>
            <p:nvPr/>
          </p:nvSpPr>
          <p:spPr bwMode="auto">
            <a:xfrm>
              <a:off x="4813301" y="2601914"/>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7 w 60"/>
                <a:gd name="T11" fmla="*/ 53 h 60"/>
                <a:gd name="T12" fmla="*/ 52 w 60"/>
                <a:gd name="T13" fmla="*/ 53 h 60"/>
                <a:gd name="T14" fmla="*/ 52 w 60"/>
                <a:gd name="T15" fmla="*/ 7 h 60"/>
                <a:gd name="T16" fmla="*/ 7 w 60"/>
                <a:gd name="T17" fmla="*/ 7 h 60"/>
                <a:gd name="T18" fmla="*/ 7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7" y="53"/>
                  </a:moveTo>
                  <a:lnTo>
                    <a:pt x="52" y="53"/>
                  </a:lnTo>
                  <a:lnTo>
                    <a:pt x="52" y="7"/>
                  </a:lnTo>
                  <a:lnTo>
                    <a:pt x="7" y="7"/>
                  </a:lnTo>
                  <a:lnTo>
                    <a:pt x="7"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90" name="Rectangle 64"/>
            <p:cNvSpPr>
              <a:spLocks noChangeArrowheads="1"/>
            </p:cNvSpPr>
            <p:nvPr/>
          </p:nvSpPr>
          <p:spPr bwMode="auto">
            <a:xfrm>
              <a:off x="5643564" y="2608264"/>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91" name="Freeform 65"/>
            <p:cNvSpPr>
              <a:spLocks noEditPoints="1"/>
            </p:cNvSpPr>
            <p:nvPr/>
          </p:nvSpPr>
          <p:spPr bwMode="auto">
            <a:xfrm>
              <a:off x="5638801" y="2601914"/>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7 w 60"/>
                <a:gd name="T11" fmla="*/ 53 h 60"/>
                <a:gd name="T12" fmla="*/ 53 w 60"/>
                <a:gd name="T13" fmla="*/ 53 h 60"/>
                <a:gd name="T14" fmla="*/ 53 w 60"/>
                <a:gd name="T15" fmla="*/ 7 h 60"/>
                <a:gd name="T16" fmla="*/ 7 w 60"/>
                <a:gd name="T17" fmla="*/ 7 h 60"/>
                <a:gd name="T18" fmla="*/ 7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7" y="53"/>
                  </a:moveTo>
                  <a:lnTo>
                    <a:pt x="53" y="53"/>
                  </a:lnTo>
                  <a:lnTo>
                    <a:pt x="53" y="7"/>
                  </a:lnTo>
                  <a:lnTo>
                    <a:pt x="7" y="7"/>
                  </a:lnTo>
                  <a:lnTo>
                    <a:pt x="7"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sp>
        <p:nvSpPr>
          <p:cNvPr id="192" name="Oval 1"/>
          <p:cNvSpPr/>
          <p:nvPr/>
        </p:nvSpPr>
        <p:spPr bwMode="auto">
          <a:xfrm>
            <a:off x="702811" y="1994074"/>
            <a:ext cx="1513417" cy="1513416"/>
          </a:xfrm>
          <a:prstGeom prst="ellipse">
            <a:avLst/>
          </a:prstGeom>
          <a:solidFill>
            <a:srgbClr val="076655"/>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335" b="0" i="0" u="none" strike="noStrike" kern="0" cap="none" spc="0" normalizeH="0" baseline="0" noProof="0" smtClean="0">
              <a:ln>
                <a:noFill/>
              </a:ln>
              <a:solidFill>
                <a:srgbClr val="FFFFFF"/>
              </a:solidFill>
              <a:effectLst/>
              <a:uLnTx/>
              <a:uFillTx/>
              <a:latin typeface="黑体" panose="02010600030101010101" charset="-122"/>
              <a:ea typeface="黑体" panose="02010600030101010101" charset="-122"/>
              <a:cs typeface="+mn-cs"/>
            </a:endParaRPr>
          </a:p>
        </p:txBody>
      </p:sp>
      <p:grpSp>
        <p:nvGrpSpPr>
          <p:cNvPr id="193" name="Group 61"/>
          <p:cNvGrpSpPr/>
          <p:nvPr/>
        </p:nvGrpSpPr>
        <p:grpSpPr bwMode="auto">
          <a:xfrm>
            <a:off x="1016840" y="2425380"/>
            <a:ext cx="894068" cy="634080"/>
            <a:chOff x="4760914" y="687389"/>
            <a:chExt cx="982663" cy="696913"/>
          </a:xfrm>
          <a:solidFill>
            <a:srgbClr val="FFFFFF"/>
          </a:solidFill>
        </p:grpSpPr>
        <p:sp>
          <p:nvSpPr>
            <p:cNvPr id="194" name="Freeform 16"/>
            <p:cNvSpPr>
              <a:spLocks noEditPoints="1"/>
            </p:cNvSpPr>
            <p:nvPr/>
          </p:nvSpPr>
          <p:spPr bwMode="auto">
            <a:xfrm>
              <a:off x="4849814" y="833439"/>
              <a:ext cx="844550" cy="550863"/>
            </a:xfrm>
            <a:custGeom>
              <a:avLst/>
              <a:gdLst>
                <a:gd name="T0" fmla="*/ 427 w 432"/>
                <a:gd name="T1" fmla="*/ 129 h 281"/>
                <a:gd name="T2" fmla="*/ 216 w 432"/>
                <a:gd name="T3" fmla="*/ 0 h 281"/>
                <a:gd name="T4" fmla="*/ 5 w 432"/>
                <a:gd name="T5" fmla="*/ 129 h 281"/>
                <a:gd name="T6" fmla="*/ 5 w 432"/>
                <a:gd name="T7" fmla="*/ 152 h 281"/>
                <a:gd name="T8" fmla="*/ 216 w 432"/>
                <a:gd name="T9" fmla="*/ 281 h 281"/>
                <a:gd name="T10" fmla="*/ 427 w 432"/>
                <a:gd name="T11" fmla="*/ 152 h 281"/>
                <a:gd name="T12" fmla="*/ 427 w 432"/>
                <a:gd name="T13" fmla="*/ 129 h 281"/>
                <a:gd name="T14" fmla="*/ 216 w 432"/>
                <a:gd name="T15" fmla="*/ 242 h 281"/>
                <a:gd name="T16" fmla="*/ 45 w 432"/>
                <a:gd name="T17" fmla="*/ 141 h 281"/>
                <a:gd name="T18" fmla="*/ 57 w 432"/>
                <a:gd name="T19" fmla="*/ 129 h 281"/>
                <a:gd name="T20" fmla="*/ 150 w 432"/>
                <a:gd name="T21" fmla="*/ 57 h 281"/>
                <a:gd name="T22" fmla="*/ 216 w 432"/>
                <a:gd name="T23" fmla="*/ 37 h 281"/>
                <a:gd name="T24" fmla="*/ 282 w 432"/>
                <a:gd name="T25" fmla="*/ 56 h 281"/>
                <a:gd name="T26" fmla="*/ 375 w 432"/>
                <a:gd name="T27" fmla="*/ 129 h 281"/>
                <a:gd name="T28" fmla="*/ 387 w 432"/>
                <a:gd name="T29" fmla="*/ 141 h 281"/>
                <a:gd name="T30" fmla="*/ 216 w 432"/>
                <a:gd name="T31" fmla="*/ 24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2" h="281">
                  <a:moveTo>
                    <a:pt x="427" y="129"/>
                  </a:moveTo>
                  <a:cubicBezTo>
                    <a:pt x="424" y="123"/>
                    <a:pt x="333" y="0"/>
                    <a:pt x="216" y="0"/>
                  </a:cubicBezTo>
                  <a:cubicBezTo>
                    <a:pt x="100" y="0"/>
                    <a:pt x="9" y="123"/>
                    <a:pt x="5" y="129"/>
                  </a:cubicBezTo>
                  <a:cubicBezTo>
                    <a:pt x="0" y="136"/>
                    <a:pt x="0" y="145"/>
                    <a:pt x="5" y="152"/>
                  </a:cubicBezTo>
                  <a:cubicBezTo>
                    <a:pt x="9" y="158"/>
                    <a:pt x="100" y="281"/>
                    <a:pt x="216" y="281"/>
                  </a:cubicBezTo>
                  <a:cubicBezTo>
                    <a:pt x="333" y="281"/>
                    <a:pt x="424" y="157"/>
                    <a:pt x="427" y="152"/>
                  </a:cubicBezTo>
                  <a:cubicBezTo>
                    <a:pt x="432" y="145"/>
                    <a:pt x="432" y="136"/>
                    <a:pt x="427" y="129"/>
                  </a:cubicBezTo>
                  <a:close/>
                  <a:moveTo>
                    <a:pt x="216" y="242"/>
                  </a:moveTo>
                  <a:cubicBezTo>
                    <a:pt x="129" y="242"/>
                    <a:pt x="45" y="141"/>
                    <a:pt x="45" y="141"/>
                  </a:cubicBezTo>
                  <a:cubicBezTo>
                    <a:pt x="45" y="141"/>
                    <a:pt x="50" y="136"/>
                    <a:pt x="57" y="129"/>
                  </a:cubicBezTo>
                  <a:cubicBezTo>
                    <a:pt x="77" y="107"/>
                    <a:pt x="110" y="76"/>
                    <a:pt x="150" y="57"/>
                  </a:cubicBezTo>
                  <a:cubicBezTo>
                    <a:pt x="171" y="45"/>
                    <a:pt x="194" y="37"/>
                    <a:pt x="216" y="37"/>
                  </a:cubicBezTo>
                  <a:cubicBezTo>
                    <a:pt x="238" y="37"/>
                    <a:pt x="261" y="45"/>
                    <a:pt x="282" y="56"/>
                  </a:cubicBezTo>
                  <a:cubicBezTo>
                    <a:pt x="322" y="75"/>
                    <a:pt x="355" y="107"/>
                    <a:pt x="375" y="129"/>
                  </a:cubicBezTo>
                  <a:cubicBezTo>
                    <a:pt x="383" y="136"/>
                    <a:pt x="387" y="141"/>
                    <a:pt x="387" y="141"/>
                  </a:cubicBezTo>
                  <a:cubicBezTo>
                    <a:pt x="387" y="141"/>
                    <a:pt x="303" y="242"/>
                    <a:pt x="216" y="2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95" name="Freeform 17"/>
            <p:cNvSpPr>
              <a:spLocks noEditPoints="1"/>
            </p:cNvSpPr>
            <p:nvPr/>
          </p:nvSpPr>
          <p:spPr bwMode="auto">
            <a:xfrm>
              <a:off x="5068889" y="908051"/>
              <a:ext cx="400050" cy="401638"/>
            </a:xfrm>
            <a:custGeom>
              <a:avLst/>
              <a:gdLst>
                <a:gd name="T0" fmla="*/ 102 w 205"/>
                <a:gd name="T1" fmla="*/ 0 h 205"/>
                <a:gd name="T2" fmla="*/ 0 w 205"/>
                <a:gd name="T3" fmla="*/ 102 h 205"/>
                <a:gd name="T4" fmla="*/ 102 w 205"/>
                <a:gd name="T5" fmla="*/ 205 h 205"/>
                <a:gd name="T6" fmla="*/ 205 w 205"/>
                <a:gd name="T7" fmla="*/ 102 h 205"/>
                <a:gd name="T8" fmla="*/ 102 w 205"/>
                <a:gd name="T9" fmla="*/ 0 h 205"/>
                <a:gd name="T10" fmla="*/ 68 w 205"/>
                <a:gd name="T11" fmla="*/ 113 h 205"/>
                <a:gd name="T12" fmla="*/ 54 w 205"/>
                <a:gd name="T13" fmla="*/ 135 h 205"/>
                <a:gd name="T14" fmla="*/ 50 w 205"/>
                <a:gd name="T15" fmla="*/ 136 h 205"/>
                <a:gd name="T16" fmla="*/ 32 w 205"/>
                <a:gd name="T17" fmla="*/ 122 h 205"/>
                <a:gd name="T18" fmla="*/ 44 w 205"/>
                <a:gd name="T19" fmla="*/ 53 h 205"/>
                <a:gd name="T20" fmla="*/ 93 w 205"/>
                <a:gd name="T21" fmla="*/ 26 h 205"/>
                <a:gd name="T22" fmla="*/ 93 w 205"/>
                <a:gd name="T23" fmla="*/ 26 h 205"/>
                <a:gd name="T24" fmla="*/ 112 w 205"/>
                <a:gd name="T25" fmla="*/ 44 h 205"/>
                <a:gd name="T26" fmla="*/ 94 w 205"/>
                <a:gd name="T27" fmla="*/ 62 h 205"/>
                <a:gd name="T28" fmla="*/ 72 w 205"/>
                <a:gd name="T29" fmla="*/ 77 h 205"/>
                <a:gd name="T30" fmla="*/ 68 w 205"/>
                <a:gd name="T31" fmla="*/ 113 h 205"/>
                <a:gd name="T32" fmla="*/ 141 w 205"/>
                <a:gd name="T33" fmla="*/ 118 h 205"/>
                <a:gd name="T34" fmla="*/ 164 w 205"/>
                <a:gd name="T35" fmla="*/ 141 h 205"/>
                <a:gd name="T36" fmla="*/ 141 w 205"/>
                <a:gd name="T37" fmla="*/ 164 h 205"/>
                <a:gd name="T38" fmla="*/ 118 w 205"/>
                <a:gd name="T39" fmla="*/ 141 h 205"/>
                <a:gd name="T40" fmla="*/ 141 w 205"/>
                <a:gd name="T41" fmla="*/ 11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5" h="205">
                  <a:moveTo>
                    <a:pt x="102" y="0"/>
                  </a:moveTo>
                  <a:cubicBezTo>
                    <a:pt x="46" y="0"/>
                    <a:pt x="0" y="46"/>
                    <a:pt x="0" y="102"/>
                  </a:cubicBezTo>
                  <a:cubicBezTo>
                    <a:pt x="0" y="159"/>
                    <a:pt x="46" y="205"/>
                    <a:pt x="102" y="205"/>
                  </a:cubicBezTo>
                  <a:cubicBezTo>
                    <a:pt x="159" y="205"/>
                    <a:pt x="205" y="159"/>
                    <a:pt x="205" y="102"/>
                  </a:cubicBezTo>
                  <a:cubicBezTo>
                    <a:pt x="205" y="46"/>
                    <a:pt x="159" y="0"/>
                    <a:pt x="102" y="0"/>
                  </a:cubicBezTo>
                  <a:close/>
                  <a:moveTo>
                    <a:pt x="68" y="113"/>
                  </a:moveTo>
                  <a:cubicBezTo>
                    <a:pt x="70" y="123"/>
                    <a:pt x="64" y="133"/>
                    <a:pt x="54" y="135"/>
                  </a:cubicBezTo>
                  <a:cubicBezTo>
                    <a:pt x="53" y="136"/>
                    <a:pt x="51" y="136"/>
                    <a:pt x="50" y="136"/>
                  </a:cubicBezTo>
                  <a:cubicBezTo>
                    <a:pt x="41" y="136"/>
                    <a:pt x="34" y="130"/>
                    <a:pt x="32" y="122"/>
                  </a:cubicBezTo>
                  <a:cubicBezTo>
                    <a:pt x="24" y="88"/>
                    <a:pt x="34" y="66"/>
                    <a:pt x="44" y="53"/>
                  </a:cubicBezTo>
                  <a:cubicBezTo>
                    <a:pt x="58" y="35"/>
                    <a:pt x="80" y="26"/>
                    <a:pt x="93" y="26"/>
                  </a:cubicBezTo>
                  <a:cubicBezTo>
                    <a:pt x="93" y="26"/>
                    <a:pt x="93" y="26"/>
                    <a:pt x="93" y="26"/>
                  </a:cubicBezTo>
                  <a:cubicBezTo>
                    <a:pt x="104" y="26"/>
                    <a:pt x="112" y="34"/>
                    <a:pt x="112" y="44"/>
                  </a:cubicBezTo>
                  <a:cubicBezTo>
                    <a:pt x="112" y="54"/>
                    <a:pt x="104" y="62"/>
                    <a:pt x="94" y="62"/>
                  </a:cubicBezTo>
                  <a:cubicBezTo>
                    <a:pt x="90" y="63"/>
                    <a:pt x="79" y="67"/>
                    <a:pt x="72" y="77"/>
                  </a:cubicBezTo>
                  <a:cubicBezTo>
                    <a:pt x="65" y="86"/>
                    <a:pt x="64" y="99"/>
                    <a:pt x="68" y="113"/>
                  </a:cubicBezTo>
                  <a:close/>
                  <a:moveTo>
                    <a:pt x="141" y="118"/>
                  </a:moveTo>
                  <a:cubicBezTo>
                    <a:pt x="154" y="118"/>
                    <a:pt x="164" y="128"/>
                    <a:pt x="164" y="141"/>
                  </a:cubicBezTo>
                  <a:cubicBezTo>
                    <a:pt x="164" y="153"/>
                    <a:pt x="154" y="164"/>
                    <a:pt x="141" y="164"/>
                  </a:cubicBezTo>
                  <a:cubicBezTo>
                    <a:pt x="128" y="164"/>
                    <a:pt x="118" y="153"/>
                    <a:pt x="118" y="141"/>
                  </a:cubicBezTo>
                  <a:cubicBezTo>
                    <a:pt x="118" y="128"/>
                    <a:pt x="128" y="118"/>
                    <a:pt x="141"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96" name="Freeform 18"/>
            <p:cNvSpPr/>
            <p:nvPr/>
          </p:nvSpPr>
          <p:spPr bwMode="auto">
            <a:xfrm>
              <a:off x="4760914" y="933451"/>
              <a:ext cx="114300" cy="88900"/>
            </a:xfrm>
            <a:custGeom>
              <a:avLst/>
              <a:gdLst>
                <a:gd name="T0" fmla="*/ 63 w 72"/>
                <a:gd name="T1" fmla="*/ 56 h 56"/>
                <a:gd name="T2" fmla="*/ 0 w 72"/>
                <a:gd name="T3" fmla="*/ 11 h 56"/>
                <a:gd name="T4" fmla="*/ 9 w 72"/>
                <a:gd name="T5" fmla="*/ 0 h 56"/>
                <a:gd name="T6" fmla="*/ 72 w 72"/>
                <a:gd name="T7" fmla="*/ 45 h 56"/>
                <a:gd name="T8" fmla="*/ 63 w 72"/>
                <a:gd name="T9" fmla="*/ 56 h 56"/>
              </a:gdLst>
              <a:ahLst/>
              <a:cxnLst>
                <a:cxn ang="0">
                  <a:pos x="T0" y="T1"/>
                </a:cxn>
                <a:cxn ang="0">
                  <a:pos x="T2" y="T3"/>
                </a:cxn>
                <a:cxn ang="0">
                  <a:pos x="T4" y="T5"/>
                </a:cxn>
                <a:cxn ang="0">
                  <a:pos x="T6" y="T7"/>
                </a:cxn>
                <a:cxn ang="0">
                  <a:pos x="T8" y="T9"/>
                </a:cxn>
              </a:cxnLst>
              <a:rect l="0" t="0" r="r" b="b"/>
              <a:pathLst>
                <a:path w="72" h="56">
                  <a:moveTo>
                    <a:pt x="63" y="56"/>
                  </a:moveTo>
                  <a:lnTo>
                    <a:pt x="0" y="11"/>
                  </a:lnTo>
                  <a:lnTo>
                    <a:pt x="9" y="0"/>
                  </a:lnTo>
                  <a:lnTo>
                    <a:pt x="72" y="45"/>
                  </a:lnTo>
                  <a:lnTo>
                    <a:pt x="63"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97" name="Freeform 19"/>
            <p:cNvSpPr/>
            <p:nvPr/>
          </p:nvSpPr>
          <p:spPr bwMode="auto">
            <a:xfrm>
              <a:off x="4832351" y="855664"/>
              <a:ext cx="104775" cy="106363"/>
            </a:xfrm>
            <a:custGeom>
              <a:avLst/>
              <a:gdLst>
                <a:gd name="T0" fmla="*/ 57 w 66"/>
                <a:gd name="T1" fmla="*/ 67 h 67"/>
                <a:gd name="T2" fmla="*/ 0 w 66"/>
                <a:gd name="T3" fmla="*/ 9 h 67"/>
                <a:gd name="T4" fmla="*/ 9 w 66"/>
                <a:gd name="T5" fmla="*/ 0 h 67"/>
                <a:gd name="T6" fmla="*/ 66 w 66"/>
                <a:gd name="T7" fmla="*/ 57 h 67"/>
                <a:gd name="T8" fmla="*/ 57 w 66"/>
                <a:gd name="T9" fmla="*/ 67 h 67"/>
              </a:gdLst>
              <a:ahLst/>
              <a:cxnLst>
                <a:cxn ang="0">
                  <a:pos x="T0" y="T1"/>
                </a:cxn>
                <a:cxn ang="0">
                  <a:pos x="T2" y="T3"/>
                </a:cxn>
                <a:cxn ang="0">
                  <a:pos x="T4" y="T5"/>
                </a:cxn>
                <a:cxn ang="0">
                  <a:pos x="T6" y="T7"/>
                </a:cxn>
                <a:cxn ang="0">
                  <a:pos x="T8" y="T9"/>
                </a:cxn>
              </a:cxnLst>
              <a:rect l="0" t="0" r="r" b="b"/>
              <a:pathLst>
                <a:path w="66" h="67">
                  <a:moveTo>
                    <a:pt x="57" y="67"/>
                  </a:moveTo>
                  <a:lnTo>
                    <a:pt x="0" y="9"/>
                  </a:lnTo>
                  <a:lnTo>
                    <a:pt x="9" y="0"/>
                  </a:lnTo>
                  <a:lnTo>
                    <a:pt x="66" y="57"/>
                  </a:lnTo>
                  <a:lnTo>
                    <a:pt x="57" y="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98" name="Freeform 20"/>
            <p:cNvSpPr/>
            <p:nvPr/>
          </p:nvSpPr>
          <p:spPr bwMode="auto">
            <a:xfrm>
              <a:off x="4911726" y="804864"/>
              <a:ext cx="90488" cy="109538"/>
            </a:xfrm>
            <a:custGeom>
              <a:avLst/>
              <a:gdLst>
                <a:gd name="T0" fmla="*/ 46 w 57"/>
                <a:gd name="T1" fmla="*/ 69 h 69"/>
                <a:gd name="T2" fmla="*/ 0 w 57"/>
                <a:gd name="T3" fmla="*/ 7 h 69"/>
                <a:gd name="T4" fmla="*/ 10 w 57"/>
                <a:gd name="T5" fmla="*/ 0 h 69"/>
                <a:gd name="T6" fmla="*/ 57 w 57"/>
                <a:gd name="T7" fmla="*/ 62 h 69"/>
                <a:gd name="T8" fmla="*/ 46 w 57"/>
                <a:gd name="T9" fmla="*/ 69 h 69"/>
              </a:gdLst>
              <a:ahLst/>
              <a:cxnLst>
                <a:cxn ang="0">
                  <a:pos x="T0" y="T1"/>
                </a:cxn>
                <a:cxn ang="0">
                  <a:pos x="T2" y="T3"/>
                </a:cxn>
                <a:cxn ang="0">
                  <a:pos x="T4" y="T5"/>
                </a:cxn>
                <a:cxn ang="0">
                  <a:pos x="T6" y="T7"/>
                </a:cxn>
                <a:cxn ang="0">
                  <a:pos x="T8" y="T9"/>
                </a:cxn>
              </a:cxnLst>
              <a:rect l="0" t="0" r="r" b="b"/>
              <a:pathLst>
                <a:path w="57" h="69">
                  <a:moveTo>
                    <a:pt x="46" y="69"/>
                  </a:moveTo>
                  <a:lnTo>
                    <a:pt x="0" y="7"/>
                  </a:lnTo>
                  <a:lnTo>
                    <a:pt x="10" y="0"/>
                  </a:lnTo>
                  <a:lnTo>
                    <a:pt x="57" y="62"/>
                  </a:lnTo>
                  <a:lnTo>
                    <a:pt x="46"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199" name="Freeform 21"/>
            <p:cNvSpPr/>
            <p:nvPr/>
          </p:nvSpPr>
          <p:spPr bwMode="auto">
            <a:xfrm>
              <a:off x="4994276" y="752476"/>
              <a:ext cx="76200" cy="117475"/>
            </a:xfrm>
            <a:custGeom>
              <a:avLst/>
              <a:gdLst>
                <a:gd name="T0" fmla="*/ 37 w 48"/>
                <a:gd name="T1" fmla="*/ 74 h 74"/>
                <a:gd name="T2" fmla="*/ 0 w 48"/>
                <a:gd name="T3" fmla="*/ 6 h 74"/>
                <a:gd name="T4" fmla="*/ 11 w 48"/>
                <a:gd name="T5" fmla="*/ 0 h 74"/>
                <a:gd name="T6" fmla="*/ 48 w 48"/>
                <a:gd name="T7" fmla="*/ 67 h 74"/>
                <a:gd name="T8" fmla="*/ 37 w 48"/>
                <a:gd name="T9" fmla="*/ 74 h 74"/>
              </a:gdLst>
              <a:ahLst/>
              <a:cxnLst>
                <a:cxn ang="0">
                  <a:pos x="T0" y="T1"/>
                </a:cxn>
                <a:cxn ang="0">
                  <a:pos x="T2" y="T3"/>
                </a:cxn>
                <a:cxn ang="0">
                  <a:pos x="T4" y="T5"/>
                </a:cxn>
                <a:cxn ang="0">
                  <a:pos x="T6" y="T7"/>
                </a:cxn>
                <a:cxn ang="0">
                  <a:pos x="T8" y="T9"/>
                </a:cxn>
              </a:cxnLst>
              <a:rect l="0" t="0" r="r" b="b"/>
              <a:pathLst>
                <a:path w="48" h="74">
                  <a:moveTo>
                    <a:pt x="37" y="74"/>
                  </a:moveTo>
                  <a:lnTo>
                    <a:pt x="0" y="6"/>
                  </a:lnTo>
                  <a:lnTo>
                    <a:pt x="11" y="0"/>
                  </a:lnTo>
                  <a:lnTo>
                    <a:pt x="48" y="67"/>
                  </a:lnTo>
                  <a:lnTo>
                    <a:pt x="37"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00" name="Freeform 22"/>
            <p:cNvSpPr/>
            <p:nvPr/>
          </p:nvSpPr>
          <p:spPr bwMode="auto">
            <a:xfrm>
              <a:off x="5081589" y="709614"/>
              <a:ext cx="58738" cy="120650"/>
            </a:xfrm>
            <a:custGeom>
              <a:avLst/>
              <a:gdLst>
                <a:gd name="T0" fmla="*/ 25 w 37"/>
                <a:gd name="T1" fmla="*/ 76 h 76"/>
                <a:gd name="T2" fmla="*/ 0 w 37"/>
                <a:gd name="T3" fmla="*/ 4 h 76"/>
                <a:gd name="T4" fmla="*/ 13 w 37"/>
                <a:gd name="T5" fmla="*/ 0 h 76"/>
                <a:gd name="T6" fmla="*/ 37 w 37"/>
                <a:gd name="T7" fmla="*/ 72 h 76"/>
                <a:gd name="T8" fmla="*/ 25 w 37"/>
                <a:gd name="T9" fmla="*/ 76 h 76"/>
              </a:gdLst>
              <a:ahLst/>
              <a:cxnLst>
                <a:cxn ang="0">
                  <a:pos x="T0" y="T1"/>
                </a:cxn>
                <a:cxn ang="0">
                  <a:pos x="T2" y="T3"/>
                </a:cxn>
                <a:cxn ang="0">
                  <a:pos x="T4" y="T5"/>
                </a:cxn>
                <a:cxn ang="0">
                  <a:pos x="T6" y="T7"/>
                </a:cxn>
                <a:cxn ang="0">
                  <a:pos x="T8" y="T9"/>
                </a:cxn>
              </a:cxnLst>
              <a:rect l="0" t="0" r="r" b="b"/>
              <a:pathLst>
                <a:path w="37" h="76">
                  <a:moveTo>
                    <a:pt x="25" y="76"/>
                  </a:moveTo>
                  <a:lnTo>
                    <a:pt x="0" y="4"/>
                  </a:lnTo>
                  <a:lnTo>
                    <a:pt x="13" y="0"/>
                  </a:lnTo>
                  <a:lnTo>
                    <a:pt x="37" y="72"/>
                  </a:lnTo>
                  <a:lnTo>
                    <a:pt x="25"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01" name="Freeform 23"/>
            <p:cNvSpPr/>
            <p:nvPr/>
          </p:nvSpPr>
          <p:spPr bwMode="auto">
            <a:xfrm>
              <a:off x="5180014" y="693739"/>
              <a:ext cx="39688" cy="119063"/>
            </a:xfrm>
            <a:custGeom>
              <a:avLst/>
              <a:gdLst>
                <a:gd name="T0" fmla="*/ 12 w 25"/>
                <a:gd name="T1" fmla="*/ 75 h 75"/>
                <a:gd name="T2" fmla="*/ 0 w 25"/>
                <a:gd name="T3" fmla="*/ 2 h 75"/>
                <a:gd name="T4" fmla="*/ 12 w 25"/>
                <a:gd name="T5" fmla="*/ 0 h 75"/>
                <a:gd name="T6" fmla="*/ 25 w 25"/>
                <a:gd name="T7" fmla="*/ 72 h 75"/>
                <a:gd name="T8" fmla="*/ 12 w 25"/>
                <a:gd name="T9" fmla="*/ 75 h 75"/>
              </a:gdLst>
              <a:ahLst/>
              <a:cxnLst>
                <a:cxn ang="0">
                  <a:pos x="T0" y="T1"/>
                </a:cxn>
                <a:cxn ang="0">
                  <a:pos x="T2" y="T3"/>
                </a:cxn>
                <a:cxn ang="0">
                  <a:pos x="T4" y="T5"/>
                </a:cxn>
                <a:cxn ang="0">
                  <a:pos x="T6" y="T7"/>
                </a:cxn>
                <a:cxn ang="0">
                  <a:pos x="T8" y="T9"/>
                </a:cxn>
              </a:cxnLst>
              <a:rect l="0" t="0" r="r" b="b"/>
              <a:pathLst>
                <a:path w="25" h="75">
                  <a:moveTo>
                    <a:pt x="12" y="75"/>
                  </a:moveTo>
                  <a:lnTo>
                    <a:pt x="0" y="2"/>
                  </a:lnTo>
                  <a:lnTo>
                    <a:pt x="12" y="0"/>
                  </a:lnTo>
                  <a:lnTo>
                    <a:pt x="25" y="72"/>
                  </a:lnTo>
                  <a:lnTo>
                    <a:pt x="12"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02" name="Freeform 24"/>
            <p:cNvSpPr/>
            <p:nvPr/>
          </p:nvSpPr>
          <p:spPr bwMode="auto">
            <a:xfrm>
              <a:off x="5281614" y="687389"/>
              <a:ext cx="25400" cy="115888"/>
            </a:xfrm>
            <a:custGeom>
              <a:avLst/>
              <a:gdLst>
                <a:gd name="T0" fmla="*/ 12 w 16"/>
                <a:gd name="T1" fmla="*/ 73 h 73"/>
                <a:gd name="T2" fmla="*/ 0 w 16"/>
                <a:gd name="T3" fmla="*/ 73 h 73"/>
                <a:gd name="T4" fmla="*/ 4 w 16"/>
                <a:gd name="T5" fmla="*/ 0 h 73"/>
                <a:gd name="T6" fmla="*/ 16 w 16"/>
                <a:gd name="T7" fmla="*/ 0 h 73"/>
                <a:gd name="T8" fmla="*/ 12 w 16"/>
                <a:gd name="T9" fmla="*/ 73 h 73"/>
              </a:gdLst>
              <a:ahLst/>
              <a:cxnLst>
                <a:cxn ang="0">
                  <a:pos x="T0" y="T1"/>
                </a:cxn>
                <a:cxn ang="0">
                  <a:pos x="T2" y="T3"/>
                </a:cxn>
                <a:cxn ang="0">
                  <a:pos x="T4" y="T5"/>
                </a:cxn>
                <a:cxn ang="0">
                  <a:pos x="T6" y="T7"/>
                </a:cxn>
                <a:cxn ang="0">
                  <a:pos x="T8" y="T9"/>
                </a:cxn>
              </a:cxnLst>
              <a:rect l="0" t="0" r="r" b="b"/>
              <a:pathLst>
                <a:path w="16" h="73">
                  <a:moveTo>
                    <a:pt x="12" y="73"/>
                  </a:moveTo>
                  <a:lnTo>
                    <a:pt x="0" y="73"/>
                  </a:lnTo>
                  <a:lnTo>
                    <a:pt x="4" y="0"/>
                  </a:lnTo>
                  <a:lnTo>
                    <a:pt x="16" y="0"/>
                  </a:lnTo>
                  <a:lnTo>
                    <a:pt x="12"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03" name="Freeform 25"/>
            <p:cNvSpPr/>
            <p:nvPr/>
          </p:nvSpPr>
          <p:spPr bwMode="auto">
            <a:xfrm>
              <a:off x="5356226" y="709614"/>
              <a:ext cx="53975" cy="112713"/>
            </a:xfrm>
            <a:custGeom>
              <a:avLst/>
              <a:gdLst>
                <a:gd name="T0" fmla="*/ 14 w 34"/>
                <a:gd name="T1" fmla="*/ 71 h 71"/>
                <a:gd name="T2" fmla="*/ 0 w 34"/>
                <a:gd name="T3" fmla="*/ 67 h 71"/>
                <a:gd name="T4" fmla="*/ 21 w 34"/>
                <a:gd name="T5" fmla="*/ 0 h 71"/>
                <a:gd name="T6" fmla="*/ 34 w 34"/>
                <a:gd name="T7" fmla="*/ 3 h 71"/>
                <a:gd name="T8" fmla="*/ 14 w 34"/>
                <a:gd name="T9" fmla="*/ 71 h 71"/>
              </a:gdLst>
              <a:ahLst/>
              <a:cxnLst>
                <a:cxn ang="0">
                  <a:pos x="T0" y="T1"/>
                </a:cxn>
                <a:cxn ang="0">
                  <a:pos x="T2" y="T3"/>
                </a:cxn>
                <a:cxn ang="0">
                  <a:pos x="T4" y="T5"/>
                </a:cxn>
                <a:cxn ang="0">
                  <a:pos x="T6" y="T7"/>
                </a:cxn>
                <a:cxn ang="0">
                  <a:pos x="T8" y="T9"/>
                </a:cxn>
              </a:cxnLst>
              <a:rect l="0" t="0" r="r" b="b"/>
              <a:pathLst>
                <a:path w="34" h="71">
                  <a:moveTo>
                    <a:pt x="14" y="71"/>
                  </a:moveTo>
                  <a:lnTo>
                    <a:pt x="0" y="67"/>
                  </a:lnTo>
                  <a:lnTo>
                    <a:pt x="21" y="0"/>
                  </a:lnTo>
                  <a:lnTo>
                    <a:pt x="34" y="3"/>
                  </a:lnTo>
                  <a:lnTo>
                    <a:pt x="14"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04" name="Freeform 26"/>
            <p:cNvSpPr/>
            <p:nvPr/>
          </p:nvSpPr>
          <p:spPr bwMode="auto">
            <a:xfrm>
              <a:off x="5434014" y="739776"/>
              <a:ext cx="63500" cy="104775"/>
            </a:xfrm>
            <a:custGeom>
              <a:avLst/>
              <a:gdLst>
                <a:gd name="T0" fmla="*/ 13 w 40"/>
                <a:gd name="T1" fmla="*/ 66 h 66"/>
                <a:gd name="T2" fmla="*/ 0 w 40"/>
                <a:gd name="T3" fmla="*/ 61 h 66"/>
                <a:gd name="T4" fmla="*/ 27 w 40"/>
                <a:gd name="T5" fmla="*/ 0 h 66"/>
                <a:gd name="T6" fmla="*/ 40 w 40"/>
                <a:gd name="T7" fmla="*/ 6 h 66"/>
                <a:gd name="T8" fmla="*/ 13 w 40"/>
                <a:gd name="T9" fmla="*/ 66 h 66"/>
              </a:gdLst>
              <a:ahLst/>
              <a:cxnLst>
                <a:cxn ang="0">
                  <a:pos x="T0" y="T1"/>
                </a:cxn>
                <a:cxn ang="0">
                  <a:pos x="T2" y="T3"/>
                </a:cxn>
                <a:cxn ang="0">
                  <a:pos x="T4" y="T5"/>
                </a:cxn>
                <a:cxn ang="0">
                  <a:pos x="T6" y="T7"/>
                </a:cxn>
                <a:cxn ang="0">
                  <a:pos x="T8" y="T9"/>
                </a:cxn>
              </a:cxnLst>
              <a:rect l="0" t="0" r="r" b="b"/>
              <a:pathLst>
                <a:path w="40" h="66">
                  <a:moveTo>
                    <a:pt x="13" y="66"/>
                  </a:moveTo>
                  <a:lnTo>
                    <a:pt x="0" y="61"/>
                  </a:lnTo>
                  <a:lnTo>
                    <a:pt x="27" y="0"/>
                  </a:lnTo>
                  <a:lnTo>
                    <a:pt x="40" y="6"/>
                  </a:lnTo>
                  <a:lnTo>
                    <a:pt x="13"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05" name="Freeform 27"/>
            <p:cNvSpPr/>
            <p:nvPr/>
          </p:nvSpPr>
          <p:spPr bwMode="auto">
            <a:xfrm>
              <a:off x="5499101" y="779464"/>
              <a:ext cx="76200" cy="95250"/>
            </a:xfrm>
            <a:custGeom>
              <a:avLst/>
              <a:gdLst>
                <a:gd name="T0" fmla="*/ 11 w 48"/>
                <a:gd name="T1" fmla="*/ 60 h 60"/>
                <a:gd name="T2" fmla="*/ 0 w 48"/>
                <a:gd name="T3" fmla="*/ 53 h 60"/>
                <a:gd name="T4" fmla="*/ 38 w 48"/>
                <a:gd name="T5" fmla="*/ 0 h 60"/>
                <a:gd name="T6" fmla="*/ 48 w 48"/>
                <a:gd name="T7" fmla="*/ 9 h 60"/>
                <a:gd name="T8" fmla="*/ 11 w 48"/>
                <a:gd name="T9" fmla="*/ 60 h 60"/>
              </a:gdLst>
              <a:ahLst/>
              <a:cxnLst>
                <a:cxn ang="0">
                  <a:pos x="T0" y="T1"/>
                </a:cxn>
                <a:cxn ang="0">
                  <a:pos x="T2" y="T3"/>
                </a:cxn>
                <a:cxn ang="0">
                  <a:pos x="T4" y="T5"/>
                </a:cxn>
                <a:cxn ang="0">
                  <a:pos x="T6" y="T7"/>
                </a:cxn>
                <a:cxn ang="0">
                  <a:pos x="T8" y="T9"/>
                </a:cxn>
              </a:cxnLst>
              <a:rect l="0" t="0" r="r" b="b"/>
              <a:pathLst>
                <a:path w="48" h="60">
                  <a:moveTo>
                    <a:pt x="11" y="60"/>
                  </a:moveTo>
                  <a:lnTo>
                    <a:pt x="0" y="53"/>
                  </a:lnTo>
                  <a:lnTo>
                    <a:pt x="38" y="0"/>
                  </a:lnTo>
                  <a:lnTo>
                    <a:pt x="48" y="9"/>
                  </a:lnTo>
                  <a:lnTo>
                    <a:pt x="1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06" name="Freeform 28"/>
            <p:cNvSpPr/>
            <p:nvPr/>
          </p:nvSpPr>
          <p:spPr bwMode="auto">
            <a:xfrm>
              <a:off x="5559426" y="830264"/>
              <a:ext cx="76200" cy="87313"/>
            </a:xfrm>
            <a:custGeom>
              <a:avLst/>
              <a:gdLst>
                <a:gd name="T0" fmla="*/ 10 w 48"/>
                <a:gd name="T1" fmla="*/ 55 h 55"/>
                <a:gd name="T2" fmla="*/ 0 w 48"/>
                <a:gd name="T3" fmla="*/ 48 h 55"/>
                <a:gd name="T4" fmla="*/ 38 w 48"/>
                <a:gd name="T5" fmla="*/ 0 h 55"/>
                <a:gd name="T6" fmla="*/ 48 w 48"/>
                <a:gd name="T7" fmla="*/ 9 h 55"/>
                <a:gd name="T8" fmla="*/ 10 w 48"/>
                <a:gd name="T9" fmla="*/ 55 h 55"/>
              </a:gdLst>
              <a:ahLst/>
              <a:cxnLst>
                <a:cxn ang="0">
                  <a:pos x="T0" y="T1"/>
                </a:cxn>
                <a:cxn ang="0">
                  <a:pos x="T2" y="T3"/>
                </a:cxn>
                <a:cxn ang="0">
                  <a:pos x="T4" y="T5"/>
                </a:cxn>
                <a:cxn ang="0">
                  <a:pos x="T6" y="T7"/>
                </a:cxn>
                <a:cxn ang="0">
                  <a:pos x="T8" y="T9"/>
                </a:cxn>
              </a:cxnLst>
              <a:rect l="0" t="0" r="r" b="b"/>
              <a:pathLst>
                <a:path w="48" h="55">
                  <a:moveTo>
                    <a:pt x="10" y="55"/>
                  </a:moveTo>
                  <a:lnTo>
                    <a:pt x="0" y="48"/>
                  </a:lnTo>
                  <a:lnTo>
                    <a:pt x="38" y="0"/>
                  </a:lnTo>
                  <a:lnTo>
                    <a:pt x="48" y="9"/>
                  </a:lnTo>
                  <a:lnTo>
                    <a:pt x="10"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07" name="Freeform 29"/>
            <p:cNvSpPr/>
            <p:nvPr/>
          </p:nvSpPr>
          <p:spPr bwMode="auto">
            <a:xfrm>
              <a:off x="5614989" y="879476"/>
              <a:ext cx="79375" cy="82550"/>
            </a:xfrm>
            <a:custGeom>
              <a:avLst/>
              <a:gdLst>
                <a:gd name="T0" fmla="*/ 8 w 50"/>
                <a:gd name="T1" fmla="*/ 52 h 52"/>
                <a:gd name="T2" fmla="*/ 0 w 50"/>
                <a:gd name="T3" fmla="*/ 43 h 52"/>
                <a:gd name="T4" fmla="*/ 42 w 50"/>
                <a:gd name="T5" fmla="*/ 0 h 52"/>
                <a:gd name="T6" fmla="*/ 50 w 50"/>
                <a:gd name="T7" fmla="*/ 10 h 52"/>
                <a:gd name="T8" fmla="*/ 8 w 50"/>
                <a:gd name="T9" fmla="*/ 52 h 52"/>
              </a:gdLst>
              <a:ahLst/>
              <a:cxnLst>
                <a:cxn ang="0">
                  <a:pos x="T0" y="T1"/>
                </a:cxn>
                <a:cxn ang="0">
                  <a:pos x="T2" y="T3"/>
                </a:cxn>
                <a:cxn ang="0">
                  <a:pos x="T4" y="T5"/>
                </a:cxn>
                <a:cxn ang="0">
                  <a:pos x="T6" y="T7"/>
                </a:cxn>
                <a:cxn ang="0">
                  <a:pos x="T8" y="T9"/>
                </a:cxn>
              </a:cxnLst>
              <a:rect l="0" t="0" r="r" b="b"/>
              <a:pathLst>
                <a:path w="50" h="52">
                  <a:moveTo>
                    <a:pt x="8" y="52"/>
                  </a:moveTo>
                  <a:lnTo>
                    <a:pt x="0" y="43"/>
                  </a:lnTo>
                  <a:lnTo>
                    <a:pt x="42" y="0"/>
                  </a:lnTo>
                  <a:lnTo>
                    <a:pt x="50" y="10"/>
                  </a:lnTo>
                  <a:lnTo>
                    <a:pt x="8"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08" name="Freeform 30"/>
            <p:cNvSpPr/>
            <p:nvPr/>
          </p:nvSpPr>
          <p:spPr bwMode="auto">
            <a:xfrm>
              <a:off x="5659439" y="933451"/>
              <a:ext cx="84138" cy="71438"/>
            </a:xfrm>
            <a:custGeom>
              <a:avLst/>
              <a:gdLst>
                <a:gd name="T0" fmla="*/ 7 w 53"/>
                <a:gd name="T1" fmla="*/ 45 h 45"/>
                <a:gd name="T2" fmla="*/ 0 w 53"/>
                <a:gd name="T3" fmla="*/ 35 h 45"/>
                <a:gd name="T4" fmla="*/ 46 w 53"/>
                <a:gd name="T5" fmla="*/ 0 h 45"/>
                <a:gd name="T6" fmla="*/ 53 w 53"/>
                <a:gd name="T7" fmla="*/ 11 h 45"/>
                <a:gd name="T8" fmla="*/ 7 w 53"/>
                <a:gd name="T9" fmla="*/ 45 h 45"/>
              </a:gdLst>
              <a:ahLst/>
              <a:cxnLst>
                <a:cxn ang="0">
                  <a:pos x="T0" y="T1"/>
                </a:cxn>
                <a:cxn ang="0">
                  <a:pos x="T2" y="T3"/>
                </a:cxn>
                <a:cxn ang="0">
                  <a:pos x="T4" y="T5"/>
                </a:cxn>
                <a:cxn ang="0">
                  <a:pos x="T6" y="T7"/>
                </a:cxn>
                <a:cxn ang="0">
                  <a:pos x="T8" y="T9"/>
                </a:cxn>
              </a:cxnLst>
              <a:rect l="0" t="0" r="r" b="b"/>
              <a:pathLst>
                <a:path w="53" h="45">
                  <a:moveTo>
                    <a:pt x="7" y="45"/>
                  </a:moveTo>
                  <a:lnTo>
                    <a:pt x="0" y="35"/>
                  </a:lnTo>
                  <a:lnTo>
                    <a:pt x="46" y="0"/>
                  </a:lnTo>
                  <a:lnTo>
                    <a:pt x="53" y="11"/>
                  </a:lnTo>
                  <a:lnTo>
                    <a:pt x="7"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sp>
        <p:nvSpPr>
          <p:cNvPr id="209" name="Oval 30"/>
          <p:cNvSpPr/>
          <p:nvPr/>
        </p:nvSpPr>
        <p:spPr bwMode="auto">
          <a:xfrm>
            <a:off x="6265411" y="2053340"/>
            <a:ext cx="1511300" cy="1513416"/>
          </a:xfrm>
          <a:prstGeom prst="ellipse">
            <a:avLst/>
          </a:prstGeom>
          <a:solidFill>
            <a:schemeClr val="bg1">
              <a:lumMod val="50000"/>
            </a:schemeClr>
          </a:solidFill>
          <a:ln w="25400" cap="flat" cmpd="sng" algn="ctr">
            <a:noFill/>
            <a:prstDash val="solid"/>
          </a:ln>
          <a:effectLst/>
        </p:spPr>
        <p:txBody>
          <a:bodyPr anchor="ctr"/>
          <a:lstStyle/>
          <a:p>
            <a:pPr algn="ctr" fontAlgn="auto">
              <a:spcBef>
                <a:spcPts val="0"/>
              </a:spcBef>
              <a:spcAft>
                <a:spcPts val="0"/>
              </a:spcAft>
            </a:pPr>
            <a:endParaRPr lang="en-AU" sz="1335" kern="0">
              <a:solidFill>
                <a:srgbClr val="FFFFFF"/>
              </a:solidFill>
              <a:latin typeface="黑体" panose="02010600030101010101" charset="-122"/>
              <a:ea typeface="黑体" panose="02010600030101010101" charset="-122"/>
            </a:endParaRPr>
          </a:p>
        </p:txBody>
      </p:sp>
      <p:grpSp>
        <p:nvGrpSpPr>
          <p:cNvPr id="210" name="Group 104"/>
          <p:cNvGrpSpPr/>
          <p:nvPr/>
        </p:nvGrpSpPr>
        <p:grpSpPr bwMode="auto">
          <a:xfrm>
            <a:off x="6687227" y="2367615"/>
            <a:ext cx="661608" cy="834125"/>
            <a:chOff x="8102601" y="593726"/>
            <a:chExt cx="661988" cy="833438"/>
          </a:xfrm>
          <a:solidFill>
            <a:srgbClr val="FFFFFF"/>
          </a:solidFill>
        </p:grpSpPr>
        <p:sp>
          <p:nvSpPr>
            <p:cNvPr id="211" name="Oval 83"/>
            <p:cNvSpPr>
              <a:spLocks noChangeArrowheads="1"/>
            </p:cNvSpPr>
            <p:nvPr/>
          </p:nvSpPr>
          <p:spPr bwMode="auto">
            <a:xfrm>
              <a:off x="8345489" y="744539"/>
              <a:ext cx="176213" cy="247650"/>
            </a:xfrm>
            <a:prstGeom prst="ellipse">
              <a:avLst/>
            </a:pr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12" name="Freeform 84"/>
            <p:cNvSpPr/>
            <p:nvPr/>
          </p:nvSpPr>
          <p:spPr bwMode="auto">
            <a:xfrm>
              <a:off x="8102601" y="973139"/>
              <a:ext cx="201613" cy="439738"/>
            </a:xfrm>
            <a:custGeom>
              <a:avLst/>
              <a:gdLst>
                <a:gd name="T0" fmla="*/ 4 w 103"/>
                <a:gd name="T1" fmla="*/ 220 h 225"/>
                <a:gd name="T2" fmla="*/ 103 w 103"/>
                <a:gd name="T3" fmla="*/ 105 h 225"/>
                <a:gd name="T4" fmla="*/ 101 w 103"/>
                <a:gd name="T5" fmla="*/ 44 h 225"/>
                <a:gd name="T6" fmla="*/ 96 w 103"/>
                <a:gd name="T7" fmla="*/ 0 h 225"/>
                <a:gd name="T8" fmla="*/ 0 w 103"/>
                <a:gd name="T9" fmla="*/ 219 h 225"/>
                <a:gd name="T10" fmla="*/ 4 w 103"/>
                <a:gd name="T11" fmla="*/ 220 h 225"/>
              </a:gdLst>
              <a:ahLst/>
              <a:cxnLst>
                <a:cxn ang="0">
                  <a:pos x="T0" y="T1"/>
                </a:cxn>
                <a:cxn ang="0">
                  <a:pos x="T2" y="T3"/>
                </a:cxn>
                <a:cxn ang="0">
                  <a:pos x="T4" y="T5"/>
                </a:cxn>
                <a:cxn ang="0">
                  <a:pos x="T6" y="T7"/>
                </a:cxn>
                <a:cxn ang="0">
                  <a:pos x="T8" y="T9"/>
                </a:cxn>
                <a:cxn ang="0">
                  <a:pos x="T10" y="T11"/>
                </a:cxn>
              </a:cxnLst>
              <a:rect l="0" t="0" r="r" b="b"/>
              <a:pathLst>
                <a:path w="103" h="225">
                  <a:moveTo>
                    <a:pt x="4" y="220"/>
                  </a:moveTo>
                  <a:cubicBezTo>
                    <a:pt x="18" y="196"/>
                    <a:pt x="62" y="122"/>
                    <a:pt x="103" y="105"/>
                  </a:cubicBezTo>
                  <a:cubicBezTo>
                    <a:pt x="95" y="83"/>
                    <a:pt x="94" y="60"/>
                    <a:pt x="101" y="44"/>
                  </a:cubicBezTo>
                  <a:cubicBezTo>
                    <a:pt x="99" y="30"/>
                    <a:pt x="97" y="15"/>
                    <a:pt x="96" y="0"/>
                  </a:cubicBezTo>
                  <a:cubicBezTo>
                    <a:pt x="68" y="22"/>
                    <a:pt x="5" y="86"/>
                    <a:pt x="0" y="219"/>
                  </a:cubicBezTo>
                  <a:cubicBezTo>
                    <a:pt x="0" y="224"/>
                    <a:pt x="1" y="225"/>
                    <a:pt x="4" y="2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13" name="Freeform 85"/>
            <p:cNvSpPr/>
            <p:nvPr/>
          </p:nvSpPr>
          <p:spPr bwMode="auto">
            <a:xfrm>
              <a:off x="8562976" y="966789"/>
              <a:ext cx="201613" cy="441325"/>
            </a:xfrm>
            <a:custGeom>
              <a:avLst/>
              <a:gdLst>
                <a:gd name="T0" fmla="*/ 99 w 103"/>
                <a:gd name="T1" fmla="*/ 220 h 225"/>
                <a:gd name="T2" fmla="*/ 103 w 103"/>
                <a:gd name="T3" fmla="*/ 219 h 225"/>
                <a:gd name="T4" fmla="*/ 6 w 103"/>
                <a:gd name="T5" fmla="*/ 0 h 225"/>
                <a:gd name="T6" fmla="*/ 1 w 103"/>
                <a:gd name="T7" fmla="*/ 47 h 225"/>
                <a:gd name="T8" fmla="*/ 0 w 103"/>
                <a:gd name="T9" fmla="*/ 105 h 225"/>
                <a:gd name="T10" fmla="*/ 99 w 103"/>
                <a:gd name="T11" fmla="*/ 220 h 225"/>
              </a:gdLst>
              <a:ahLst/>
              <a:cxnLst>
                <a:cxn ang="0">
                  <a:pos x="T0" y="T1"/>
                </a:cxn>
                <a:cxn ang="0">
                  <a:pos x="T2" y="T3"/>
                </a:cxn>
                <a:cxn ang="0">
                  <a:pos x="T4" y="T5"/>
                </a:cxn>
                <a:cxn ang="0">
                  <a:pos x="T6" y="T7"/>
                </a:cxn>
                <a:cxn ang="0">
                  <a:pos x="T8" y="T9"/>
                </a:cxn>
                <a:cxn ang="0">
                  <a:pos x="T10" y="T11"/>
                </a:cxn>
              </a:cxnLst>
              <a:rect l="0" t="0" r="r" b="b"/>
              <a:pathLst>
                <a:path w="103" h="225">
                  <a:moveTo>
                    <a:pt x="99" y="220"/>
                  </a:moveTo>
                  <a:cubicBezTo>
                    <a:pt x="101" y="225"/>
                    <a:pt x="103" y="224"/>
                    <a:pt x="103" y="219"/>
                  </a:cubicBezTo>
                  <a:cubicBezTo>
                    <a:pt x="98" y="86"/>
                    <a:pt x="34" y="22"/>
                    <a:pt x="6" y="0"/>
                  </a:cubicBezTo>
                  <a:cubicBezTo>
                    <a:pt x="5" y="16"/>
                    <a:pt x="4" y="32"/>
                    <a:pt x="1" y="47"/>
                  </a:cubicBezTo>
                  <a:cubicBezTo>
                    <a:pt x="8" y="63"/>
                    <a:pt x="8" y="84"/>
                    <a:pt x="0" y="105"/>
                  </a:cubicBezTo>
                  <a:cubicBezTo>
                    <a:pt x="41" y="123"/>
                    <a:pt x="85" y="196"/>
                    <a:pt x="99" y="2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14" name="Freeform 86"/>
            <p:cNvSpPr/>
            <p:nvPr/>
          </p:nvSpPr>
          <p:spPr bwMode="auto">
            <a:xfrm>
              <a:off x="8369301" y="593726"/>
              <a:ext cx="127000" cy="61913"/>
            </a:xfrm>
            <a:custGeom>
              <a:avLst/>
              <a:gdLst>
                <a:gd name="T0" fmla="*/ 65 w 65"/>
                <a:gd name="T1" fmla="*/ 23 h 32"/>
                <a:gd name="T2" fmla="*/ 58 w 65"/>
                <a:gd name="T3" fmla="*/ 13 h 32"/>
                <a:gd name="T4" fmla="*/ 33 w 65"/>
                <a:gd name="T5" fmla="*/ 0 h 32"/>
                <a:gd name="T6" fmla="*/ 8 w 65"/>
                <a:gd name="T7" fmla="*/ 13 h 32"/>
                <a:gd name="T8" fmla="*/ 0 w 65"/>
                <a:gd name="T9" fmla="*/ 23 h 32"/>
                <a:gd name="T10" fmla="*/ 33 w 65"/>
                <a:gd name="T11" fmla="*/ 32 h 32"/>
                <a:gd name="T12" fmla="*/ 65 w 65"/>
                <a:gd name="T13" fmla="*/ 23 h 32"/>
              </a:gdLst>
              <a:ahLst/>
              <a:cxnLst>
                <a:cxn ang="0">
                  <a:pos x="T0" y="T1"/>
                </a:cxn>
                <a:cxn ang="0">
                  <a:pos x="T2" y="T3"/>
                </a:cxn>
                <a:cxn ang="0">
                  <a:pos x="T4" y="T5"/>
                </a:cxn>
                <a:cxn ang="0">
                  <a:pos x="T6" y="T7"/>
                </a:cxn>
                <a:cxn ang="0">
                  <a:pos x="T8" y="T9"/>
                </a:cxn>
                <a:cxn ang="0">
                  <a:pos x="T10" y="T11"/>
                </a:cxn>
                <a:cxn ang="0">
                  <a:pos x="T12" y="T13"/>
                </a:cxn>
              </a:cxnLst>
              <a:rect l="0" t="0" r="r" b="b"/>
              <a:pathLst>
                <a:path w="65" h="32">
                  <a:moveTo>
                    <a:pt x="65" y="23"/>
                  </a:moveTo>
                  <a:cubicBezTo>
                    <a:pt x="63" y="20"/>
                    <a:pt x="61" y="16"/>
                    <a:pt x="58" y="13"/>
                  </a:cubicBezTo>
                  <a:cubicBezTo>
                    <a:pt x="50" y="4"/>
                    <a:pt x="42" y="0"/>
                    <a:pt x="33" y="0"/>
                  </a:cubicBezTo>
                  <a:cubicBezTo>
                    <a:pt x="24" y="0"/>
                    <a:pt x="15" y="4"/>
                    <a:pt x="8" y="13"/>
                  </a:cubicBezTo>
                  <a:cubicBezTo>
                    <a:pt x="5" y="16"/>
                    <a:pt x="2" y="20"/>
                    <a:pt x="0" y="23"/>
                  </a:cubicBezTo>
                  <a:cubicBezTo>
                    <a:pt x="7" y="28"/>
                    <a:pt x="19" y="32"/>
                    <a:pt x="33" y="32"/>
                  </a:cubicBezTo>
                  <a:cubicBezTo>
                    <a:pt x="47" y="32"/>
                    <a:pt x="58" y="28"/>
                    <a:pt x="65"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15" name="Freeform 87"/>
            <p:cNvSpPr>
              <a:spLocks noEditPoints="1"/>
            </p:cNvSpPr>
            <p:nvPr/>
          </p:nvSpPr>
          <p:spPr bwMode="auto">
            <a:xfrm>
              <a:off x="8369301" y="769939"/>
              <a:ext cx="127000" cy="188913"/>
            </a:xfrm>
            <a:custGeom>
              <a:avLst/>
              <a:gdLst>
                <a:gd name="T0" fmla="*/ 33 w 65"/>
                <a:gd name="T1" fmla="*/ 97 h 97"/>
                <a:gd name="T2" fmla="*/ 65 w 65"/>
                <a:gd name="T3" fmla="*/ 48 h 97"/>
                <a:gd name="T4" fmla="*/ 33 w 65"/>
                <a:gd name="T5" fmla="*/ 0 h 97"/>
                <a:gd name="T6" fmla="*/ 0 w 65"/>
                <a:gd name="T7" fmla="*/ 48 h 97"/>
                <a:gd name="T8" fmla="*/ 33 w 65"/>
                <a:gd name="T9" fmla="*/ 97 h 97"/>
                <a:gd name="T10" fmla="*/ 33 w 65"/>
                <a:gd name="T11" fmla="*/ 16 h 97"/>
                <a:gd name="T12" fmla="*/ 56 w 65"/>
                <a:gd name="T13" fmla="*/ 48 h 97"/>
                <a:gd name="T14" fmla="*/ 33 w 65"/>
                <a:gd name="T15" fmla="*/ 81 h 97"/>
                <a:gd name="T16" fmla="*/ 10 w 65"/>
                <a:gd name="T17" fmla="*/ 48 h 97"/>
                <a:gd name="T18" fmla="*/ 33 w 65"/>
                <a:gd name="T19" fmla="*/ 1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97">
                  <a:moveTo>
                    <a:pt x="33" y="97"/>
                  </a:moveTo>
                  <a:cubicBezTo>
                    <a:pt x="51" y="97"/>
                    <a:pt x="65" y="75"/>
                    <a:pt x="65" y="48"/>
                  </a:cubicBezTo>
                  <a:cubicBezTo>
                    <a:pt x="65" y="22"/>
                    <a:pt x="51" y="0"/>
                    <a:pt x="33" y="0"/>
                  </a:cubicBezTo>
                  <a:cubicBezTo>
                    <a:pt x="15" y="0"/>
                    <a:pt x="0" y="22"/>
                    <a:pt x="0" y="48"/>
                  </a:cubicBezTo>
                  <a:cubicBezTo>
                    <a:pt x="0" y="75"/>
                    <a:pt x="15" y="97"/>
                    <a:pt x="33" y="97"/>
                  </a:cubicBezTo>
                  <a:close/>
                  <a:moveTo>
                    <a:pt x="33" y="16"/>
                  </a:moveTo>
                  <a:cubicBezTo>
                    <a:pt x="45" y="16"/>
                    <a:pt x="56" y="30"/>
                    <a:pt x="56" y="48"/>
                  </a:cubicBezTo>
                  <a:cubicBezTo>
                    <a:pt x="56" y="66"/>
                    <a:pt x="45" y="81"/>
                    <a:pt x="33" y="81"/>
                  </a:cubicBezTo>
                  <a:cubicBezTo>
                    <a:pt x="20" y="81"/>
                    <a:pt x="10" y="66"/>
                    <a:pt x="10" y="48"/>
                  </a:cubicBezTo>
                  <a:cubicBezTo>
                    <a:pt x="10" y="30"/>
                    <a:pt x="20" y="16"/>
                    <a:pt x="33"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16" name="Freeform 88"/>
            <p:cNvSpPr>
              <a:spLocks noEditPoints="1"/>
            </p:cNvSpPr>
            <p:nvPr/>
          </p:nvSpPr>
          <p:spPr bwMode="auto">
            <a:xfrm>
              <a:off x="8304214" y="663576"/>
              <a:ext cx="255588" cy="596900"/>
            </a:xfrm>
            <a:custGeom>
              <a:avLst/>
              <a:gdLst>
                <a:gd name="T0" fmla="*/ 7 w 131"/>
                <a:gd name="T1" fmla="*/ 201 h 305"/>
                <a:gd name="T2" fmla="*/ 8 w 131"/>
                <a:gd name="T3" fmla="*/ 204 h 305"/>
                <a:gd name="T4" fmla="*/ 8 w 131"/>
                <a:gd name="T5" fmla="*/ 204 h 305"/>
                <a:gd name="T6" fmla="*/ 9 w 131"/>
                <a:gd name="T7" fmla="*/ 260 h 305"/>
                <a:gd name="T8" fmla="*/ 53 w 131"/>
                <a:gd name="T9" fmla="*/ 305 h 305"/>
                <a:gd name="T10" fmla="*/ 46 w 131"/>
                <a:gd name="T11" fmla="*/ 204 h 305"/>
                <a:gd name="T12" fmla="*/ 48 w 131"/>
                <a:gd name="T13" fmla="*/ 197 h 305"/>
                <a:gd name="T14" fmla="*/ 55 w 131"/>
                <a:gd name="T15" fmla="*/ 194 h 305"/>
                <a:gd name="T16" fmla="*/ 85 w 131"/>
                <a:gd name="T17" fmla="*/ 194 h 305"/>
                <a:gd name="T18" fmla="*/ 91 w 131"/>
                <a:gd name="T19" fmla="*/ 197 h 305"/>
                <a:gd name="T20" fmla="*/ 94 w 131"/>
                <a:gd name="T21" fmla="*/ 204 h 305"/>
                <a:gd name="T22" fmla="*/ 86 w 131"/>
                <a:gd name="T23" fmla="*/ 302 h 305"/>
                <a:gd name="T24" fmla="*/ 123 w 131"/>
                <a:gd name="T25" fmla="*/ 258 h 305"/>
                <a:gd name="T26" fmla="*/ 124 w 131"/>
                <a:gd name="T27" fmla="*/ 204 h 305"/>
                <a:gd name="T28" fmla="*/ 124 w 131"/>
                <a:gd name="T29" fmla="*/ 204 h 305"/>
                <a:gd name="T30" fmla="*/ 124 w 131"/>
                <a:gd name="T31" fmla="*/ 199 h 305"/>
                <a:gd name="T32" fmla="*/ 129 w 131"/>
                <a:gd name="T33" fmla="*/ 149 h 305"/>
                <a:gd name="T34" fmla="*/ 130 w 131"/>
                <a:gd name="T35" fmla="*/ 132 h 305"/>
                <a:gd name="T36" fmla="*/ 106 w 131"/>
                <a:gd name="T37" fmla="*/ 0 h 305"/>
                <a:gd name="T38" fmla="*/ 66 w 131"/>
                <a:gd name="T39" fmla="*/ 11 h 305"/>
                <a:gd name="T40" fmla="*/ 26 w 131"/>
                <a:gd name="T41" fmla="*/ 0 h 305"/>
                <a:gd name="T42" fmla="*/ 2 w 131"/>
                <a:gd name="T43" fmla="*/ 132 h 305"/>
                <a:gd name="T44" fmla="*/ 2 w 131"/>
                <a:gd name="T45" fmla="*/ 152 h 305"/>
                <a:gd name="T46" fmla="*/ 7 w 131"/>
                <a:gd name="T47" fmla="*/ 201 h 305"/>
                <a:gd name="T48" fmla="*/ 66 w 131"/>
                <a:gd name="T49" fmla="*/ 46 h 305"/>
                <a:gd name="T50" fmla="*/ 107 w 131"/>
                <a:gd name="T51" fmla="*/ 102 h 305"/>
                <a:gd name="T52" fmla="*/ 66 w 131"/>
                <a:gd name="T53" fmla="*/ 159 h 305"/>
                <a:gd name="T54" fmla="*/ 25 w 131"/>
                <a:gd name="T55" fmla="*/ 102 h 305"/>
                <a:gd name="T56" fmla="*/ 66 w 131"/>
                <a:gd name="T57" fmla="*/ 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1" h="305">
                  <a:moveTo>
                    <a:pt x="7" y="201"/>
                  </a:moveTo>
                  <a:cubicBezTo>
                    <a:pt x="8" y="202"/>
                    <a:pt x="8" y="203"/>
                    <a:pt x="8" y="204"/>
                  </a:cubicBezTo>
                  <a:cubicBezTo>
                    <a:pt x="8" y="204"/>
                    <a:pt x="8" y="204"/>
                    <a:pt x="8" y="204"/>
                  </a:cubicBezTo>
                  <a:cubicBezTo>
                    <a:pt x="0" y="218"/>
                    <a:pt x="1" y="240"/>
                    <a:pt x="9" y="260"/>
                  </a:cubicBezTo>
                  <a:cubicBezTo>
                    <a:pt x="18" y="281"/>
                    <a:pt x="33" y="300"/>
                    <a:pt x="53" y="305"/>
                  </a:cubicBezTo>
                  <a:cubicBezTo>
                    <a:pt x="46" y="204"/>
                    <a:pt x="46" y="204"/>
                    <a:pt x="46" y="204"/>
                  </a:cubicBezTo>
                  <a:cubicBezTo>
                    <a:pt x="46" y="202"/>
                    <a:pt x="46" y="199"/>
                    <a:pt x="48" y="197"/>
                  </a:cubicBezTo>
                  <a:cubicBezTo>
                    <a:pt x="50" y="195"/>
                    <a:pt x="52" y="194"/>
                    <a:pt x="55" y="194"/>
                  </a:cubicBezTo>
                  <a:cubicBezTo>
                    <a:pt x="85" y="194"/>
                    <a:pt x="85" y="194"/>
                    <a:pt x="85" y="194"/>
                  </a:cubicBezTo>
                  <a:cubicBezTo>
                    <a:pt x="87" y="194"/>
                    <a:pt x="90" y="195"/>
                    <a:pt x="91" y="197"/>
                  </a:cubicBezTo>
                  <a:cubicBezTo>
                    <a:pt x="93" y="199"/>
                    <a:pt x="94" y="202"/>
                    <a:pt x="94" y="204"/>
                  </a:cubicBezTo>
                  <a:cubicBezTo>
                    <a:pt x="86" y="302"/>
                    <a:pt x="86" y="302"/>
                    <a:pt x="86" y="302"/>
                  </a:cubicBezTo>
                  <a:cubicBezTo>
                    <a:pt x="104" y="294"/>
                    <a:pt x="116" y="277"/>
                    <a:pt x="123" y="258"/>
                  </a:cubicBezTo>
                  <a:cubicBezTo>
                    <a:pt x="130" y="238"/>
                    <a:pt x="131" y="218"/>
                    <a:pt x="124" y="204"/>
                  </a:cubicBezTo>
                  <a:cubicBezTo>
                    <a:pt x="124" y="204"/>
                    <a:pt x="124" y="204"/>
                    <a:pt x="124" y="204"/>
                  </a:cubicBezTo>
                  <a:cubicBezTo>
                    <a:pt x="124" y="202"/>
                    <a:pt x="124" y="201"/>
                    <a:pt x="124" y="199"/>
                  </a:cubicBezTo>
                  <a:cubicBezTo>
                    <a:pt x="127" y="184"/>
                    <a:pt x="129" y="167"/>
                    <a:pt x="129" y="149"/>
                  </a:cubicBezTo>
                  <a:cubicBezTo>
                    <a:pt x="130" y="143"/>
                    <a:pt x="130" y="138"/>
                    <a:pt x="130" y="132"/>
                  </a:cubicBezTo>
                  <a:cubicBezTo>
                    <a:pt x="130" y="79"/>
                    <a:pt x="120" y="31"/>
                    <a:pt x="106" y="0"/>
                  </a:cubicBezTo>
                  <a:cubicBezTo>
                    <a:pt x="96" y="7"/>
                    <a:pt x="82" y="11"/>
                    <a:pt x="66" y="11"/>
                  </a:cubicBezTo>
                  <a:cubicBezTo>
                    <a:pt x="50" y="11"/>
                    <a:pt x="36" y="7"/>
                    <a:pt x="26" y="0"/>
                  </a:cubicBezTo>
                  <a:cubicBezTo>
                    <a:pt x="11" y="31"/>
                    <a:pt x="2" y="79"/>
                    <a:pt x="2" y="132"/>
                  </a:cubicBezTo>
                  <a:cubicBezTo>
                    <a:pt x="2" y="139"/>
                    <a:pt x="2" y="145"/>
                    <a:pt x="2" y="152"/>
                  </a:cubicBezTo>
                  <a:cubicBezTo>
                    <a:pt x="3" y="169"/>
                    <a:pt x="5" y="186"/>
                    <a:pt x="7" y="201"/>
                  </a:cubicBezTo>
                  <a:close/>
                  <a:moveTo>
                    <a:pt x="66" y="46"/>
                  </a:moveTo>
                  <a:cubicBezTo>
                    <a:pt x="88" y="46"/>
                    <a:pt x="107" y="71"/>
                    <a:pt x="107" y="102"/>
                  </a:cubicBezTo>
                  <a:cubicBezTo>
                    <a:pt x="107" y="134"/>
                    <a:pt x="88" y="159"/>
                    <a:pt x="66" y="159"/>
                  </a:cubicBezTo>
                  <a:cubicBezTo>
                    <a:pt x="43" y="159"/>
                    <a:pt x="25" y="134"/>
                    <a:pt x="25" y="102"/>
                  </a:cubicBezTo>
                  <a:cubicBezTo>
                    <a:pt x="25" y="71"/>
                    <a:pt x="43" y="46"/>
                    <a:pt x="66"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17" name="Freeform 89"/>
            <p:cNvSpPr/>
            <p:nvPr/>
          </p:nvSpPr>
          <p:spPr bwMode="auto">
            <a:xfrm>
              <a:off x="8412164" y="1062039"/>
              <a:ext cx="58738" cy="365125"/>
            </a:xfrm>
            <a:custGeom>
              <a:avLst/>
              <a:gdLst>
                <a:gd name="T0" fmla="*/ 8 w 30"/>
                <a:gd name="T1" fmla="*/ 104 h 187"/>
                <a:gd name="T2" fmla="*/ 8 w 30"/>
                <a:gd name="T3" fmla="*/ 108 h 187"/>
                <a:gd name="T4" fmla="*/ 8 w 30"/>
                <a:gd name="T5" fmla="*/ 113 h 187"/>
                <a:gd name="T6" fmla="*/ 14 w 30"/>
                <a:gd name="T7" fmla="*/ 183 h 187"/>
                <a:gd name="T8" fmla="*/ 15 w 30"/>
                <a:gd name="T9" fmla="*/ 187 h 187"/>
                <a:gd name="T10" fmla="*/ 16 w 30"/>
                <a:gd name="T11" fmla="*/ 183 h 187"/>
                <a:gd name="T12" fmla="*/ 21 w 30"/>
                <a:gd name="T13" fmla="*/ 112 h 187"/>
                <a:gd name="T14" fmla="*/ 22 w 30"/>
                <a:gd name="T15" fmla="*/ 107 h 187"/>
                <a:gd name="T16" fmla="*/ 22 w 30"/>
                <a:gd name="T17" fmla="*/ 103 h 187"/>
                <a:gd name="T18" fmla="*/ 30 w 30"/>
                <a:gd name="T19" fmla="*/ 0 h 187"/>
                <a:gd name="T20" fmla="*/ 0 w 30"/>
                <a:gd name="T21" fmla="*/ 0 h 187"/>
                <a:gd name="T22" fmla="*/ 8 w 30"/>
                <a:gd name="T23" fmla="*/ 104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187">
                  <a:moveTo>
                    <a:pt x="8" y="104"/>
                  </a:moveTo>
                  <a:cubicBezTo>
                    <a:pt x="8" y="108"/>
                    <a:pt x="8" y="108"/>
                    <a:pt x="8" y="108"/>
                  </a:cubicBezTo>
                  <a:cubicBezTo>
                    <a:pt x="8" y="113"/>
                    <a:pt x="8" y="113"/>
                    <a:pt x="8" y="113"/>
                  </a:cubicBezTo>
                  <a:cubicBezTo>
                    <a:pt x="14" y="183"/>
                    <a:pt x="14" y="183"/>
                    <a:pt x="14" y="183"/>
                  </a:cubicBezTo>
                  <a:cubicBezTo>
                    <a:pt x="14" y="186"/>
                    <a:pt x="14" y="187"/>
                    <a:pt x="15" y="187"/>
                  </a:cubicBezTo>
                  <a:cubicBezTo>
                    <a:pt x="15" y="187"/>
                    <a:pt x="16" y="186"/>
                    <a:pt x="16" y="183"/>
                  </a:cubicBezTo>
                  <a:cubicBezTo>
                    <a:pt x="21" y="112"/>
                    <a:pt x="21" y="112"/>
                    <a:pt x="21" y="112"/>
                  </a:cubicBezTo>
                  <a:cubicBezTo>
                    <a:pt x="22" y="107"/>
                    <a:pt x="22" y="107"/>
                    <a:pt x="22" y="107"/>
                  </a:cubicBezTo>
                  <a:cubicBezTo>
                    <a:pt x="22" y="103"/>
                    <a:pt x="22" y="103"/>
                    <a:pt x="22" y="103"/>
                  </a:cubicBezTo>
                  <a:cubicBezTo>
                    <a:pt x="30" y="0"/>
                    <a:pt x="30" y="0"/>
                    <a:pt x="30" y="0"/>
                  </a:cubicBezTo>
                  <a:cubicBezTo>
                    <a:pt x="0" y="0"/>
                    <a:pt x="0" y="0"/>
                    <a:pt x="0" y="0"/>
                  </a:cubicBezTo>
                  <a:lnTo>
                    <a:pt x="8"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sp>
        <p:nvSpPr>
          <p:cNvPr id="218" name="Oval 31"/>
          <p:cNvSpPr/>
          <p:nvPr/>
        </p:nvSpPr>
        <p:spPr bwMode="auto">
          <a:xfrm>
            <a:off x="8138662" y="2049107"/>
            <a:ext cx="1511300" cy="1511300"/>
          </a:xfrm>
          <a:prstGeom prst="ellipse">
            <a:avLst/>
          </a:prstGeom>
          <a:solidFill>
            <a:srgbClr val="076655"/>
          </a:solidFill>
          <a:ln w="25400" cap="flat" cmpd="sng" algn="ctr">
            <a:noFill/>
            <a:prstDash val="solid"/>
          </a:ln>
          <a:effectLst/>
        </p:spPr>
        <p:txBody>
          <a:bodyPr anchor="ctr"/>
          <a:lstStyle/>
          <a:p>
            <a:pPr algn="ctr" fontAlgn="auto">
              <a:spcBef>
                <a:spcPts val="0"/>
              </a:spcBef>
              <a:spcAft>
                <a:spcPts val="0"/>
              </a:spcAft>
            </a:pPr>
            <a:endParaRPr lang="en-AU" sz="1335" kern="0">
              <a:solidFill>
                <a:srgbClr val="FFFFFF"/>
              </a:solidFill>
              <a:latin typeface="黑体" panose="02010600030101010101" charset="-122"/>
              <a:ea typeface="黑体" panose="02010600030101010101" charset="-122"/>
            </a:endParaRPr>
          </a:p>
        </p:txBody>
      </p:sp>
      <p:grpSp>
        <p:nvGrpSpPr>
          <p:cNvPr id="219" name="Group 112"/>
          <p:cNvGrpSpPr/>
          <p:nvPr/>
        </p:nvGrpSpPr>
        <p:grpSpPr bwMode="auto">
          <a:xfrm>
            <a:off x="8363591" y="2466482"/>
            <a:ext cx="1074553" cy="543768"/>
            <a:chOff x="4686301" y="3816351"/>
            <a:chExt cx="1182688" cy="598488"/>
          </a:xfrm>
          <a:solidFill>
            <a:srgbClr val="FFFFFF"/>
          </a:solidFill>
        </p:grpSpPr>
        <p:sp>
          <p:nvSpPr>
            <p:cNvPr id="220" name="Freeform 102"/>
            <p:cNvSpPr>
              <a:spLocks noEditPoints="1"/>
            </p:cNvSpPr>
            <p:nvPr/>
          </p:nvSpPr>
          <p:spPr bwMode="auto">
            <a:xfrm>
              <a:off x="4916489" y="3816351"/>
              <a:ext cx="723900" cy="476250"/>
            </a:xfrm>
            <a:custGeom>
              <a:avLst/>
              <a:gdLst>
                <a:gd name="T0" fmla="*/ 305 w 370"/>
                <a:gd name="T1" fmla="*/ 45 h 244"/>
                <a:gd name="T2" fmla="*/ 185 w 370"/>
                <a:gd name="T3" fmla="*/ 0 h 244"/>
                <a:gd name="T4" fmla="*/ 0 w 370"/>
                <a:gd name="T5" fmla="*/ 185 h 244"/>
                <a:gd name="T6" fmla="*/ 0 w 370"/>
                <a:gd name="T7" fmla="*/ 216 h 244"/>
                <a:gd name="T8" fmla="*/ 0 w 370"/>
                <a:gd name="T9" fmla="*/ 244 h 244"/>
                <a:gd name="T10" fmla="*/ 369 w 370"/>
                <a:gd name="T11" fmla="*/ 244 h 244"/>
                <a:gd name="T12" fmla="*/ 369 w 370"/>
                <a:gd name="T13" fmla="*/ 219 h 244"/>
                <a:gd name="T14" fmla="*/ 370 w 370"/>
                <a:gd name="T15" fmla="*/ 216 h 244"/>
                <a:gd name="T16" fmla="*/ 370 w 370"/>
                <a:gd name="T17" fmla="*/ 185 h 244"/>
                <a:gd name="T18" fmla="*/ 305 w 370"/>
                <a:gd name="T19" fmla="*/ 45 h 244"/>
                <a:gd name="T20" fmla="*/ 45 w 370"/>
                <a:gd name="T21" fmla="*/ 216 h 244"/>
                <a:gd name="T22" fmla="*/ 45 w 370"/>
                <a:gd name="T23" fmla="*/ 189 h 244"/>
                <a:gd name="T24" fmla="*/ 83 w 370"/>
                <a:gd name="T25" fmla="*/ 189 h 244"/>
                <a:gd name="T26" fmla="*/ 83 w 370"/>
                <a:gd name="T27" fmla="*/ 176 h 244"/>
                <a:gd name="T28" fmla="*/ 48 w 370"/>
                <a:gd name="T29" fmla="*/ 176 h 244"/>
                <a:gd name="T30" fmla="*/ 45 w 370"/>
                <a:gd name="T31" fmla="*/ 176 h 244"/>
                <a:gd name="T32" fmla="*/ 81 w 370"/>
                <a:gd name="T33" fmla="*/ 88 h 244"/>
                <a:gd name="T34" fmla="*/ 82 w 370"/>
                <a:gd name="T35" fmla="*/ 87 h 244"/>
                <a:gd name="T36" fmla="*/ 84 w 370"/>
                <a:gd name="T37" fmla="*/ 88 h 244"/>
                <a:gd name="T38" fmla="*/ 109 w 370"/>
                <a:gd name="T39" fmla="*/ 114 h 244"/>
                <a:gd name="T40" fmla="*/ 117 w 370"/>
                <a:gd name="T41" fmla="*/ 106 h 244"/>
                <a:gd name="T42" fmla="*/ 90 w 370"/>
                <a:gd name="T43" fmla="*/ 79 h 244"/>
                <a:gd name="T44" fmla="*/ 178 w 370"/>
                <a:gd name="T45" fmla="*/ 42 h 244"/>
                <a:gd name="T46" fmla="*/ 180 w 370"/>
                <a:gd name="T47" fmla="*/ 42 h 244"/>
                <a:gd name="T48" fmla="*/ 181 w 370"/>
                <a:gd name="T49" fmla="*/ 43 h 244"/>
                <a:gd name="T50" fmla="*/ 181 w 370"/>
                <a:gd name="T51" fmla="*/ 80 h 244"/>
                <a:gd name="T52" fmla="*/ 191 w 370"/>
                <a:gd name="T53" fmla="*/ 80 h 244"/>
                <a:gd name="T54" fmla="*/ 191 w 370"/>
                <a:gd name="T55" fmla="*/ 42 h 244"/>
                <a:gd name="T56" fmla="*/ 206 w 370"/>
                <a:gd name="T57" fmla="*/ 44 h 244"/>
                <a:gd name="T58" fmla="*/ 282 w 370"/>
                <a:gd name="T59" fmla="*/ 79 h 244"/>
                <a:gd name="T60" fmla="*/ 255 w 370"/>
                <a:gd name="T61" fmla="*/ 106 h 244"/>
                <a:gd name="T62" fmla="*/ 262 w 370"/>
                <a:gd name="T63" fmla="*/ 114 h 244"/>
                <a:gd name="T64" fmla="*/ 288 w 370"/>
                <a:gd name="T65" fmla="*/ 88 h 244"/>
                <a:gd name="T66" fmla="*/ 290 w 370"/>
                <a:gd name="T67" fmla="*/ 87 h 244"/>
                <a:gd name="T68" fmla="*/ 291 w 370"/>
                <a:gd name="T69" fmla="*/ 88 h 244"/>
                <a:gd name="T70" fmla="*/ 327 w 370"/>
                <a:gd name="T71" fmla="*/ 176 h 244"/>
                <a:gd name="T72" fmla="*/ 289 w 370"/>
                <a:gd name="T73" fmla="*/ 176 h 244"/>
                <a:gd name="T74" fmla="*/ 289 w 370"/>
                <a:gd name="T75" fmla="*/ 189 h 244"/>
                <a:gd name="T76" fmla="*/ 327 w 370"/>
                <a:gd name="T77" fmla="*/ 188 h 244"/>
                <a:gd name="T78" fmla="*/ 327 w 370"/>
                <a:gd name="T79" fmla="*/ 216 h 244"/>
                <a:gd name="T80" fmla="*/ 45 w 370"/>
                <a:gd name="T81" fmla="*/ 216 h 244"/>
                <a:gd name="T82" fmla="*/ 235 w 370"/>
                <a:gd name="T83" fmla="*/ 128 h 244"/>
                <a:gd name="T84" fmla="*/ 163 w 370"/>
                <a:gd name="T85" fmla="*/ 158 h 244"/>
                <a:gd name="T86" fmla="*/ 163 w 370"/>
                <a:gd name="T87" fmla="*/ 200 h 244"/>
                <a:gd name="T88" fmla="*/ 205 w 370"/>
                <a:gd name="T89" fmla="*/ 200 h 244"/>
                <a:gd name="T90" fmla="*/ 235 w 370"/>
                <a:gd name="T91" fmla="*/ 12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0" h="244">
                  <a:moveTo>
                    <a:pt x="305" y="45"/>
                  </a:moveTo>
                  <a:cubicBezTo>
                    <a:pt x="273" y="17"/>
                    <a:pt x="231" y="0"/>
                    <a:pt x="185" y="0"/>
                  </a:cubicBezTo>
                  <a:cubicBezTo>
                    <a:pt x="83" y="0"/>
                    <a:pt x="0" y="83"/>
                    <a:pt x="0" y="185"/>
                  </a:cubicBezTo>
                  <a:cubicBezTo>
                    <a:pt x="0" y="188"/>
                    <a:pt x="0" y="214"/>
                    <a:pt x="0" y="216"/>
                  </a:cubicBezTo>
                  <a:cubicBezTo>
                    <a:pt x="0" y="244"/>
                    <a:pt x="0" y="244"/>
                    <a:pt x="0" y="244"/>
                  </a:cubicBezTo>
                  <a:cubicBezTo>
                    <a:pt x="369" y="244"/>
                    <a:pt x="369" y="244"/>
                    <a:pt x="369" y="244"/>
                  </a:cubicBezTo>
                  <a:cubicBezTo>
                    <a:pt x="369" y="219"/>
                    <a:pt x="369" y="219"/>
                    <a:pt x="369" y="219"/>
                  </a:cubicBezTo>
                  <a:cubicBezTo>
                    <a:pt x="370" y="216"/>
                    <a:pt x="370" y="216"/>
                    <a:pt x="370" y="216"/>
                  </a:cubicBezTo>
                  <a:cubicBezTo>
                    <a:pt x="370" y="214"/>
                    <a:pt x="370" y="188"/>
                    <a:pt x="370" y="185"/>
                  </a:cubicBezTo>
                  <a:cubicBezTo>
                    <a:pt x="370" y="95"/>
                    <a:pt x="305" y="45"/>
                    <a:pt x="305" y="45"/>
                  </a:cubicBezTo>
                  <a:close/>
                  <a:moveTo>
                    <a:pt x="45" y="216"/>
                  </a:moveTo>
                  <a:cubicBezTo>
                    <a:pt x="45" y="215"/>
                    <a:pt x="45" y="190"/>
                    <a:pt x="45" y="189"/>
                  </a:cubicBezTo>
                  <a:cubicBezTo>
                    <a:pt x="83" y="189"/>
                    <a:pt x="83" y="189"/>
                    <a:pt x="83" y="189"/>
                  </a:cubicBezTo>
                  <a:cubicBezTo>
                    <a:pt x="83" y="176"/>
                    <a:pt x="83" y="176"/>
                    <a:pt x="83" y="176"/>
                  </a:cubicBezTo>
                  <a:cubicBezTo>
                    <a:pt x="48" y="176"/>
                    <a:pt x="48" y="176"/>
                    <a:pt x="48" y="176"/>
                  </a:cubicBezTo>
                  <a:cubicBezTo>
                    <a:pt x="45" y="176"/>
                    <a:pt x="45" y="176"/>
                    <a:pt x="45" y="176"/>
                  </a:cubicBezTo>
                  <a:cubicBezTo>
                    <a:pt x="46" y="145"/>
                    <a:pt x="59" y="113"/>
                    <a:pt x="81" y="88"/>
                  </a:cubicBezTo>
                  <a:cubicBezTo>
                    <a:pt x="82" y="87"/>
                    <a:pt x="82" y="87"/>
                    <a:pt x="82" y="87"/>
                  </a:cubicBezTo>
                  <a:cubicBezTo>
                    <a:pt x="84" y="88"/>
                    <a:pt x="84" y="88"/>
                    <a:pt x="84" y="88"/>
                  </a:cubicBezTo>
                  <a:cubicBezTo>
                    <a:pt x="109" y="114"/>
                    <a:pt x="109" y="114"/>
                    <a:pt x="109" y="114"/>
                  </a:cubicBezTo>
                  <a:cubicBezTo>
                    <a:pt x="117" y="106"/>
                    <a:pt x="117" y="106"/>
                    <a:pt x="117" y="106"/>
                  </a:cubicBezTo>
                  <a:cubicBezTo>
                    <a:pt x="90" y="79"/>
                    <a:pt x="90" y="79"/>
                    <a:pt x="90" y="79"/>
                  </a:cubicBezTo>
                  <a:cubicBezTo>
                    <a:pt x="115" y="57"/>
                    <a:pt x="145" y="44"/>
                    <a:pt x="178" y="42"/>
                  </a:cubicBezTo>
                  <a:cubicBezTo>
                    <a:pt x="180" y="42"/>
                    <a:pt x="180" y="42"/>
                    <a:pt x="180" y="42"/>
                  </a:cubicBezTo>
                  <a:cubicBezTo>
                    <a:pt x="180" y="42"/>
                    <a:pt x="181" y="42"/>
                    <a:pt x="181" y="43"/>
                  </a:cubicBezTo>
                  <a:cubicBezTo>
                    <a:pt x="181" y="80"/>
                    <a:pt x="181" y="80"/>
                    <a:pt x="181" y="80"/>
                  </a:cubicBezTo>
                  <a:cubicBezTo>
                    <a:pt x="191" y="80"/>
                    <a:pt x="191" y="80"/>
                    <a:pt x="191" y="80"/>
                  </a:cubicBezTo>
                  <a:cubicBezTo>
                    <a:pt x="191" y="42"/>
                    <a:pt x="191" y="42"/>
                    <a:pt x="191" y="42"/>
                  </a:cubicBezTo>
                  <a:cubicBezTo>
                    <a:pt x="196" y="43"/>
                    <a:pt x="201" y="43"/>
                    <a:pt x="206" y="44"/>
                  </a:cubicBezTo>
                  <a:cubicBezTo>
                    <a:pt x="234" y="48"/>
                    <a:pt x="260" y="60"/>
                    <a:pt x="282" y="79"/>
                  </a:cubicBezTo>
                  <a:cubicBezTo>
                    <a:pt x="255" y="106"/>
                    <a:pt x="255" y="106"/>
                    <a:pt x="255" y="106"/>
                  </a:cubicBezTo>
                  <a:cubicBezTo>
                    <a:pt x="262" y="114"/>
                    <a:pt x="262" y="114"/>
                    <a:pt x="262" y="114"/>
                  </a:cubicBezTo>
                  <a:cubicBezTo>
                    <a:pt x="288" y="88"/>
                    <a:pt x="288" y="88"/>
                    <a:pt x="288" y="88"/>
                  </a:cubicBezTo>
                  <a:cubicBezTo>
                    <a:pt x="290" y="87"/>
                    <a:pt x="290" y="87"/>
                    <a:pt x="290" y="87"/>
                  </a:cubicBezTo>
                  <a:cubicBezTo>
                    <a:pt x="291" y="88"/>
                    <a:pt x="291" y="88"/>
                    <a:pt x="291" y="88"/>
                  </a:cubicBezTo>
                  <a:cubicBezTo>
                    <a:pt x="313" y="113"/>
                    <a:pt x="326" y="143"/>
                    <a:pt x="327" y="176"/>
                  </a:cubicBezTo>
                  <a:cubicBezTo>
                    <a:pt x="289" y="176"/>
                    <a:pt x="289" y="176"/>
                    <a:pt x="289" y="176"/>
                  </a:cubicBezTo>
                  <a:cubicBezTo>
                    <a:pt x="289" y="189"/>
                    <a:pt x="289" y="189"/>
                    <a:pt x="289" y="189"/>
                  </a:cubicBezTo>
                  <a:cubicBezTo>
                    <a:pt x="327" y="188"/>
                    <a:pt x="327" y="188"/>
                    <a:pt x="327" y="188"/>
                  </a:cubicBezTo>
                  <a:cubicBezTo>
                    <a:pt x="327" y="188"/>
                    <a:pt x="327" y="215"/>
                    <a:pt x="327" y="216"/>
                  </a:cubicBezTo>
                  <a:lnTo>
                    <a:pt x="45" y="216"/>
                  </a:lnTo>
                  <a:close/>
                  <a:moveTo>
                    <a:pt x="235" y="128"/>
                  </a:moveTo>
                  <a:cubicBezTo>
                    <a:pt x="235" y="128"/>
                    <a:pt x="175" y="147"/>
                    <a:pt x="163" y="158"/>
                  </a:cubicBezTo>
                  <a:cubicBezTo>
                    <a:pt x="152" y="170"/>
                    <a:pt x="152" y="188"/>
                    <a:pt x="163" y="200"/>
                  </a:cubicBezTo>
                  <a:cubicBezTo>
                    <a:pt x="175" y="211"/>
                    <a:pt x="193" y="211"/>
                    <a:pt x="205" y="200"/>
                  </a:cubicBezTo>
                  <a:cubicBezTo>
                    <a:pt x="216" y="188"/>
                    <a:pt x="235" y="128"/>
                    <a:pt x="235"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21" name="Freeform 103"/>
            <p:cNvSpPr/>
            <p:nvPr/>
          </p:nvSpPr>
          <p:spPr bwMode="auto">
            <a:xfrm>
              <a:off x="4745039" y="4202114"/>
              <a:ext cx="1065213" cy="177800"/>
            </a:xfrm>
            <a:custGeom>
              <a:avLst/>
              <a:gdLst>
                <a:gd name="T0" fmla="*/ 544 w 544"/>
                <a:gd name="T1" fmla="*/ 91 h 91"/>
                <a:gd name="T2" fmla="*/ 0 w 544"/>
                <a:gd name="T3" fmla="*/ 91 h 91"/>
                <a:gd name="T4" fmla="*/ 0 w 544"/>
                <a:gd name="T5" fmla="*/ 33 h 91"/>
                <a:gd name="T6" fmla="*/ 141 w 544"/>
                <a:gd name="T7" fmla="*/ 33 h 91"/>
                <a:gd name="T8" fmla="*/ 234 w 544"/>
                <a:gd name="T9" fmla="*/ 6 h 91"/>
                <a:gd name="T10" fmla="*/ 272 w 544"/>
                <a:gd name="T11" fmla="*/ 44 h 91"/>
                <a:gd name="T12" fmla="*/ 319 w 544"/>
                <a:gd name="T13" fmla="*/ 5 h 91"/>
                <a:gd name="T14" fmla="*/ 435 w 544"/>
                <a:gd name="T15" fmla="*/ 37 h 91"/>
                <a:gd name="T16" fmla="*/ 544 w 544"/>
                <a:gd name="T17" fmla="*/ 33 h 91"/>
                <a:gd name="T18" fmla="*/ 544 w 544"/>
                <a:gd name="T1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4" h="91">
                  <a:moveTo>
                    <a:pt x="544" y="91"/>
                  </a:moveTo>
                  <a:cubicBezTo>
                    <a:pt x="0" y="91"/>
                    <a:pt x="0" y="91"/>
                    <a:pt x="0" y="91"/>
                  </a:cubicBezTo>
                  <a:cubicBezTo>
                    <a:pt x="0" y="33"/>
                    <a:pt x="0" y="33"/>
                    <a:pt x="0" y="33"/>
                  </a:cubicBezTo>
                  <a:cubicBezTo>
                    <a:pt x="141" y="33"/>
                    <a:pt x="141" y="33"/>
                    <a:pt x="141" y="33"/>
                  </a:cubicBezTo>
                  <a:cubicBezTo>
                    <a:pt x="141" y="33"/>
                    <a:pt x="216" y="0"/>
                    <a:pt x="234" y="6"/>
                  </a:cubicBezTo>
                  <a:cubicBezTo>
                    <a:pt x="252" y="12"/>
                    <a:pt x="272" y="44"/>
                    <a:pt x="272" y="44"/>
                  </a:cubicBezTo>
                  <a:cubicBezTo>
                    <a:pt x="272" y="44"/>
                    <a:pt x="282" y="5"/>
                    <a:pt x="319" y="5"/>
                  </a:cubicBezTo>
                  <a:cubicBezTo>
                    <a:pt x="356" y="5"/>
                    <a:pt x="435" y="37"/>
                    <a:pt x="435" y="37"/>
                  </a:cubicBezTo>
                  <a:cubicBezTo>
                    <a:pt x="544" y="33"/>
                    <a:pt x="544" y="33"/>
                    <a:pt x="544" y="33"/>
                  </a:cubicBezTo>
                  <a:lnTo>
                    <a:pt x="544" y="9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22" name="Freeform 104"/>
            <p:cNvSpPr>
              <a:spLocks noEditPoints="1"/>
            </p:cNvSpPr>
            <p:nvPr/>
          </p:nvSpPr>
          <p:spPr bwMode="auto">
            <a:xfrm>
              <a:off x="4686301" y="4195764"/>
              <a:ext cx="1182688" cy="219075"/>
            </a:xfrm>
            <a:custGeom>
              <a:avLst/>
              <a:gdLst>
                <a:gd name="T0" fmla="*/ 578 w 604"/>
                <a:gd name="T1" fmla="*/ 85 h 112"/>
                <a:gd name="T2" fmla="*/ 574 w 604"/>
                <a:gd name="T3" fmla="*/ 16 h 112"/>
                <a:gd name="T4" fmla="*/ 566 w 604"/>
                <a:gd name="T5" fmla="*/ 19 h 112"/>
                <a:gd name="T6" fmla="*/ 497 w 604"/>
                <a:gd name="T7" fmla="*/ 32 h 112"/>
                <a:gd name="T8" fmla="*/ 404 w 604"/>
                <a:gd name="T9" fmla="*/ 14 h 112"/>
                <a:gd name="T10" fmla="*/ 345 w 604"/>
                <a:gd name="T11" fmla="*/ 2 h 112"/>
                <a:gd name="T12" fmla="*/ 302 w 604"/>
                <a:gd name="T13" fmla="*/ 43 h 112"/>
                <a:gd name="T14" fmla="*/ 260 w 604"/>
                <a:gd name="T15" fmla="*/ 2 h 112"/>
                <a:gd name="T16" fmla="*/ 201 w 604"/>
                <a:gd name="T17" fmla="*/ 14 h 112"/>
                <a:gd name="T18" fmla="*/ 108 w 604"/>
                <a:gd name="T19" fmla="*/ 32 h 112"/>
                <a:gd name="T20" fmla="*/ 39 w 604"/>
                <a:gd name="T21" fmla="*/ 19 h 112"/>
                <a:gd name="T22" fmla="*/ 31 w 604"/>
                <a:gd name="T23" fmla="*/ 16 h 112"/>
                <a:gd name="T24" fmla="*/ 27 w 604"/>
                <a:gd name="T25" fmla="*/ 85 h 112"/>
                <a:gd name="T26" fmla="*/ 0 w 604"/>
                <a:gd name="T27" fmla="*/ 85 h 112"/>
                <a:gd name="T28" fmla="*/ 0 w 604"/>
                <a:gd name="T29" fmla="*/ 112 h 112"/>
                <a:gd name="T30" fmla="*/ 604 w 604"/>
                <a:gd name="T31" fmla="*/ 112 h 112"/>
                <a:gd name="T32" fmla="*/ 604 w 604"/>
                <a:gd name="T33" fmla="*/ 85 h 112"/>
                <a:gd name="T34" fmla="*/ 578 w 604"/>
                <a:gd name="T35" fmla="*/ 85 h 112"/>
                <a:gd name="T36" fmla="*/ 39 w 604"/>
                <a:gd name="T37" fmla="*/ 79 h 112"/>
                <a:gd name="T38" fmla="*/ 42 w 604"/>
                <a:gd name="T39" fmla="*/ 33 h 112"/>
                <a:gd name="T40" fmla="*/ 108 w 604"/>
                <a:gd name="T41" fmla="*/ 45 h 112"/>
                <a:gd name="T42" fmla="*/ 205 w 604"/>
                <a:gd name="T43" fmla="*/ 26 h 112"/>
                <a:gd name="T44" fmla="*/ 259 w 604"/>
                <a:gd name="T45" fmla="*/ 14 h 112"/>
                <a:gd name="T46" fmla="*/ 296 w 604"/>
                <a:gd name="T47" fmla="*/ 79 h 112"/>
                <a:gd name="T48" fmla="*/ 39 w 604"/>
                <a:gd name="T49" fmla="*/ 79 h 112"/>
                <a:gd name="T50" fmla="*/ 309 w 604"/>
                <a:gd name="T51" fmla="*/ 79 h 112"/>
                <a:gd name="T52" fmla="*/ 346 w 604"/>
                <a:gd name="T53" fmla="*/ 14 h 112"/>
                <a:gd name="T54" fmla="*/ 400 w 604"/>
                <a:gd name="T55" fmla="*/ 25 h 112"/>
                <a:gd name="T56" fmla="*/ 497 w 604"/>
                <a:gd name="T57" fmla="*/ 45 h 112"/>
                <a:gd name="T58" fmla="*/ 563 w 604"/>
                <a:gd name="T59" fmla="*/ 33 h 112"/>
                <a:gd name="T60" fmla="*/ 566 w 604"/>
                <a:gd name="T61" fmla="*/ 78 h 112"/>
                <a:gd name="T62" fmla="*/ 309 w 604"/>
                <a:gd name="T63" fmla="*/ 78 h 112"/>
                <a:gd name="T64" fmla="*/ 309 w 604"/>
                <a:gd name="T65" fmla="*/ 7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4" h="112">
                  <a:moveTo>
                    <a:pt x="578" y="85"/>
                  </a:moveTo>
                  <a:cubicBezTo>
                    <a:pt x="574" y="16"/>
                    <a:pt x="574" y="16"/>
                    <a:pt x="574" y="16"/>
                  </a:cubicBezTo>
                  <a:cubicBezTo>
                    <a:pt x="566" y="19"/>
                    <a:pt x="566" y="19"/>
                    <a:pt x="566" y="19"/>
                  </a:cubicBezTo>
                  <a:cubicBezTo>
                    <a:pt x="543" y="28"/>
                    <a:pt x="521" y="32"/>
                    <a:pt x="497" y="32"/>
                  </a:cubicBezTo>
                  <a:cubicBezTo>
                    <a:pt x="461" y="32"/>
                    <a:pt x="431" y="23"/>
                    <a:pt x="404" y="14"/>
                  </a:cubicBezTo>
                  <a:cubicBezTo>
                    <a:pt x="381" y="7"/>
                    <a:pt x="362" y="0"/>
                    <a:pt x="345" y="2"/>
                  </a:cubicBezTo>
                  <a:cubicBezTo>
                    <a:pt x="321" y="5"/>
                    <a:pt x="309" y="24"/>
                    <a:pt x="302" y="43"/>
                  </a:cubicBezTo>
                  <a:cubicBezTo>
                    <a:pt x="296" y="24"/>
                    <a:pt x="284" y="5"/>
                    <a:pt x="260" y="2"/>
                  </a:cubicBezTo>
                  <a:cubicBezTo>
                    <a:pt x="243" y="0"/>
                    <a:pt x="224" y="7"/>
                    <a:pt x="201" y="14"/>
                  </a:cubicBezTo>
                  <a:cubicBezTo>
                    <a:pt x="174" y="23"/>
                    <a:pt x="144" y="32"/>
                    <a:pt x="108" y="32"/>
                  </a:cubicBezTo>
                  <a:cubicBezTo>
                    <a:pt x="84" y="32"/>
                    <a:pt x="62" y="28"/>
                    <a:pt x="39" y="19"/>
                  </a:cubicBezTo>
                  <a:cubicBezTo>
                    <a:pt x="31" y="16"/>
                    <a:pt x="31" y="16"/>
                    <a:pt x="31" y="16"/>
                  </a:cubicBezTo>
                  <a:cubicBezTo>
                    <a:pt x="27" y="85"/>
                    <a:pt x="27" y="85"/>
                    <a:pt x="27" y="85"/>
                  </a:cubicBezTo>
                  <a:cubicBezTo>
                    <a:pt x="0" y="85"/>
                    <a:pt x="0" y="85"/>
                    <a:pt x="0" y="85"/>
                  </a:cubicBezTo>
                  <a:cubicBezTo>
                    <a:pt x="0" y="112"/>
                    <a:pt x="0" y="112"/>
                    <a:pt x="0" y="112"/>
                  </a:cubicBezTo>
                  <a:cubicBezTo>
                    <a:pt x="604" y="112"/>
                    <a:pt x="604" y="112"/>
                    <a:pt x="604" y="112"/>
                  </a:cubicBezTo>
                  <a:cubicBezTo>
                    <a:pt x="604" y="85"/>
                    <a:pt x="604" y="85"/>
                    <a:pt x="604" y="85"/>
                  </a:cubicBezTo>
                  <a:lnTo>
                    <a:pt x="578" y="85"/>
                  </a:lnTo>
                  <a:close/>
                  <a:moveTo>
                    <a:pt x="39" y="79"/>
                  </a:moveTo>
                  <a:cubicBezTo>
                    <a:pt x="42" y="33"/>
                    <a:pt x="42" y="33"/>
                    <a:pt x="42" y="33"/>
                  </a:cubicBezTo>
                  <a:cubicBezTo>
                    <a:pt x="64" y="41"/>
                    <a:pt x="86" y="45"/>
                    <a:pt x="108" y="45"/>
                  </a:cubicBezTo>
                  <a:cubicBezTo>
                    <a:pt x="146" y="45"/>
                    <a:pt x="178" y="34"/>
                    <a:pt x="205" y="26"/>
                  </a:cubicBezTo>
                  <a:cubicBezTo>
                    <a:pt x="226" y="19"/>
                    <a:pt x="244" y="13"/>
                    <a:pt x="259" y="14"/>
                  </a:cubicBezTo>
                  <a:cubicBezTo>
                    <a:pt x="291" y="18"/>
                    <a:pt x="296" y="62"/>
                    <a:pt x="296" y="79"/>
                  </a:cubicBezTo>
                  <a:cubicBezTo>
                    <a:pt x="39" y="79"/>
                    <a:pt x="39" y="79"/>
                    <a:pt x="39" y="79"/>
                  </a:cubicBezTo>
                  <a:close/>
                  <a:moveTo>
                    <a:pt x="309" y="79"/>
                  </a:moveTo>
                  <a:cubicBezTo>
                    <a:pt x="309" y="62"/>
                    <a:pt x="314" y="18"/>
                    <a:pt x="346" y="14"/>
                  </a:cubicBezTo>
                  <a:cubicBezTo>
                    <a:pt x="361" y="13"/>
                    <a:pt x="379" y="19"/>
                    <a:pt x="400" y="25"/>
                  </a:cubicBezTo>
                  <a:cubicBezTo>
                    <a:pt x="427" y="34"/>
                    <a:pt x="459" y="45"/>
                    <a:pt x="497" y="45"/>
                  </a:cubicBezTo>
                  <a:cubicBezTo>
                    <a:pt x="519" y="45"/>
                    <a:pt x="541" y="41"/>
                    <a:pt x="563" y="33"/>
                  </a:cubicBezTo>
                  <a:cubicBezTo>
                    <a:pt x="566" y="78"/>
                    <a:pt x="566" y="78"/>
                    <a:pt x="566" y="78"/>
                  </a:cubicBezTo>
                  <a:cubicBezTo>
                    <a:pt x="309" y="78"/>
                    <a:pt x="309" y="78"/>
                    <a:pt x="309" y="78"/>
                  </a:cubicBezTo>
                  <a:lnTo>
                    <a:pt x="309"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sp>
        <p:nvSpPr>
          <p:cNvPr id="223" name="Oval 29"/>
          <p:cNvSpPr/>
          <p:nvPr/>
        </p:nvSpPr>
        <p:spPr bwMode="auto">
          <a:xfrm>
            <a:off x="4442962" y="2004656"/>
            <a:ext cx="1513416" cy="1511300"/>
          </a:xfrm>
          <a:prstGeom prst="ellipse">
            <a:avLst/>
          </a:prstGeom>
          <a:solidFill>
            <a:srgbClr val="076655"/>
          </a:solidFill>
          <a:ln w="25400" cap="flat" cmpd="sng" algn="ctr">
            <a:noFill/>
            <a:prstDash val="solid"/>
          </a:ln>
          <a:effectLst/>
        </p:spPr>
        <p:txBody>
          <a:bodyPr anchor="ctr"/>
          <a:lstStyle/>
          <a:p>
            <a:pPr algn="ctr" fontAlgn="auto">
              <a:spcBef>
                <a:spcPts val="0"/>
              </a:spcBef>
              <a:spcAft>
                <a:spcPts val="0"/>
              </a:spcAft>
            </a:pPr>
            <a:endParaRPr lang="en-AU" sz="1335" kern="0">
              <a:solidFill>
                <a:srgbClr val="FFFFFF"/>
              </a:solidFill>
              <a:latin typeface="黑体" panose="02010600030101010101" charset="-122"/>
              <a:ea typeface="黑体" panose="02010600030101010101" charset="-122"/>
            </a:endParaRPr>
          </a:p>
        </p:txBody>
      </p:sp>
      <p:grpSp>
        <p:nvGrpSpPr>
          <p:cNvPr id="224" name="Group 116"/>
          <p:cNvGrpSpPr/>
          <p:nvPr/>
        </p:nvGrpSpPr>
        <p:grpSpPr bwMode="auto">
          <a:xfrm>
            <a:off x="4949328" y="2291390"/>
            <a:ext cx="492532" cy="958300"/>
            <a:chOff x="6580188" y="5230813"/>
            <a:chExt cx="492126" cy="958851"/>
          </a:xfrm>
          <a:solidFill>
            <a:srgbClr val="FFFFFF"/>
          </a:solidFill>
        </p:grpSpPr>
        <p:sp>
          <p:nvSpPr>
            <p:cNvPr id="225" name="Freeform 238"/>
            <p:cNvSpPr/>
            <p:nvPr/>
          </p:nvSpPr>
          <p:spPr bwMode="auto">
            <a:xfrm>
              <a:off x="6723063" y="5632451"/>
              <a:ext cx="36513" cy="366713"/>
            </a:xfrm>
            <a:custGeom>
              <a:avLst/>
              <a:gdLst>
                <a:gd name="T0" fmla="*/ 19 w 19"/>
                <a:gd name="T1" fmla="*/ 0 h 187"/>
                <a:gd name="T2" fmla="*/ 0 w 19"/>
                <a:gd name="T3" fmla="*/ 0 h 187"/>
                <a:gd name="T4" fmla="*/ 0 w 19"/>
                <a:gd name="T5" fmla="*/ 177 h 187"/>
                <a:gd name="T6" fmla="*/ 9 w 19"/>
                <a:gd name="T7" fmla="*/ 187 h 187"/>
                <a:gd name="T8" fmla="*/ 19 w 19"/>
                <a:gd name="T9" fmla="*/ 177 h 187"/>
                <a:gd name="T10" fmla="*/ 19 w 19"/>
                <a:gd name="T11" fmla="*/ 0 h 187"/>
              </a:gdLst>
              <a:ahLst/>
              <a:cxnLst>
                <a:cxn ang="0">
                  <a:pos x="T0" y="T1"/>
                </a:cxn>
                <a:cxn ang="0">
                  <a:pos x="T2" y="T3"/>
                </a:cxn>
                <a:cxn ang="0">
                  <a:pos x="T4" y="T5"/>
                </a:cxn>
                <a:cxn ang="0">
                  <a:pos x="T6" y="T7"/>
                </a:cxn>
                <a:cxn ang="0">
                  <a:pos x="T8" y="T9"/>
                </a:cxn>
                <a:cxn ang="0">
                  <a:pos x="T10" y="T11"/>
                </a:cxn>
              </a:cxnLst>
              <a:rect l="0" t="0" r="r" b="b"/>
              <a:pathLst>
                <a:path w="19" h="187">
                  <a:moveTo>
                    <a:pt x="19" y="0"/>
                  </a:moveTo>
                  <a:cubicBezTo>
                    <a:pt x="0" y="0"/>
                    <a:pt x="0" y="0"/>
                    <a:pt x="0" y="0"/>
                  </a:cubicBezTo>
                  <a:cubicBezTo>
                    <a:pt x="0" y="177"/>
                    <a:pt x="0" y="177"/>
                    <a:pt x="0" y="177"/>
                  </a:cubicBezTo>
                  <a:cubicBezTo>
                    <a:pt x="0" y="182"/>
                    <a:pt x="4" y="187"/>
                    <a:pt x="9" y="187"/>
                  </a:cubicBezTo>
                  <a:cubicBezTo>
                    <a:pt x="14" y="187"/>
                    <a:pt x="19" y="182"/>
                    <a:pt x="19" y="177"/>
                  </a:cubicBez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26" name="Freeform 239"/>
            <p:cNvSpPr/>
            <p:nvPr/>
          </p:nvSpPr>
          <p:spPr bwMode="auto">
            <a:xfrm>
              <a:off x="6904038" y="5632451"/>
              <a:ext cx="38100" cy="366713"/>
            </a:xfrm>
            <a:custGeom>
              <a:avLst/>
              <a:gdLst>
                <a:gd name="T0" fmla="*/ 19 w 19"/>
                <a:gd name="T1" fmla="*/ 0 h 187"/>
                <a:gd name="T2" fmla="*/ 0 w 19"/>
                <a:gd name="T3" fmla="*/ 0 h 187"/>
                <a:gd name="T4" fmla="*/ 0 w 19"/>
                <a:gd name="T5" fmla="*/ 177 h 187"/>
                <a:gd name="T6" fmla="*/ 9 w 19"/>
                <a:gd name="T7" fmla="*/ 187 h 187"/>
                <a:gd name="T8" fmla="*/ 19 w 19"/>
                <a:gd name="T9" fmla="*/ 177 h 187"/>
                <a:gd name="T10" fmla="*/ 19 w 19"/>
                <a:gd name="T11" fmla="*/ 0 h 187"/>
              </a:gdLst>
              <a:ahLst/>
              <a:cxnLst>
                <a:cxn ang="0">
                  <a:pos x="T0" y="T1"/>
                </a:cxn>
                <a:cxn ang="0">
                  <a:pos x="T2" y="T3"/>
                </a:cxn>
                <a:cxn ang="0">
                  <a:pos x="T4" y="T5"/>
                </a:cxn>
                <a:cxn ang="0">
                  <a:pos x="T6" y="T7"/>
                </a:cxn>
                <a:cxn ang="0">
                  <a:pos x="T8" y="T9"/>
                </a:cxn>
                <a:cxn ang="0">
                  <a:pos x="T10" y="T11"/>
                </a:cxn>
              </a:cxnLst>
              <a:rect l="0" t="0" r="r" b="b"/>
              <a:pathLst>
                <a:path w="19" h="187">
                  <a:moveTo>
                    <a:pt x="19" y="0"/>
                  </a:moveTo>
                  <a:cubicBezTo>
                    <a:pt x="0" y="0"/>
                    <a:pt x="0" y="0"/>
                    <a:pt x="0" y="0"/>
                  </a:cubicBezTo>
                  <a:cubicBezTo>
                    <a:pt x="0" y="177"/>
                    <a:pt x="0" y="177"/>
                    <a:pt x="0" y="177"/>
                  </a:cubicBezTo>
                  <a:cubicBezTo>
                    <a:pt x="0" y="182"/>
                    <a:pt x="4" y="187"/>
                    <a:pt x="9" y="187"/>
                  </a:cubicBezTo>
                  <a:cubicBezTo>
                    <a:pt x="14" y="187"/>
                    <a:pt x="19" y="182"/>
                    <a:pt x="19" y="177"/>
                  </a:cubicBez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27" name="Freeform 240"/>
            <p:cNvSpPr/>
            <p:nvPr/>
          </p:nvSpPr>
          <p:spPr bwMode="auto">
            <a:xfrm>
              <a:off x="6794501" y="5632451"/>
              <a:ext cx="73025" cy="384175"/>
            </a:xfrm>
            <a:custGeom>
              <a:avLst/>
              <a:gdLst>
                <a:gd name="T0" fmla="*/ 0 w 37"/>
                <a:gd name="T1" fmla="*/ 0 h 196"/>
                <a:gd name="T2" fmla="*/ 0 w 37"/>
                <a:gd name="T3" fmla="*/ 177 h 196"/>
                <a:gd name="T4" fmla="*/ 19 w 37"/>
                <a:gd name="T5" fmla="*/ 196 h 196"/>
                <a:gd name="T6" fmla="*/ 37 w 37"/>
                <a:gd name="T7" fmla="*/ 177 h 196"/>
                <a:gd name="T8" fmla="*/ 37 w 37"/>
                <a:gd name="T9" fmla="*/ 0 h 196"/>
                <a:gd name="T10" fmla="*/ 0 w 37"/>
                <a:gd name="T11" fmla="*/ 0 h 196"/>
              </a:gdLst>
              <a:ahLst/>
              <a:cxnLst>
                <a:cxn ang="0">
                  <a:pos x="T0" y="T1"/>
                </a:cxn>
                <a:cxn ang="0">
                  <a:pos x="T2" y="T3"/>
                </a:cxn>
                <a:cxn ang="0">
                  <a:pos x="T4" y="T5"/>
                </a:cxn>
                <a:cxn ang="0">
                  <a:pos x="T6" y="T7"/>
                </a:cxn>
                <a:cxn ang="0">
                  <a:pos x="T8" y="T9"/>
                </a:cxn>
                <a:cxn ang="0">
                  <a:pos x="T10" y="T11"/>
                </a:cxn>
              </a:cxnLst>
              <a:rect l="0" t="0" r="r" b="b"/>
              <a:pathLst>
                <a:path w="37" h="196">
                  <a:moveTo>
                    <a:pt x="0" y="0"/>
                  </a:moveTo>
                  <a:cubicBezTo>
                    <a:pt x="0" y="177"/>
                    <a:pt x="0" y="177"/>
                    <a:pt x="0" y="177"/>
                  </a:cubicBezTo>
                  <a:cubicBezTo>
                    <a:pt x="0" y="188"/>
                    <a:pt x="9" y="196"/>
                    <a:pt x="19" y="196"/>
                  </a:cubicBezTo>
                  <a:cubicBezTo>
                    <a:pt x="29" y="196"/>
                    <a:pt x="37" y="188"/>
                    <a:pt x="37" y="177"/>
                  </a:cubicBezTo>
                  <a:cubicBezTo>
                    <a:pt x="37" y="0"/>
                    <a:pt x="37" y="0"/>
                    <a:pt x="37"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28" name="Freeform 241"/>
            <p:cNvSpPr/>
            <p:nvPr/>
          </p:nvSpPr>
          <p:spPr bwMode="auto">
            <a:xfrm>
              <a:off x="6737351" y="6021388"/>
              <a:ext cx="188913" cy="134938"/>
            </a:xfrm>
            <a:custGeom>
              <a:avLst/>
              <a:gdLst>
                <a:gd name="T0" fmla="*/ 96 w 96"/>
                <a:gd name="T1" fmla="*/ 6 h 69"/>
                <a:gd name="T2" fmla="*/ 94 w 96"/>
                <a:gd name="T3" fmla="*/ 6 h 69"/>
                <a:gd name="T4" fmla="*/ 77 w 96"/>
                <a:gd name="T5" fmla="*/ 0 h 69"/>
                <a:gd name="T6" fmla="*/ 74 w 96"/>
                <a:gd name="T7" fmla="*/ 5 h 69"/>
                <a:gd name="T8" fmla="*/ 48 w 96"/>
                <a:gd name="T9" fmla="*/ 15 h 69"/>
                <a:gd name="T10" fmla="*/ 22 w 96"/>
                <a:gd name="T11" fmla="*/ 5 h 69"/>
                <a:gd name="T12" fmla="*/ 18 w 96"/>
                <a:gd name="T13" fmla="*/ 0 h 69"/>
                <a:gd name="T14" fmla="*/ 1 w 96"/>
                <a:gd name="T15" fmla="*/ 6 h 69"/>
                <a:gd name="T16" fmla="*/ 0 w 96"/>
                <a:gd name="T17" fmla="*/ 6 h 69"/>
                <a:gd name="T18" fmla="*/ 37 w 96"/>
                <a:gd name="T19" fmla="*/ 69 h 69"/>
                <a:gd name="T20" fmla="*/ 58 w 96"/>
                <a:gd name="T21" fmla="*/ 69 h 69"/>
                <a:gd name="T22" fmla="*/ 96 w 96"/>
                <a:gd name="T23"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69">
                  <a:moveTo>
                    <a:pt x="96" y="6"/>
                  </a:moveTo>
                  <a:cubicBezTo>
                    <a:pt x="95" y="6"/>
                    <a:pt x="95" y="6"/>
                    <a:pt x="94" y="6"/>
                  </a:cubicBezTo>
                  <a:cubicBezTo>
                    <a:pt x="88" y="6"/>
                    <a:pt x="82" y="4"/>
                    <a:pt x="77" y="0"/>
                  </a:cubicBezTo>
                  <a:cubicBezTo>
                    <a:pt x="76" y="2"/>
                    <a:pt x="75" y="3"/>
                    <a:pt x="74" y="5"/>
                  </a:cubicBezTo>
                  <a:cubicBezTo>
                    <a:pt x="67" y="12"/>
                    <a:pt x="58" y="15"/>
                    <a:pt x="48" y="15"/>
                  </a:cubicBezTo>
                  <a:cubicBezTo>
                    <a:pt x="38" y="15"/>
                    <a:pt x="29" y="12"/>
                    <a:pt x="22" y="5"/>
                  </a:cubicBezTo>
                  <a:cubicBezTo>
                    <a:pt x="20" y="3"/>
                    <a:pt x="19" y="2"/>
                    <a:pt x="18" y="0"/>
                  </a:cubicBezTo>
                  <a:cubicBezTo>
                    <a:pt x="13" y="4"/>
                    <a:pt x="8" y="6"/>
                    <a:pt x="1" y="6"/>
                  </a:cubicBezTo>
                  <a:cubicBezTo>
                    <a:pt x="1" y="6"/>
                    <a:pt x="0" y="6"/>
                    <a:pt x="0" y="6"/>
                  </a:cubicBezTo>
                  <a:cubicBezTo>
                    <a:pt x="37" y="69"/>
                    <a:pt x="37" y="69"/>
                    <a:pt x="37" y="69"/>
                  </a:cubicBezTo>
                  <a:cubicBezTo>
                    <a:pt x="58" y="69"/>
                    <a:pt x="58" y="69"/>
                    <a:pt x="58" y="69"/>
                  </a:cubicBezTo>
                  <a:lnTo>
                    <a:pt x="9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29" name="Freeform 242"/>
            <p:cNvSpPr/>
            <p:nvPr/>
          </p:nvSpPr>
          <p:spPr bwMode="auto">
            <a:xfrm>
              <a:off x="6810376" y="6156326"/>
              <a:ext cx="41275" cy="33338"/>
            </a:xfrm>
            <a:custGeom>
              <a:avLst/>
              <a:gdLst>
                <a:gd name="T0" fmla="*/ 26 w 26"/>
                <a:gd name="T1" fmla="*/ 0 h 21"/>
                <a:gd name="T2" fmla="*/ 0 w 26"/>
                <a:gd name="T3" fmla="*/ 0 h 21"/>
                <a:gd name="T4" fmla="*/ 14 w 26"/>
                <a:gd name="T5" fmla="*/ 21 h 21"/>
                <a:gd name="T6" fmla="*/ 26 w 26"/>
                <a:gd name="T7" fmla="*/ 0 h 21"/>
              </a:gdLst>
              <a:ahLst/>
              <a:cxnLst>
                <a:cxn ang="0">
                  <a:pos x="T0" y="T1"/>
                </a:cxn>
                <a:cxn ang="0">
                  <a:pos x="T2" y="T3"/>
                </a:cxn>
                <a:cxn ang="0">
                  <a:pos x="T4" y="T5"/>
                </a:cxn>
                <a:cxn ang="0">
                  <a:pos x="T6" y="T7"/>
                </a:cxn>
              </a:cxnLst>
              <a:rect l="0" t="0" r="r" b="b"/>
              <a:pathLst>
                <a:path w="26" h="21">
                  <a:moveTo>
                    <a:pt x="26" y="0"/>
                  </a:moveTo>
                  <a:lnTo>
                    <a:pt x="0" y="0"/>
                  </a:lnTo>
                  <a:lnTo>
                    <a:pt x="14" y="21"/>
                  </a:lnTo>
                  <a:lnTo>
                    <a:pt x="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30" name="Freeform 243"/>
            <p:cNvSpPr/>
            <p:nvPr/>
          </p:nvSpPr>
          <p:spPr bwMode="auto">
            <a:xfrm>
              <a:off x="6870701" y="5459413"/>
              <a:ext cx="179388" cy="173038"/>
            </a:xfrm>
            <a:custGeom>
              <a:avLst/>
              <a:gdLst>
                <a:gd name="T0" fmla="*/ 29 w 91"/>
                <a:gd name="T1" fmla="*/ 25 h 88"/>
                <a:gd name="T2" fmla="*/ 91 w 91"/>
                <a:gd name="T3" fmla="*/ 2 h 88"/>
                <a:gd name="T4" fmla="*/ 62 w 91"/>
                <a:gd name="T5" fmla="*/ 63 h 88"/>
                <a:gd name="T6" fmla="*/ 0 w 91"/>
                <a:gd name="T7" fmla="*/ 84 h 88"/>
                <a:gd name="T8" fmla="*/ 29 w 91"/>
                <a:gd name="T9" fmla="*/ 25 h 88"/>
              </a:gdLst>
              <a:ahLst/>
              <a:cxnLst>
                <a:cxn ang="0">
                  <a:pos x="T0" y="T1"/>
                </a:cxn>
                <a:cxn ang="0">
                  <a:pos x="T2" y="T3"/>
                </a:cxn>
                <a:cxn ang="0">
                  <a:pos x="T4" y="T5"/>
                </a:cxn>
                <a:cxn ang="0">
                  <a:pos x="T6" y="T7"/>
                </a:cxn>
                <a:cxn ang="0">
                  <a:pos x="T8" y="T9"/>
                </a:cxn>
              </a:cxnLst>
              <a:rect l="0" t="0" r="r" b="b"/>
              <a:pathLst>
                <a:path w="91" h="88">
                  <a:moveTo>
                    <a:pt x="29" y="25"/>
                  </a:moveTo>
                  <a:cubicBezTo>
                    <a:pt x="45" y="10"/>
                    <a:pt x="71" y="0"/>
                    <a:pt x="91" y="2"/>
                  </a:cubicBezTo>
                  <a:cubicBezTo>
                    <a:pt x="91" y="26"/>
                    <a:pt x="78" y="48"/>
                    <a:pt x="62" y="63"/>
                  </a:cubicBezTo>
                  <a:cubicBezTo>
                    <a:pt x="46" y="78"/>
                    <a:pt x="22" y="88"/>
                    <a:pt x="0" y="84"/>
                  </a:cubicBezTo>
                  <a:cubicBezTo>
                    <a:pt x="0" y="60"/>
                    <a:pt x="14" y="38"/>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31" name="Freeform 244"/>
            <p:cNvSpPr/>
            <p:nvPr/>
          </p:nvSpPr>
          <p:spPr bwMode="auto">
            <a:xfrm>
              <a:off x="6802438" y="5364163"/>
              <a:ext cx="157163" cy="198438"/>
            </a:xfrm>
            <a:custGeom>
              <a:avLst/>
              <a:gdLst>
                <a:gd name="T0" fmla="*/ 20 w 80"/>
                <a:gd name="T1" fmla="*/ 36 h 101"/>
                <a:gd name="T2" fmla="*/ 75 w 80"/>
                <a:gd name="T3" fmla="*/ 0 h 101"/>
                <a:gd name="T4" fmla="*/ 61 w 80"/>
                <a:gd name="T5" fmla="*/ 66 h 101"/>
                <a:gd name="T6" fmla="*/ 6 w 80"/>
                <a:gd name="T7" fmla="*/ 101 h 101"/>
                <a:gd name="T8" fmla="*/ 20 w 80"/>
                <a:gd name="T9" fmla="*/ 36 h 101"/>
              </a:gdLst>
              <a:ahLst/>
              <a:cxnLst>
                <a:cxn ang="0">
                  <a:pos x="T0" y="T1"/>
                </a:cxn>
                <a:cxn ang="0">
                  <a:pos x="T2" y="T3"/>
                </a:cxn>
                <a:cxn ang="0">
                  <a:pos x="T4" y="T5"/>
                </a:cxn>
                <a:cxn ang="0">
                  <a:pos x="T6" y="T7"/>
                </a:cxn>
                <a:cxn ang="0">
                  <a:pos x="T8" y="T9"/>
                </a:cxn>
              </a:cxnLst>
              <a:rect l="0" t="0" r="r" b="b"/>
              <a:pathLst>
                <a:path w="80" h="101">
                  <a:moveTo>
                    <a:pt x="20" y="36"/>
                  </a:moveTo>
                  <a:cubicBezTo>
                    <a:pt x="32" y="18"/>
                    <a:pt x="55" y="3"/>
                    <a:pt x="75" y="0"/>
                  </a:cubicBezTo>
                  <a:cubicBezTo>
                    <a:pt x="80" y="23"/>
                    <a:pt x="73" y="47"/>
                    <a:pt x="61" y="66"/>
                  </a:cubicBezTo>
                  <a:cubicBezTo>
                    <a:pt x="49" y="84"/>
                    <a:pt x="28" y="100"/>
                    <a:pt x="6" y="101"/>
                  </a:cubicBezTo>
                  <a:cubicBezTo>
                    <a:pt x="0" y="78"/>
                    <a:pt x="8" y="53"/>
                    <a:pt x="20"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32" name="Freeform 245"/>
            <p:cNvSpPr/>
            <p:nvPr/>
          </p:nvSpPr>
          <p:spPr bwMode="auto">
            <a:xfrm>
              <a:off x="6978651" y="5302251"/>
              <a:ext cx="93663" cy="134938"/>
            </a:xfrm>
            <a:custGeom>
              <a:avLst/>
              <a:gdLst>
                <a:gd name="T0" fmla="*/ 10 w 48"/>
                <a:gd name="T1" fmla="*/ 27 h 69"/>
                <a:gd name="T2" fmla="*/ 44 w 48"/>
                <a:gd name="T3" fmla="*/ 0 h 69"/>
                <a:gd name="T4" fmla="*/ 38 w 48"/>
                <a:gd name="T5" fmla="*/ 44 h 69"/>
                <a:gd name="T6" fmla="*/ 4 w 48"/>
                <a:gd name="T7" fmla="*/ 69 h 69"/>
                <a:gd name="T8" fmla="*/ 10 w 48"/>
                <a:gd name="T9" fmla="*/ 27 h 69"/>
              </a:gdLst>
              <a:ahLst/>
              <a:cxnLst>
                <a:cxn ang="0">
                  <a:pos x="T0" y="T1"/>
                </a:cxn>
                <a:cxn ang="0">
                  <a:pos x="T2" y="T3"/>
                </a:cxn>
                <a:cxn ang="0">
                  <a:pos x="T4" y="T5"/>
                </a:cxn>
                <a:cxn ang="0">
                  <a:pos x="T6" y="T7"/>
                </a:cxn>
                <a:cxn ang="0">
                  <a:pos x="T8" y="T9"/>
                </a:cxn>
              </a:cxnLst>
              <a:rect l="0" t="0" r="r" b="b"/>
              <a:pathLst>
                <a:path w="48" h="69">
                  <a:moveTo>
                    <a:pt x="10" y="27"/>
                  </a:moveTo>
                  <a:cubicBezTo>
                    <a:pt x="17" y="14"/>
                    <a:pt x="31" y="3"/>
                    <a:pt x="44" y="0"/>
                  </a:cubicBezTo>
                  <a:cubicBezTo>
                    <a:pt x="48" y="15"/>
                    <a:pt x="45" y="31"/>
                    <a:pt x="38" y="44"/>
                  </a:cubicBezTo>
                  <a:cubicBezTo>
                    <a:pt x="32" y="56"/>
                    <a:pt x="19" y="67"/>
                    <a:pt x="4" y="69"/>
                  </a:cubicBezTo>
                  <a:cubicBezTo>
                    <a:pt x="0" y="55"/>
                    <a:pt x="4" y="38"/>
                    <a:pt x="1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33" name="Freeform 246"/>
            <p:cNvSpPr/>
            <p:nvPr/>
          </p:nvSpPr>
          <p:spPr bwMode="auto">
            <a:xfrm>
              <a:off x="6835776" y="5230813"/>
              <a:ext cx="90488" cy="139700"/>
            </a:xfrm>
            <a:custGeom>
              <a:avLst/>
              <a:gdLst>
                <a:gd name="T0" fmla="*/ 9 w 46"/>
                <a:gd name="T1" fmla="*/ 28 h 71"/>
                <a:gd name="T2" fmla="*/ 41 w 46"/>
                <a:gd name="T3" fmla="*/ 0 h 71"/>
                <a:gd name="T4" fmla="*/ 38 w 46"/>
                <a:gd name="T5" fmla="*/ 43 h 71"/>
                <a:gd name="T6" fmla="*/ 5 w 46"/>
                <a:gd name="T7" fmla="*/ 71 h 71"/>
                <a:gd name="T8" fmla="*/ 9 w 46"/>
                <a:gd name="T9" fmla="*/ 28 h 71"/>
              </a:gdLst>
              <a:ahLst/>
              <a:cxnLst>
                <a:cxn ang="0">
                  <a:pos x="T0" y="T1"/>
                </a:cxn>
                <a:cxn ang="0">
                  <a:pos x="T2" y="T3"/>
                </a:cxn>
                <a:cxn ang="0">
                  <a:pos x="T4" y="T5"/>
                </a:cxn>
                <a:cxn ang="0">
                  <a:pos x="T6" y="T7"/>
                </a:cxn>
                <a:cxn ang="0">
                  <a:pos x="T8" y="T9"/>
                </a:cxn>
              </a:cxnLst>
              <a:rect l="0" t="0" r="r" b="b"/>
              <a:pathLst>
                <a:path w="46" h="71">
                  <a:moveTo>
                    <a:pt x="9" y="28"/>
                  </a:moveTo>
                  <a:cubicBezTo>
                    <a:pt x="15" y="15"/>
                    <a:pt x="28" y="3"/>
                    <a:pt x="41" y="0"/>
                  </a:cubicBezTo>
                  <a:cubicBezTo>
                    <a:pt x="46" y="14"/>
                    <a:pt x="44" y="30"/>
                    <a:pt x="38" y="43"/>
                  </a:cubicBezTo>
                  <a:cubicBezTo>
                    <a:pt x="32" y="56"/>
                    <a:pt x="20" y="68"/>
                    <a:pt x="5" y="71"/>
                  </a:cubicBezTo>
                  <a:cubicBezTo>
                    <a:pt x="0" y="57"/>
                    <a:pt x="3" y="40"/>
                    <a:pt x="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34" name="Freeform 247"/>
            <p:cNvSpPr/>
            <p:nvPr/>
          </p:nvSpPr>
          <p:spPr bwMode="auto">
            <a:xfrm>
              <a:off x="6580188" y="5353051"/>
              <a:ext cx="212725" cy="263525"/>
            </a:xfrm>
            <a:custGeom>
              <a:avLst/>
              <a:gdLst>
                <a:gd name="T0" fmla="*/ 26 w 109"/>
                <a:gd name="T1" fmla="*/ 86 h 135"/>
                <a:gd name="T2" fmla="*/ 5 w 109"/>
                <a:gd name="T3" fmla="*/ 0 h 135"/>
                <a:gd name="T4" fmla="*/ 82 w 109"/>
                <a:gd name="T5" fmla="*/ 48 h 135"/>
                <a:gd name="T6" fmla="*/ 99 w 109"/>
                <a:gd name="T7" fmla="*/ 135 h 135"/>
                <a:gd name="T8" fmla="*/ 26 w 109"/>
                <a:gd name="T9" fmla="*/ 86 h 135"/>
              </a:gdLst>
              <a:ahLst/>
              <a:cxnLst>
                <a:cxn ang="0">
                  <a:pos x="T0" y="T1"/>
                </a:cxn>
                <a:cxn ang="0">
                  <a:pos x="T2" y="T3"/>
                </a:cxn>
                <a:cxn ang="0">
                  <a:pos x="T4" y="T5"/>
                </a:cxn>
                <a:cxn ang="0">
                  <a:pos x="T6" y="T7"/>
                </a:cxn>
                <a:cxn ang="0">
                  <a:pos x="T8" y="T9"/>
                </a:cxn>
              </a:cxnLst>
              <a:rect l="0" t="0" r="r" b="b"/>
              <a:pathLst>
                <a:path w="109" h="135">
                  <a:moveTo>
                    <a:pt x="26" y="86"/>
                  </a:moveTo>
                  <a:cubicBezTo>
                    <a:pt x="8" y="62"/>
                    <a:pt x="0" y="26"/>
                    <a:pt x="5" y="0"/>
                  </a:cubicBezTo>
                  <a:cubicBezTo>
                    <a:pt x="37" y="4"/>
                    <a:pt x="65" y="24"/>
                    <a:pt x="82" y="48"/>
                  </a:cubicBezTo>
                  <a:cubicBezTo>
                    <a:pt x="100" y="72"/>
                    <a:pt x="109" y="106"/>
                    <a:pt x="99" y="135"/>
                  </a:cubicBezTo>
                  <a:cubicBezTo>
                    <a:pt x="68" y="131"/>
                    <a:pt x="41" y="108"/>
                    <a:pt x="2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35" name="Freeform 248"/>
            <p:cNvSpPr/>
            <p:nvPr/>
          </p:nvSpPr>
          <p:spPr bwMode="auto">
            <a:xfrm>
              <a:off x="6710363" y="5254626"/>
              <a:ext cx="114300" cy="207963"/>
            </a:xfrm>
            <a:custGeom>
              <a:avLst/>
              <a:gdLst>
                <a:gd name="T0" fmla="*/ 7 w 58"/>
                <a:gd name="T1" fmla="*/ 61 h 106"/>
                <a:gd name="T2" fmla="*/ 8 w 58"/>
                <a:gd name="T3" fmla="*/ 0 h 106"/>
                <a:gd name="T4" fmla="*/ 51 w 58"/>
                <a:gd name="T5" fmla="*/ 46 h 106"/>
                <a:gd name="T6" fmla="*/ 47 w 58"/>
                <a:gd name="T7" fmla="*/ 106 h 106"/>
                <a:gd name="T8" fmla="*/ 7 w 58"/>
                <a:gd name="T9" fmla="*/ 61 h 106"/>
              </a:gdLst>
              <a:ahLst/>
              <a:cxnLst>
                <a:cxn ang="0">
                  <a:pos x="T0" y="T1"/>
                </a:cxn>
                <a:cxn ang="0">
                  <a:pos x="T2" y="T3"/>
                </a:cxn>
                <a:cxn ang="0">
                  <a:pos x="T4" y="T5"/>
                </a:cxn>
                <a:cxn ang="0">
                  <a:pos x="T6" y="T7"/>
                </a:cxn>
                <a:cxn ang="0">
                  <a:pos x="T8" y="T9"/>
                </a:cxn>
              </a:cxnLst>
              <a:rect l="0" t="0" r="r" b="b"/>
              <a:pathLst>
                <a:path w="58" h="106">
                  <a:moveTo>
                    <a:pt x="7" y="61"/>
                  </a:moveTo>
                  <a:cubicBezTo>
                    <a:pt x="0" y="42"/>
                    <a:pt x="0" y="17"/>
                    <a:pt x="8" y="0"/>
                  </a:cubicBezTo>
                  <a:cubicBezTo>
                    <a:pt x="28" y="9"/>
                    <a:pt x="43" y="27"/>
                    <a:pt x="51" y="46"/>
                  </a:cubicBezTo>
                  <a:cubicBezTo>
                    <a:pt x="58" y="64"/>
                    <a:pt x="58" y="89"/>
                    <a:pt x="47" y="106"/>
                  </a:cubicBezTo>
                  <a:cubicBezTo>
                    <a:pt x="27" y="98"/>
                    <a:pt x="13" y="78"/>
                    <a:pt x="7"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36" name="Freeform 249"/>
            <p:cNvSpPr/>
            <p:nvPr/>
          </p:nvSpPr>
          <p:spPr bwMode="auto">
            <a:xfrm>
              <a:off x="6630988" y="5253038"/>
              <a:ext cx="55563" cy="100013"/>
            </a:xfrm>
            <a:custGeom>
              <a:avLst/>
              <a:gdLst>
                <a:gd name="T0" fmla="*/ 17 w 29"/>
                <a:gd name="T1" fmla="*/ 8 h 51"/>
                <a:gd name="T2" fmla="*/ 25 w 29"/>
                <a:gd name="T3" fmla="*/ 22 h 51"/>
                <a:gd name="T4" fmla="*/ 23 w 29"/>
                <a:gd name="T5" fmla="*/ 51 h 51"/>
                <a:gd name="T6" fmla="*/ 3 w 29"/>
                <a:gd name="T7" fmla="*/ 29 h 51"/>
                <a:gd name="T8" fmla="*/ 4 w 29"/>
                <a:gd name="T9" fmla="*/ 0 h 51"/>
                <a:gd name="T10" fmla="*/ 17 w 29"/>
                <a:gd name="T11" fmla="*/ 8 h 51"/>
              </a:gdLst>
              <a:ahLst/>
              <a:cxnLst>
                <a:cxn ang="0">
                  <a:pos x="T0" y="T1"/>
                </a:cxn>
                <a:cxn ang="0">
                  <a:pos x="T2" y="T3"/>
                </a:cxn>
                <a:cxn ang="0">
                  <a:pos x="T4" y="T5"/>
                </a:cxn>
                <a:cxn ang="0">
                  <a:pos x="T6" y="T7"/>
                </a:cxn>
                <a:cxn ang="0">
                  <a:pos x="T8" y="T9"/>
                </a:cxn>
                <a:cxn ang="0">
                  <a:pos x="T10" y="T11"/>
                </a:cxn>
              </a:cxnLst>
              <a:rect l="0" t="0" r="r" b="b"/>
              <a:pathLst>
                <a:path w="29" h="51">
                  <a:moveTo>
                    <a:pt x="17" y="8"/>
                  </a:moveTo>
                  <a:cubicBezTo>
                    <a:pt x="20" y="12"/>
                    <a:pt x="23" y="17"/>
                    <a:pt x="25" y="22"/>
                  </a:cubicBezTo>
                  <a:cubicBezTo>
                    <a:pt x="29" y="31"/>
                    <a:pt x="29" y="43"/>
                    <a:pt x="23" y="51"/>
                  </a:cubicBezTo>
                  <a:cubicBezTo>
                    <a:pt x="13" y="47"/>
                    <a:pt x="6" y="38"/>
                    <a:pt x="3" y="29"/>
                  </a:cubicBezTo>
                  <a:cubicBezTo>
                    <a:pt x="0" y="20"/>
                    <a:pt x="0" y="8"/>
                    <a:pt x="4" y="0"/>
                  </a:cubicBezTo>
                  <a:cubicBezTo>
                    <a:pt x="9" y="1"/>
                    <a:pt x="13" y="5"/>
                    <a:pt x="17"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sp>
          <p:nvSpPr>
            <p:cNvPr id="237" name="Freeform 250"/>
            <p:cNvSpPr/>
            <p:nvPr/>
          </p:nvSpPr>
          <p:spPr bwMode="auto">
            <a:xfrm>
              <a:off x="6634163" y="5681663"/>
              <a:ext cx="103188" cy="185738"/>
            </a:xfrm>
            <a:custGeom>
              <a:avLst/>
              <a:gdLst>
                <a:gd name="T0" fmla="*/ 7 w 53"/>
                <a:gd name="T1" fmla="*/ 54 h 95"/>
                <a:gd name="T2" fmla="*/ 8 w 53"/>
                <a:gd name="T3" fmla="*/ 0 h 95"/>
                <a:gd name="T4" fmla="*/ 46 w 53"/>
                <a:gd name="T5" fmla="*/ 40 h 95"/>
                <a:gd name="T6" fmla="*/ 43 w 53"/>
                <a:gd name="T7" fmla="*/ 95 h 95"/>
                <a:gd name="T8" fmla="*/ 7 w 53"/>
                <a:gd name="T9" fmla="*/ 54 h 95"/>
              </a:gdLst>
              <a:ahLst/>
              <a:cxnLst>
                <a:cxn ang="0">
                  <a:pos x="T0" y="T1"/>
                </a:cxn>
                <a:cxn ang="0">
                  <a:pos x="T2" y="T3"/>
                </a:cxn>
                <a:cxn ang="0">
                  <a:pos x="T4" y="T5"/>
                </a:cxn>
                <a:cxn ang="0">
                  <a:pos x="T6" y="T7"/>
                </a:cxn>
                <a:cxn ang="0">
                  <a:pos x="T8" y="T9"/>
                </a:cxn>
              </a:cxnLst>
              <a:rect l="0" t="0" r="r" b="b"/>
              <a:pathLst>
                <a:path w="53" h="95">
                  <a:moveTo>
                    <a:pt x="7" y="54"/>
                  </a:moveTo>
                  <a:cubicBezTo>
                    <a:pt x="0" y="37"/>
                    <a:pt x="1" y="14"/>
                    <a:pt x="8" y="0"/>
                  </a:cubicBezTo>
                  <a:cubicBezTo>
                    <a:pt x="26" y="7"/>
                    <a:pt x="40" y="23"/>
                    <a:pt x="46" y="40"/>
                  </a:cubicBezTo>
                  <a:cubicBezTo>
                    <a:pt x="53" y="57"/>
                    <a:pt x="53" y="79"/>
                    <a:pt x="43" y="95"/>
                  </a:cubicBezTo>
                  <a:cubicBezTo>
                    <a:pt x="25" y="88"/>
                    <a:pt x="12" y="70"/>
                    <a:pt x="7"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405" b="0" i="0" u="none" strike="noStrike" kern="0" cap="none" spc="0" normalizeH="0" baseline="0" noProof="0">
                <a:ln>
                  <a:noFill/>
                </a:ln>
                <a:solidFill>
                  <a:sysClr val="windowText" lastClr="000000"/>
                </a:solidFill>
                <a:effectLst/>
                <a:uLnTx/>
                <a:uFillTx/>
                <a:latin typeface="黑体" panose="02010600030101010101" charset="-122"/>
                <a:ea typeface="黑体" panose="02010600030101010101" charset="-122"/>
              </a:endParaRPr>
            </a:p>
          </p:txBody>
        </p:sp>
      </p:grpSp>
      <p:sp>
        <p:nvSpPr>
          <p:cNvPr id="238" name="Rectangle 94"/>
          <p:cNvSpPr/>
          <p:nvPr/>
        </p:nvSpPr>
        <p:spPr>
          <a:xfrm>
            <a:off x="793828" y="4616623"/>
            <a:ext cx="579967" cy="42333"/>
          </a:xfrm>
          <a:prstGeom prst="rect">
            <a:avLst/>
          </a:prstGeom>
          <a:solidFill>
            <a:srgbClr val="076655"/>
          </a:soli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335" b="0" i="0" u="none" strike="noStrike" kern="0" cap="none" spc="0" normalizeH="0" baseline="0" noProof="0" smtClean="0">
              <a:ln>
                <a:noFill/>
              </a:ln>
              <a:solidFill>
                <a:srgbClr val="076655"/>
              </a:solidFill>
              <a:effectLst/>
              <a:uLnTx/>
              <a:uFillTx/>
              <a:latin typeface="黑体" panose="02010600030101010101" charset="-122"/>
              <a:ea typeface="黑体" panose="02010600030101010101" charset="-122"/>
              <a:cs typeface="+mn-cs"/>
            </a:endParaRPr>
          </a:p>
        </p:txBody>
      </p:sp>
      <p:sp>
        <p:nvSpPr>
          <p:cNvPr id="239" name="Rectangle 95"/>
          <p:cNvSpPr/>
          <p:nvPr/>
        </p:nvSpPr>
        <p:spPr>
          <a:xfrm>
            <a:off x="2597228" y="4616623"/>
            <a:ext cx="579967" cy="42333"/>
          </a:xfrm>
          <a:prstGeom prst="rect">
            <a:avLst/>
          </a:prstGeom>
          <a:solidFill>
            <a:srgbClr val="076655"/>
          </a:solidFill>
          <a:ln w="9525" cap="flat" cmpd="sng" algn="ctr">
            <a:noFill/>
            <a:prstDash val="solid"/>
          </a:ln>
          <a:effectLst/>
        </p:spPr>
        <p:txBody>
          <a:bodyPr anchor="ctr"/>
          <a:lstStyle/>
          <a:p>
            <a:pPr algn="ctr" fontAlgn="auto">
              <a:spcBef>
                <a:spcPts val="0"/>
              </a:spcBef>
              <a:spcAft>
                <a:spcPts val="0"/>
              </a:spcAft>
            </a:pPr>
            <a:endParaRPr lang="zh-CN" altLang="zh-CN" sz="1335" kern="0">
              <a:solidFill>
                <a:srgbClr val="076655"/>
              </a:solidFill>
              <a:latin typeface="黑体" panose="02010600030101010101" charset="-122"/>
              <a:ea typeface="黑体" panose="02010600030101010101" charset="-122"/>
            </a:endParaRPr>
          </a:p>
        </p:txBody>
      </p:sp>
      <p:sp>
        <p:nvSpPr>
          <p:cNvPr id="240" name="Rectangle 96"/>
          <p:cNvSpPr/>
          <p:nvPr/>
        </p:nvSpPr>
        <p:spPr>
          <a:xfrm>
            <a:off x="4468362" y="4616623"/>
            <a:ext cx="582083" cy="42333"/>
          </a:xfrm>
          <a:prstGeom prst="rect">
            <a:avLst/>
          </a:prstGeom>
          <a:solidFill>
            <a:srgbClr val="076655"/>
          </a:solidFill>
          <a:ln w="9525" cap="flat" cmpd="sng" algn="ctr">
            <a:noFill/>
            <a:prstDash val="solid"/>
          </a:ln>
          <a:effectLst/>
        </p:spPr>
        <p:txBody>
          <a:bodyPr anchor="ctr"/>
          <a:lstStyle/>
          <a:p>
            <a:pPr algn="ctr" fontAlgn="auto">
              <a:spcBef>
                <a:spcPts val="0"/>
              </a:spcBef>
              <a:spcAft>
                <a:spcPts val="0"/>
              </a:spcAft>
            </a:pPr>
            <a:endParaRPr lang="zh-CN" altLang="zh-CN" sz="1335" kern="0">
              <a:solidFill>
                <a:srgbClr val="076655"/>
              </a:solidFill>
              <a:latin typeface="黑体" panose="02010600030101010101" charset="-122"/>
              <a:ea typeface="黑体" panose="02010600030101010101" charset="-122"/>
            </a:endParaRPr>
          </a:p>
        </p:txBody>
      </p:sp>
      <p:sp>
        <p:nvSpPr>
          <p:cNvPr id="241" name="Rectangle 97"/>
          <p:cNvSpPr/>
          <p:nvPr/>
        </p:nvSpPr>
        <p:spPr>
          <a:xfrm>
            <a:off x="6333144" y="4616623"/>
            <a:ext cx="579967" cy="42333"/>
          </a:xfrm>
          <a:prstGeom prst="rect">
            <a:avLst/>
          </a:prstGeom>
          <a:solidFill>
            <a:srgbClr val="076655"/>
          </a:solidFill>
          <a:ln w="9525" cap="flat" cmpd="sng" algn="ctr">
            <a:noFill/>
            <a:prstDash val="solid"/>
          </a:ln>
          <a:effectLst/>
        </p:spPr>
        <p:txBody>
          <a:bodyPr anchor="ctr"/>
          <a:lstStyle/>
          <a:p>
            <a:pPr algn="ctr" fontAlgn="auto">
              <a:spcBef>
                <a:spcPts val="0"/>
              </a:spcBef>
              <a:spcAft>
                <a:spcPts val="0"/>
              </a:spcAft>
            </a:pPr>
            <a:endParaRPr lang="zh-CN" altLang="zh-CN" sz="1335" kern="0">
              <a:solidFill>
                <a:srgbClr val="076655"/>
              </a:solidFill>
              <a:latin typeface="黑体" panose="02010600030101010101" charset="-122"/>
              <a:ea typeface="黑体" panose="02010600030101010101" charset="-122"/>
            </a:endParaRPr>
          </a:p>
        </p:txBody>
      </p:sp>
      <p:sp>
        <p:nvSpPr>
          <p:cNvPr id="242" name="Rectangle 98"/>
          <p:cNvSpPr/>
          <p:nvPr/>
        </p:nvSpPr>
        <p:spPr>
          <a:xfrm>
            <a:off x="8140778" y="4616623"/>
            <a:ext cx="582084" cy="42333"/>
          </a:xfrm>
          <a:prstGeom prst="rect">
            <a:avLst/>
          </a:prstGeom>
          <a:solidFill>
            <a:srgbClr val="076655"/>
          </a:solidFill>
          <a:ln w="9525" cap="flat" cmpd="sng" algn="ctr">
            <a:noFill/>
            <a:prstDash val="solid"/>
          </a:ln>
          <a:effectLst/>
        </p:spPr>
        <p:txBody>
          <a:bodyPr anchor="ctr"/>
          <a:lstStyle/>
          <a:p>
            <a:pPr algn="ctr" fontAlgn="auto">
              <a:spcBef>
                <a:spcPts val="0"/>
              </a:spcBef>
              <a:spcAft>
                <a:spcPts val="0"/>
              </a:spcAft>
            </a:pPr>
            <a:endParaRPr lang="zh-CN" altLang="zh-CN" sz="1335" kern="0">
              <a:solidFill>
                <a:srgbClr val="076655"/>
              </a:solidFill>
              <a:latin typeface="黑体" panose="02010600030101010101" charset="-122"/>
              <a:ea typeface="黑体" panose="02010600030101010101" charset="-122"/>
            </a:endParaRPr>
          </a:p>
        </p:txBody>
      </p:sp>
      <p:sp>
        <p:nvSpPr>
          <p:cNvPr id="243" name="Rectangle 99"/>
          <p:cNvSpPr/>
          <p:nvPr/>
        </p:nvSpPr>
        <p:spPr>
          <a:xfrm>
            <a:off x="10014028" y="4616623"/>
            <a:ext cx="579967" cy="42333"/>
          </a:xfrm>
          <a:prstGeom prst="rect">
            <a:avLst/>
          </a:prstGeom>
          <a:solidFill>
            <a:srgbClr val="076655"/>
          </a:solidFill>
          <a:ln w="9525" cap="flat" cmpd="sng" algn="ctr">
            <a:noFill/>
            <a:prstDash val="solid"/>
          </a:ln>
          <a:effectLst/>
        </p:spPr>
        <p:txBody>
          <a:bodyPr anchor="ctr"/>
          <a:lstStyle/>
          <a:p>
            <a:pPr algn="ctr" fontAlgn="auto">
              <a:spcBef>
                <a:spcPts val="0"/>
              </a:spcBef>
              <a:spcAft>
                <a:spcPts val="0"/>
              </a:spcAft>
            </a:pPr>
            <a:endParaRPr lang="zh-CN" altLang="zh-CN" sz="1335" kern="0">
              <a:solidFill>
                <a:srgbClr val="076655"/>
              </a:solidFill>
              <a:latin typeface="黑体" panose="02010600030101010101" charset="-122"/>
              <a:ea typeface="黑体" panose="02010600030101010101" charset="-122"/>
            </a:endParaRPr>
          </a:p>
        </p:txBody>
      </p:sp>
      <p:sp>
        <p:nvSpPr>
          <p:cNvPr id="34" name="矩形 33"/>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2"/>
                                        </p:tgtEl>
                                        <p:attrNameLst>
                                          <p:attrName>style.visibility</p:attrName>
                                        </p:attrNameLst>
                                      </p:cBhvr>
                                      <p:to>
                                        <p:strVal val="visible"/>
                                      </p:to>
                                    </p:set>
                                    <p:anim calcmode="lin" valueType="num">
                                      <p:cBhvr>
                                        <p:cTn id="7" dur="300" fill="hold"/>
                                        <p:tgtEl>
                                          <p:spTgt spid="192"/>
                                        </p:tgtEl>
                                        <p:attrNameLst>
                                          <p:attrName>ppt_w</p:attrName>
                                        </p:attrNameLst>
                                      </p:cBhvr>
                                      <p:tavLst>
                                        <p:tav tm="0">
                                          <p:val>
                                            <p:fltVal val="0"/>
                                          </p:val>
                                        </p:tav>
                                        <p:tav tm="100000">
                                          <p:val>
                                            <p:strVal val="#ppt_w"/>
                                          </p:val>
                                        </p:tav>
                                      </p:tavLst>
                                    </p:anim>
                                    <p:anim calcmode="lin" valueType="num">
                                      <p:cBhvr>
                                        <p:cTn id="8" dur="300" fill="hold"/>
                                        <p:tgtEl>
                                          <p:spTgt spid="192"/>
                                        </p:tgtEl>
                                        <p:attrNameLst>
                                          <p:attrName>ppt_h</p:attrName>
                                        </p:attrNameLst>
                                      </p:cBhvr>
                                      <p:tavLst>
                                        <p:tav tm="0">
                                          <p:val>
                                            <p:fltVal val="0"/>
                                          </p:val>
                                        </p:tav>
                                        <p:tav tm="100000">
                                          <p:val>
                                            <p:strVal val="#ppt_h"/>
                                          </p:val>
                                        </p:tav>
                                      </p:tavLst>
                                    </p:anim>
                                    <p:animEffect transition="in" filter="fade">
                                      <p:cBhvr>
                                        <p:cTn id="9" dur="300"/>
                                        <p:tgtEl>
                                          <p:spTgt spid="192"/>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93"/>
                                        </p:tgtEl>
                                        <p:attrNameLst>
                                          <p:attrName>style.visibility</p:attrName>
                                        </p:attrNameLst>
                                      </p:cBhvr>
                                      <p:to>
                                        <p:strVal val="visible"/>
                                      </p:to>
                                    </p:set>
                                    <p:animEffect transition="in" filter="fade">
                                      <p:cBhvr>
                                        <p:cTn id="13" dur="500"/>
                                        <p:tgtEl>
                                          <p:spTgt spid="19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62"/>
                                        </p:tgtEl>
                                        <p:attrNameLst>
                                          <p:attrName>style.visibility</p:attrName>
                                        </p:attrNameLst>
                                      </p:cBhvr>
                                      <p:to>
                                        <p:strVal val="visible"/>
                                      </p:to>
                                    </p:set>
                                    <p:animEffect transition="in" filter="wipe(left)">
                                      <p:cBhvr>
                                        <p:cTn id="17" dur="500"/>
                                        <p:tgtEl>
                                          <p:spTgt spid="162"/>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72"/>
                                        </p:tgtEl>
                                        <p:attrNameLst>
                                          <p:attrName>style.visibility</p:attrName>
                                        </p:attrNameLst>
                                      </p:cBhvr>
                                      <p:to>
                                        <p:strVal val="visible"/>
                                      </p:to>
                                    </p:set>
                                    <p:anim calcmode="lin" valueType="num">
                                      <p:cBhvr>
                                        <p:cTn id="21" dur="300" fill="hold"/>
                                        <p:tgtEl>
                                          <p:spTgt spid="172"/>
                                        </p:tgtEl>
                                        <p:attrNameLst>
                                          <p:attrName>ppt_w</p:attrName>
                                        </p:attrNameLst>
                                      </p:cBhvr>
                                      <p:tavLst>
                                        <p:tav tm="0">
                                          <p:val>
                                            <p:fltVal val="0"/>
                                          </p:val>
                                        </p:tav>
                                        <p:tav tm="100000">
                                          <p:val>
                                            <p:strVal val="#ppt_w"/>
                                          </p:val>
                                        </p:tav>
                                      </p:tavLst>
                                    </p:anim>
                                    <p:anim calcmode="lin" valueType="num">
                                      <p:cBhvr>
                                        <p:cTn id="22" dur="300" fill="hold"/>
                                        <p:tgtEl>
                                          <p:spTgt spid="172"/>
                                        </p:tgtEl>
                                        <p:attrNameLst>
                                          <p:attrName>ppt_h</p:attrName>
                                        </p:attrNameLst>
                                      </p:cBhvr>
                                      <p:tavLst>
                                        <p:tav tm="0">
                                          <p:val>
                                            <p:fltVal val="0"/>
                                          </p:val>
                                        </p:tav>
                                        <p:tav tm="100000">
                                          <p:val>
                                            <p:strVal val="#ppt_h"/>
                                          </p:val>
                                        </p:tav>
                                      </p:tavLst>
                                    </p:anim>
                                    <p:animEffect transition="in" filter="fade">
                                      <p:cBhvr>
                                        <p:cTn id="23" dur="300"/>
                                        <p:tgtEl>
                                          <p:spTgt spid="172"/>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173"/>
                                        </p:tgtEl>
                                        <p:attrNameLst>
                                          <p:attrName>style.visibility</p:attrName>
                                        </p:attrNameLst>
                                      </p:cBhvr>
                                      <p:to>
                                        <p:strVal val="visible"/>
                                      </p:to>
                                    </p:set>
                                    <p:animEffect transition="in" filter="fade">
                                      <p:cBhvr>
                                        <p:cTn id="27" dur="500"/>
                                        <p:tgtEl>
                                          <p:spTgt spid="173"/>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63"/>
                                        </p:tgtEl>
                                        <p:attrNameLst>
                                          <p:attrName>style.visibility</p:attrName>
                                        </p:attrNameLst>
                                      </p:cBhvr>
                                      <p:to>
                                        <p:strVal val="visible"/>
                                      </p:to>
                                    </p:set>
                                    <p:animEffect transition="in" filter="wipe(left)">
                                      <p:cBhvr>
                                        <p:cTn id="31" dur="500"/>
                                        <p:tgtEl>
                                          <p:spTgt spid="163"/>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23"/>
                                        </p:tgtEl>
                                        <p:attrNameLst>
                                          <p:attrName>style.visibility</p:attrName>
                                        </p:attrNameLst>
                                      </p:cBhvr>
                                      <p:to>
                                        <p:strVal val="visible"/>
                                      </p:to>
                                    </p:set>
                                    <p:anim calcmode="lin" valueType="num">
                                      <p:cBhvr>
                                        <p:cTn id="35" dur="300" fill="hold"/>
                                        <p:tgtEl>
                                          <p:spTgt spid="223"/>
                                        </p:tgtEl>
                                        <p:attrNameLst>
                                          <p:attrName>ppt_w</p:attrName>
                                        </p:attrNameLst>
                                      </p:cBhvr>
                                      <p:tavLst>
                                        <p:tav tm="0">
                                          <p:val>
                                            <p:fltVal val="0"/>
                                          </p:val>
                                        </p:tav>
                                        <p:tav tm="100000">
                                          <p:val>
                                            <p:strVal val="#ppt_w"/>
                                          </p:val>
                                        </p:tav>
                                      </p:tavLst>
                                    </p:anim>
                                    <p:anim calcmode="lin" valueType="num">
                                      <p:cBhvr>
                                        <p:cTn id="36" dur="300" fill="hold"/>
                                        <p:tgtEl>
                                          <p:spTgt spid="223"/>
                                        </p:tgtEl>
                                        <p:attrNameLst>
                                          <p:attrName>ppt_h</p:attrName>
                                        </p:attrNameLst>
                                      </p:cBhvr>
                                      <p:tavLst>
                                        <p:tav tm="0">
                                          <p:val>
                                            <p:fltVal val="0"/>
                                          </p:val>
                                        </p:tav>
                                        <p:tav tm="100000">
                                          <p:val>
                                            <p:strVal val="#ppt_h"/>
                                          </p:val>
                                        </p:tav>
                                      </p:tavLst>
                                    </p:anim>
                                    <p:animEffect transition="in" filter="fade">
                                      <p:cBhvr>
                                        <p:cTn id="37" dur="300"/>
                                        <p:tgtEl>
                                          <p:spTgt spid="223"/>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224"/>
                                        </p:tgtEl>
                                        <p:attrNameLst>
                                          <p:attrName>style.visibility</p:attrName>
                                        </p:attrNameLst>
                                      </p:cBhvr>
                                      <p:to>
                                        <p:strVal val="visible"/>
                                      </p:to>
                                    </p:set>
                                    <p:animEffect transition="in" filter="fade">
                                      <p:cBhvr>
                                        <p:cTn id="41" dur="500"/>
                                        <p:tgtEl>
                                          <p:spTgt spid="224"/>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64"/>
                                        </p:tgtEl>
                                        <p:attrNameLst>
                                          <p:attrName>style.visibility</p:attrName>
                                        </p:attrNameLst>
                                      </p:cBhvr>
                                      <p:to>
                                        <p:strVal val="visible"/>
                                      </p:to>
                                    </p:set>
                                    <p:animEffect transition="in" filter="wipe(left)">
                                      <p:cBhvr>
                                        <p:cTn id="45" dur="500"/>
                                        <p:tgtEl>
                                          <p:spTgt spid="164"/>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209"/>
                                        </p:tgtEl>
                                        <p:attrNameLst>
                                          <p:attrName>style.visibility</p:attrName>
                                        </p:attrNameLst>
                                      </p:cBhvr>
                                      <p:to>
                                        <p:strVal val="visible"/>
                                      </p:to>
                                    </p:set>
                                    <p:anim calcmode="lin" valueType="num">
                                      <p:cBhvr>
                                        <p:cTn id="49" dur="300" fill="hold"/>
                                        <p:tgtEl>
                                          <p:spTgt spid="209"/>
                                        </p:tgtEl>
                                        <p:attrNameLst>
                                          <p:attrName>ppt_w</p:attrName>
                                        </p:attrNameLst>
                                      </p:cBhvr>
                                      <p:tavLst>
                                        <p:tav tm="0">
                                          <p:val>
                                            <p:fltVal val="0"/>
                                          </p:val>
                                        </p:tav>
                                        <p:tav tm="100000">
                                          <p:val>
                                            <p:strVal val="#ppt_w"/>
                                          </p:val>
                                        </p:tav>
                                      </p:tavLst>
                                    </p:anim>
                                    <p:anim calcmode="lin" valueType="num">
                                      <p:cBhvr>
                                        <p:cTn id="50" dur="300" fill="hold"/>
                                        <p:tgtEl>
                                          <p:spTgt spid="209"/>
                                        </p:tgtEl>
                                        <p:attrNameLst>
                                          <p:attrName>ppt_h</p:attrName>
                                        </p:attrNameLst>
                                      </p:cBhvr>
                                      <p:tavLst>
                                        <p:tav tm="0">
                                          <p:val>
                                            <p:fltVal val="0"/>
                                          </p:val>
                                        </p:tav>
                                        <p:tav tm="100000">
                                          <p:val>
                                            <p:strVal val="#ppt_h"/>
                                          </p:val>
                                        </p:tav>
                                      </p:tavLst>
                                    </p:anim>
                                    <p:animEffect transition="in" filter="fade">
                                      <p:cBhvr>
                                        <p:cTn id="51" dur="300"/>
                                        <p:tgtEl>
                                          <p:spTgt spid="209"/>
                                        </p:tgtEl>
                                      </p:cBhvr>
                                    </p:animEffect>
                                  </p:childTnLst>
                                </p:cTn>
                              </p:par>
                            </p:childTnLst>
                          </p:cTn>
                        </p:par>
                        <p:par>
                          <p:cTn id="52" fill="hold">
                            <p:stCondLst>
                              <p:cond delay="5000"/>
                            </p:stCondLst>
                            <p:childTnLst>
                              <p:par>
                                <p:cTn id="53" presetID="10" presetClass="entr" presetSubtype="0" fill="hold" nodeType="afterEffect">
                                  <p:stCondLst>
                                    <p:cond delay="0"/>
                                  </p:stCondLst>
                                  <p:childTnLst>
                                    <p:set>
                                      <p:cBhvr>
                                        <p:cTn id="54" dur="1" fill="hold">
                                          <p:stCondLst>
                                            <p:cond delay="0"/>
                                          </p:stCondLst>
                                        </p:cTn>
                                        <p:tgtEl>
                                          <p:spTgt spid="210"/>
                                        </p:tgtEl>
                                        <p:attrNameLst>
                                          <p:attrName>style.visibility</p:attrName>
                                        </p:attrNameLst>
                                      </p:cBhvr>
                                      <p:to>
                                        <p:strVal val="visible"/>
                                      </p:to>
                                    </p:set>
                                    <p:animEffect transition="in" filter="fade">
                                      <p:cBhvr>
                                        <p:cTn id="55" dur="500"/>
                                        <p:tgtEl>
                                          <p:spTgt spid="210"/>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66"/>
                                        </p:tgtEl>
                                        <p:attrNameLst>
                                          <p:attrName>style.visibility</p:attrName>
                                        </p:attrNameLst>
                                      </p:cBhvr>
                                      <p:to>
                                        <p:strVal val="visible"/>
                                      </p:to>
                                    </p:set>
                                    <p:animEffect transition="in" filter="wipe(left)">
                                      <p:cBhvr>
                                        <p:cTn id="59" dur="500"/>
                                        <p:tgtEl>
                                          <p:spTgt spid="166"/>
                                        </p:tgtEl>
                                      </p:cBhvr>
                                    </p:animEffect>
                                  </p:childTnLst>
                                </p:cTn>
                              </p:par>
                            </p:childTnLst>
                          </p:cTn>
                        </p:par>
                        <p:par>
                          <p:cTn id="60" fill="hold">
                            <p:stCondLst>
                              <p:cond delay="6000"/>
                            </p:stCondLst>
                            <p:childTnLst>
                              <p:par>
                                <p:cTn id="61" presetID="53" presetClass="entr" presetSubtype="16" fill="hold" grpId="0" nodeType="afterEffect">
                                  <p:stCondLst>
                                    <p:cond delay="0"/>
                                  </p:stCondLst>
                                  <p:childTnLst>
                                    <p:set>
                                      <p:cBhvr>
                                        <p:cTn id="62" dur="1" fill="hold">
                                          <p:stCondLst>
                                            <p:cond delay="0"/>
                                          </p:stCondLst>
                                        </p:cTn>
                                        <p:tgtEl>
                                          <p:spTgt spid="218"/>
                                        </p:tgtEl>
                                        <p:attrNameLst>
                                          <p:attrName>style.visibility</p:attrName>
                                        </p:attrNameLst>
                                      </p:cBhvr>
                                      <p:to>
                                        <p:strVal val="visible"/>
                                      </p:to>
                                    </p:set>
                                    <p:anim calcmode="lin" valueType="num">
                                      <p:cBhvr>
                                        <p:cTn id="63" dur="300" fill="hold"/>
                                        <p:tgtEl>
                                          <p:spTgt spid="218"/>
                                        </p:tgtEl>
                                        <p:attrNameLst>
                                          <p:attrName>ppt_w</p:attrName>
                                        </p:attrNameLst>
                                      </p:cBhvr>
                                      <p:tavLst>
                                        <p:tav tm="0">
                                          <p:val>
                                            <p:fltVal val="0"/>
                                          </p:val>
                                        </p:tav>
                                        <p:tav tm="100000">
                                          <p:val>
                                            <p:strVal val="#ppt_w"/>
                                          </p:val>
                                        </p:tav>
                                      </p:tavLst>
                                    </p:anim>
                                    <p:anim calcmode="lin" valueType="num">
                                      <p:cBhvr>
                                        <p:cTn id="64" dur="300" fill="hold"/>
                                        <p:tgtEl>
                                          <p:spTgt spid="218"/>
                                        </p:tgtEl>
                                        <p:attrNameLst>
                                          <p:attrName>ppt_h</p:attrName>
                                        </p:attrNameLst>
                                      </p:cBhvr>
                                      <p:tavLst>
                                        <p:tav tm="0">
                                          <p:val>
                                            <p:fltVal val="0"/>
                                          </p:val>
                                        </p:tav>
                                        <p:tav tm="100000">
                                          <p:val>
                                            <p:strVal val="#ppt_h"/>
                                          </p:val>
                                        </p:tav>
                                      </p:tavLst>
                                    </p:anim>
                                    <p:animEffect transition="in" filter="fade">
                                      <p:cBhvr>
                                        <p:cTn id="65" dur="300"/>
                                        <p:tgtEl>
                                          <p:spTgt spid="218"/>
                                        </p:tgtEl>
                                      </p:cBhvr>
                                    </p:animEffect>
                                  </p:childTnLst>
                                </p:cTn>
                              </p:par>
                            </p:childTnLst>
                          </p:cTn>
                        </p:par>
                        <p:par>
                          <p:cTn id="66" fill="hold">
                            <p:stCondLst>
                              <p:cond delay="6500"/>
                            </p:stCondLst>
                            <p:childTnLst>
                              <p:par>
                                <p:cTn id="67" presetID="10" presetClass="entr" presetSubtype="0" fill="hold" nodeType="afterEffect">
                                  <p:stCondLst>
                                    <p:cond delay="0"/>
                                  </p:stCondLst>
                                  <p:childTnLst>
                                    <p:set>
                                      <p:cBhvr>
                                        <p:cTn id="68" dur="1" fill="hold">
                                          <p:stCondLst>
                                            <p:cond delay="0"/>
                                          </p:stCondLst>
                                        </p:cTn>
                                        <p:tgtEl>
                                          <p:spTgt spid="219"/>
                                        </p:tgtEl>
                                        <p:attrNameLst>
                                          <p:attrName>style.visibility</p:attrName>
                                        </p:attrNameLst>
                                      </p:cBhvr>
                                      <p:to>
                                        <p:strVal val="visible"/>
                                      </p:to>
                                    </p:set>
                                    <p:animEffect transition="in" filter="fade">
                                      <p:cBhvr>
                                        <p:cTn id="69" dur="500"/>
                                        <p:tgtEl>
                                          <p:spTgt spid="219"/>
                                        </p:tgtEl>
                                      </p:cBhvr>
                                    </p:animEffect>
                                  </p:childTnLst>
                                </p:cTn>
                              </p:par>
                            </p:childTnLst>
                          </p:cTn>
                        </p:par>
                        <p:par>
                          <p:cTn id="70" fill="hold">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165"/>
                                        </p:tgtEl>
                                        <p:attrNameLst>
                                          <p:attrName>style.visibility</p:attrName>
                                        </p:attrNameLst>
                                      </p:cBhvr>
                                      <p:to>
                                        <p:strVal val="visible"/>
                                      </p:to>
                                    </p:set>
                                    <p:animEffect transition="in" filter="wipe(left)">
                                      <p:cBhvr>
                                        <p:cTn id="73" dur="500"/>
                                        <p:tgtEl>
                                          <p:spTgt spid="165"/>
                                        </p:tgtEl>
                                      </p:cBhvr>
                                    </p:animEffect>
                                  </p:childTnLst>
                                </p:cTn>
                              </p:par>
                            </p:childTnLst>
                          </p:cTn>
                        </p:par>
                        <p:par>
                          <p:cTn id="74" fill="hold">
                            <p:stCondLst>
                              <p:cond delay="7500"/>
                            </p:stCondLst>
                            <p:childTnLst>
                              <p:par>
                                <p:cTn id="75" presetID="53" presetClass="entr" presetSubtype="16" fill="hold" grpId="0" nodeType="afterEffect">
                                  <p:stCondLst>
                                    <p:cond delay="0"/>
                                  </p:stCondLst>
                                  <p:childTnLst>
                                    <p:set>
                                      <p:cBhvr>
                                        <p:cTn id="76" dur="1" fill="hold">
                                          <p:stCondLst>
                                            <p:cond delay="0"/>
                                          </p:stCondLst>
                                        </p:cTn>
                                        <p:tgtEl>
                                          <p:spTgt spid="167"/>
                                        </p:tgtEl>
                                        <p:attrNameLst>
                                          <p:attrName>style.visibility</p:attrName>
                                        </p:attrNameLst>
                                      </p:cBhvr>
                                      <p:to>
                                        <p:strVal val="visible"/>
                                      </p:to>
                                    </p:set>
                                    <p:anim calcmode="lin" valueType="num">
                                      <p:cBhvr>
                                        <p:cTn id="77" dur="300" fill="hold"/>
                                        <p:tgtEl>
                                          <p:spTgt spid="167"/>
                                        </p:tgtEl>
                                        <p:attrNameLst>
                                          <p:attrName>ppt_w</p:attrName>
                                        </p:attrNameLst>
                                      </p:cBhvr>
                                      <p:tavLst>
                                        <p:tav tm="0">
                                          <p:val>
                                            <p:fltVal val="0"/>
                                          </p:val>
                                        </p:tav>
                                        <p:tav tm="100000">
                                          <p:val>
                                            <p:strVal val="#ppt_w"/>
                                          </p:val>
                                        </p:tav>
                                      </p:tavLst>
                                    </p:anim>
                                    <p:anim calcmode="lin" valueType="num">
                                      <p:cBhvr>
                                        <p:cTn id="78" dur="300" fill="hold"/>
                                        <p:tgtEl>
                                          <p:spTgt spid="167"/>
                                        </p:tgtEl>
                                        <p:attrNameLst>
                                          <p:attrName>ppt_h</p:attrName>
                                        </p:attrNameLst>
                                      </p:cBhvr>
                                      <p:tavLst>
                                        <p:tav tm="0">
                                          <p:val>
                                            <p:fltVal val="0"/>
                                          </p:val>
                                        </p:tav>
                                        <p:tav tm="100000">
                                          <p:val>
                                            <p:strVal val="#ppt_h"/>
                                          </p:val>
                                        </p:tav>
                                      </p:tavLst>
                                    </p:anim>
                                    <p:animEffect transition="in" filter="fade">
                                      <p:cBhvr>
                                        <p:cTn id="79" dur="300"/>
                                        <p:tgtEl>
                                          <p:spTgt spid="167"/>
                                        </p:tgtEl>
                                      </p:cBhvr>
                                    </p:animEffect>
                                  </p:childTnLst>
                                </p:cTn>
                              </p:par>
                            </p:childTnLst>
                          </p:cTn>
                        </p:par>
                        <p:par>
                          <p:cTn id="80" fill="hold">
                            <p:stCondLst>
                              <p:cond delay="8000"/>
                            </p:stCondLst>
                            <p:childTnLst>
                              <p:par>
                                <p:cTn id="81" presetID="10" presetClass="entr" presetSubtype="0" fill="hold" nodeType="afterEffect">
                                  <p:stCondLst>
                                    <p:cond delay="0"/>
                                  </p:stCondLst>
                                  <p:childTnLst>
                                    <p:set>
                                      <p:cBhvr>
                                        <p:cTn id="82" dur="1" fill="hold">
                                          <p:stCondLst>
                                            <p:cond delay="0"/>
                                          </p:stCondLst>
                                        </p:cTn>
                                        <p:tgtEl>
                                          <p:spTgt spid="168"/>
                                        </p:tgtEl>
                                        <p:attrNameLst>
                                          <p:attrName>style.visibility</p:attrName>
                                        </p:attrNameLst>
                                      </p:cBhvr>
                                      <p:to>
                                        <p:strVal val="visible"/>
                                      </p:to>
                                    </p:set>
                                    <p:animEffect transition="in" filter="fade">
                                      <p:cBhvr>
                                        <p:cTn id="83" dur="500"/>
                                        <p:tgtEl>
                                          <p:spTgt spid="168"/>
                                        </p:tgtEl>
                                      </p:cBhvr>
                                    </p:animEffect>
                                  </p:childTnLst>
                                </p:cTn>
                              </p:par>
                            </p:childTnLst>
                          </p:cTn>
                        </p:par>
                        <p:par>
                          <p:cTn id="84" fill="hold">
                            <p:stCondLst>
                              <p:cond delay="8500"/>
                            </p:stCondLst>
                            <p:childTnLst>
                              <p:par>
                                <p:cTn id="85" presetID="1" presetClass="entr" presetSubtype="0" fill="hold" grpId="0" nodeType="afterEffect">
                                  <p:stCondLst>
                                    <p:cond delay="0"/>
                                  </p:stCondLst>
                                  <p:childTnLst>
                                    <p:set>
                                      <p:cBhvr>
                                        <p:cTn id="86" dur="1" fill="hold">
                                          <p:stCondLst>
                                            <p:cond delay="0"/>
                                          </p:stCondLst>
                                        </p:cTn>
                                        <p:tgtEl>
                                          <p:spTgt spid="151"/>
                                        </p:tgtEl>
                                        <p:attrNameLst>
                                          <p:attrName>style.visibility</p:attrName>
                                        </p:attrNameLst>
                                      </p:cBhvr>
                                      <p:to>
                                        <p:strVal val="visible"/>
                                      </p:to>
                                    </p:set>
                                  </p:childTnLst>
                                </p:cTn>
                              </p:par>
                            </p:childTnLst>
                          </p:cTn>
                        </p:par>
                        <p:par>
                          <p:cTn id="87" fill="hold">
                            <p:stCondLst>
                              <p:cond delay="8500"/>
                            </p:stCondLst>
                            <p:childTnLst>
                              <p:par>
                                <p:cTn id="88" presetID="1" presetClass="entr" presetSubtype="0" fill="hold" grpId="0" nodeType="afterEffect">
                                  <p:stCondLst>
                                    <p:cond delay="0"/>
                                  </p:stCondLst>
                                  <p:childTnLst>
                                    <p:set>
                                      <p:cBhvr>
                                        <p:cTn id="89" dur="1" fill="hold">
                                          <p:stCondLst>
                                            <p:cond delay="0"/>
                                          </p:stCondLst>
                                        </p:cTn>
                                        <p:tgtEl>
                                          <p:spTgt spid="238"/>
                                        </p:tgtEl>
                                        <p:attrNameLst>
                                          <p:attrName>style.visibility</p:attrName>
                                        </p:attrNameLst>
                                      </p:cBhvr>
                                      <p:to>
                                        <p:strVal val="visible"/>
                                      </p:to>
                                    </p:set>
                                  </p:childTnLst>
                                </p:cTn>
                              </p:par>
                            </p:childTnLst>
                          </p:cTn>
                        </p:par>
                        <p:par>
                          <p:cTn id="90" fill="hold">
                            <p:stCondLst>
                              <p:cond delay="8500"/>
                            </p:stCondLst>
                            <p:childTnLst>
                              <p:par>
                                <p:cTn id="91" presetID="10" presetClass="entr" presetSubtype="0" fill="hold" grpId="0" nodeType="afterEffect">
                                  <p:stCondLst>
                                    <p:cond delay="0"/>
                                  </p:stCondLst>
                                  <p:childTnLst>
                                    <p:set>
                                      <p:cBhvr>
                                        <p:cTn id="92" dur="1" fill="hold">
                                          <p:stCondLst>
                                            <p:cond delay="0"/>
                                          </p:stCondLst>
                                        </p:cTn>
                                        <p:tgtEl>
                                          <p:spTgt spid="150"/>
                                        </p:tgtEl>
                                        <p:attrNameLst>
                                          <p:attrName>style.visibility</p:attrName>
                                        </p:attrNameLst>
                                      </p:cBhvr>
                                      <p:to>
                                        <p:strVal val="visible"/>
                                      </p:to>
                                    </p:set>
                                    <p:animEffect transition="in" filter="fade">
                                      <p:cBhvr>
                                        <p:cTn id="93" dur="500"/>
                                        <p:tgtEl>
                                          <p:spTgt spid="150"/>
                                        </p:tgtEl>
                                      </p:cBhvr>
                                    </p:animEffect>
                                  </p:childTnLst>
                                </p:cTn>
                              </p:par>
                            </p:childTnLst>
                          </p:cTn>
                        </p:par>
                        <p:par>
                          <p:cTn id="94" fill="hold">
                            <p:stCondLst>
                              <p:cond delay="9000"/>
                            </p:stCondLst>
                            <p:childTnLst>
                              <p:par>
                                <p:cTn id="95" presetID="1" presetClass="entr" presetSubtype="0" fill="hold" grpId="0" nodeType="afterEffect">
                                  <p:stCondLst>
                                    <p:cond delay="0"/>
                                  </p:stCondLst>
                                  <p:childTnLst>
                                    <p:set>
                                      <p:cBhvr>
                                        <p:cTn id="96" dur="1" fill="hold">
                                          <p:stCondLst>
                                            <p:cond delay="0"/>
                                          </p:stCondLst>
                                        </p:cTn>
                                        <p:tgtEl>
                                          <p:spTgt spid="159"/>
                                        </p:tgtEl>
                                        <p:attrNameLst>
                                          <p:attrName>style.visibility</p:attrName>
                                        </p:attrNameLst>
                                      </p:cBhvr>
                                      <p:to>
                                        <p:strVal val="visible"/>
                                      </p:to>
                                    </p:set>
                                  </p:childTnLst>
                                </p:cTn>
                              </p:par>
                            </p:childTnLst>
                          </p:cTn>
                        </p:par>
                        <p:par>
                          <p:cTn id="97" fill="hold">
                            <p:stCondLst>
                              <p:cond delay="9000"/>
                            </p:stCondLst>
                            <p:childTnLst>
                              <p:par>
                                <p:cTn id="98" presetID="1" presetClass="entr" presetSubtype="0" fill="hold" grpId="0" nodeType="afterEffect">
                                  <p:stCondLst>
                                    <p:cond delay="0"/>
                                  </p:stCondLst>
                                  <p:childTnLst>
                                    <p:set>
                                      <p:cBhvr>
                                        <p:cTn id="99" dur="1" fill="hold">
                                          <p:stCondLst>
                                            <p:cond delay="0"/>
                                          </p:stCondLst>
                                        </p:cTn>
                                        <p:tgtEl>
                                          <p:spTgt spid="239"/>
                                        </p:tgtEl>
                                        <p:attrNameLst>
                                          <p:attrName>style.visibility</p:attrName>
                                        </p:attrNameLst>
                                      </p:cBhvr>
                                      <p:to>
                                        <p:strVal val="visible"/>
                                      </p:to>
                                    </p:set>
                                  </p:childTnLst>
                                </p:cTn>
                              </p:par>
                            </p:childTnLst>
                          </p:cTn>
                        </p:par>
                        <p:par>
                          <p:cTn id="100" fill="hold">
                            <p:stCondLst>
                              <p:cond delay="9000"/>
                            </p:stCondLst>
                            <p:childTnLst>
                              <p:par>
                                <p:cTn id="101" presetID="10" presetClass="entr" presetSubtype="0" fill="hold" grpId="0" nodeType="afterEffect">
                                  <p:stCondLst>
                                    <p:cond delay="0"/>
                                  </p:stCondLst>
                                  <p:childTnLst>
                                    <p:set>
                                      <p:cBhvr>
                                        <p:cTn id="102" dur="1" fill="hold">
                                          <p:stCondLst>
                                            <p:cond delay="0"/>
                                          </p:stCondLst>
                                        </p:cTn>
                                        <p:tgtEl>
                                          <p:spTgt spid="158"/>
                                        </p:tgtEl>
                                        <p:attrNameLst>
                                          <p:attrName>style.visibility</p:attrName>
                                        </p:attrNameLst>
                                      </p:cBhvr>
                                      <p:to>
                                        <p:strVal val="visible"/>
                                      </p:to>
                                    </p:set>
                                    <p:animEffect transition="in" filter="fade">
                                      <p:cBhvr>
                                        <p:cTn id="103" dur="500"/>
                                        <p:tgtEl>
                                          <p:spTgt spid="158"/>
                                        </p:tgtEl>
                                      </p:cBhvr>
                                    </p:animEffect>
                                  </p:childTnLst>
                                </p:cTn>
                              </p:par>
                            </p:childTnLst>
                          </p:cTn>
                        </p:par>
                        <p:par>
                          <p:cTn id="104" fill="hold">
                            <p:stCondLst>
                              <p:cond delay="9500"/>
                            </p:stCondLst>
                            <p:childTnLst>
                              <p:par>
                                <p:cTn id="105" presetID="1" presetClass="entr" presetSubtype="0" fill="hold" grpId="0" nodeType="afterEffect">
                                  <p:stCondLst>
                                    <p:cond delay="0"/>
                                  </p:stCondLst>
                                  <p:childTnLst>
                                    <p:set>
                                      <p:cBhvr>
                                        <p:cTn id="106" dur="1" fill="hold">
                                          <p:stCondLst>
                                            <p:cond delay="0"/>
                                          </p:stCondLst>
                                        </p:cTn>
                                        <p:tgtEl>
                                          <p:spTgt spid="161"/>
                                        </p:tgtEl>
                                        <p:attrNameLst>
                                          <p:attrName>style.visibility</p:attrName>
                                        </p:attrNameLst>
                                      </p:cBhvr>
                                      <p:to>
                                        <p:strVal val="visible"/>
                                      </p:to>
                                    </p:set>
                                  </p:childTnLst>
                                </p:cTn>
                              </p:par>
                            </p:childTnLst>
                          </p:cTn>
                        </p:par>
                        <p:par>
                          <p:cTn id="107" fill="hold">
                            <p:stCondLst>
                              <p:cond delay="9500"/>
                            </p:stCondLst>
                            <p:childTnLst>
                              <p:par>
                                <p:cTn id="108" presetID="1" presetClass="entr" presetSubtype="0" fill="hold" grpId="0" nodeType="afterEffect">
                                  <p:stCondLst>
                                    <p:cond delay="0"/>
                                  </p:stCondLst>
                                  <p:childTnLst>
                                    <p:set>
                                      <p:cBhvr>
                                        <p:cTn id="109" dur="1" fill="hold">
                                          <p:stCondLst>
                                            <p:cond delay="0"/>
                                          </p:stCondLst>
                                        </p:cTn>
                                        <p:tgtEl>
                                          <p:spTgt spid="240"/>
                                        </p:tgtEl>
                                        <p:attrNameLst>
                                          <p:attrName>style.visibility</p:attrName>
                                        </p:attrNameLst>
                                      </p:cBhvr>
                                      <p:to>
                                        <p:strVal val="visible"/>
                                      </p:to>
                                    </p:set>
                                  </p:childTnLst>
                                </p:cTn>
                              </p:par>
                            </p:childTnLst>
                          </p:cTn>
                        </p:par>
                        <p:par>
                          <p:cTn id="110" fill="hold">
                            <p:stCondLst>
                              <p:cond delay="9500"/>
                            </p:stCondLst>
                            <p:childTnLst>
                              <p:par>
                                <p:cTn id="111" presetID="10" presetClass="entr" presetSubtype="0" fill="hold" grpId="0" nodeType="afterEffect">
                                  <p:stCondLst>
                                    <p:cond delay="0"/>
                                  </p:stCondLst>
                                  <p:childTnLst>
                                    <p:set>
                                      <p:cBhvr>
                                        <p:cTn id="112" dur="1" fill="hold">
                                          <p:stCondLst>
                                            <p:cond delay="0"/>
                                          </p:stCondLst>
                                        </p:cTn>
                                        <p:tgtEl>
                                          <p:spTgt spid="160"/>
                                        </p:tgtEl>
                                        <p:attrNameLst>
                                          <p:attrName>style.visibility</p:attrName>
                                        </p:attrNameLst>
                                      </p:cBhvr>
                                      <p:to>
                                        <p:strVal val="visible"/>
                                      </p:to>
                                    </p:set>
                                    <p:animEffect transition="in" filter="fade">
                                      <p:cBhvr>
                                        <p:cTn id="113" dur="500"/>
                                        <p:tgtEl>
                                          <p:spTgt spid="160"/>
                                        </p:tgtEl>
                                      </p:cBhvr>
                                    </p:animEffect>
                                  </p:childTnLst>
                                </p:cTn>
                              </p:par>
                            </p:childTnLst>
                          </p:cTn>
                        </p:par>
                        <p:par>
                          <p:cTn id="114" fill="hold">
                            <p:stCondLst>
                              <p:cond delay="10000"/>
                            </p:stCondLst>
                            <p:childTnLst>
                              <p:par>
                                <p:cTn id="115" presetID="1" presetClass="entr" presetSubtype="0" fill="hold" grpId="0" nodeType="afterEffect">
                                  <p:stCondLst>
                                    <p:cond delay="0"/>
                                  </p:stCondLst>
                                  <p:childTnLst>
                                    <p:set>
                                      <p:cBhvr>
                                        <p:cTn id="116" dur="1" fill="hold">
                                          <p:stCondLst>
                                            <p:cond delay="0"/>
                                          </p:stCondLst>
                                        </p:cTn>
                                        <p:tgtEl>
                                          <p:spTgt spid="155"/>
                                        </p:tgtEl>
                                        <p:attrNameLst>
                                          <p:attrName>style.visibility</p:attrName>
                                        </p:attrNameLst>
                                      </p:cBhvr>
                                      <p:to>
                                        <p:strVal val="visible"/>
                                      </p:to>
                                    </p:set>
                                  </p:childTnLst>
                                </p:cTn>
                              </p:par>
                            </p:childTnLst>
                          </p:cTn>
                        </p:par>
                        <p:par>
                          <p:cTn id="117" fill="hold">
                            <p:stCondLst>
                              <p:cond delay="10000"/>
                            </p:stCondLst>
                            <p:childTnLst>
                              <p:par>
                                <p:cTn id="118" presetID="1" presetClass="entr" presetSubtype="0" fill="hold" grpId="0" nodeType="afterEffect">
                                  <p:stCondLst>
                                    <p:cond delay="0"/>
                                  </p:stCondLst>
                                  <p:childTnLst>
                                    <p:set>
                                      <p:cBhvr>
                                        <p:cTn id="119" dur="1" fill="hold">
                                          <p:stCondLst>
                                            <p:cond delay="0"/>
                                          </p:stCondLst>
                                        </p:cTn>
                                        <p:tgtEl>
                                          <p:spTgt spid="241"/>
                                        </p:tgtEl>
                                        <p:attrNameLst>
                                          <p:attrName>style.visibility</p:attrName>
                                        </p:attrNameLst>
                                      </p:cBhvr>
                                      <p:to>
                                        <p:strVal val="visible"/>
                                      </p:to>
                                    </p:set>
                                  </p:childTnLst>
                                </p:cTn>
                              </p:par>
                            </p:childTnLst>
                          </p:cTn>
                        </p:par>
                        <p:par>
                          <p:cTn id="120" fill="hold">
                            <p:stCondLst>
                              <p:cond delay="10000"/>
                            </p:stCondLst>
                            <p:childTnLst>
                              <p:par>
                                <p:cTn id="121" presetID="10" presetClass="entr" presetSubtype="0" fill="hold" grpId="0" nodeType="afterEffect">
                                  <p:stCondLst>
                                    <p:cond delay="0"/>
                                  </p:stCondLst>
                                  <p:childTnLst>
                                    <p:set>
                                      <p:cBhvr>
                                        <p:cTn id="122" dur="1" fill="hold">
                                          <p:stCondLst>
                                            <p:cond delay="0"/>
                                          </p:stCondLst>
                                        </p:cTn>
                                        <p:tgtEl>
                                          <p:spTgt spid="154"/>
                                        </p:tgtEl>
                                        <p:attrNameLst>
                                          <p:attrName>style.visibility</p:attrName>
                                        </p:attrNameLst>
                                      </p:cBhvr>
                                      <p:to>
                                        <p:strVal val="visible"/>
                                      </p:to>
                                    </p:set>
                                    <p:animEffect transition="in" filter="fade">
                                      <p:cBhvr>
                                        <p:cTn id="123" dur="500"/>
                                        <p:tgtEl>
                                          <p:spTgt spid="154"/>
                                        </p:tgtEl>
                                      </p:cBhvr>
                                    </p:animEffect>
                                  </p:childTnLst>
                                </p:cTn>
                              </p:par>
                            </p:childTnLst>
                          </p:cTn>
                        </p:par>
                        <p:par>
                          <p:cTn id="124" fill="hold">
                            <p:stCondLst>
                              <p:cond delay="10500"/>
                            </p:stCondLst>
                            <p:childTnLst>
                              <p:par>
                                <p:cTn id="125" presetID="1" presetClass="entr" presetSubtype="0" fill="hold" grpId="0" nodeType="afterEffect">
                                  <p:stCondLst>
                                    <p:cond delay="0"/>
                                  </p:stCondLst>
                                  <p:childTnLst>
                                    <p:set>
                                      <p:cBhvr>
                                        <p:cTn id="126" dur="1" fill="hold">
                                          <p:stCondLst>
                                            <p:cond delay="0"/>
                                          </p:stCondLst>
                                        </p:cTn>
                                        <p:tgtEl>
                                          <p:spTgt spid="157"/>
                                        </p:tgtEl>
                                        <p:attrNameLst>
                                          <p:attrName>style.visibility</p:attrName>
                                        </p:attrNameLst>
                                      </p:cBhvr>
                                      <p:to>
                                        <p:strVal val="visible"/>
                                      </p:to>
                                    </p:set>
                                  </p:childTnLst>
                                </p:cTn>
                              </p:par>
                            </p:childTnLst>
                          </p:cTn>
                        </p:par>
                        <p:par>
                          <p:cTn id="127" fill="hold">
                            <p:stCondLst>
                              <p:cond delay="10500"/>
                            </p:stCondLst>
                            <p:childTnLst>
                              <p:par>
                                <p:cTn id="128" presetID="1" presetClass="entr" presetSubtype="0" fill="hold" grpId="0" nodeType="afterEffect">
                                  <p:stCondLst>
                                    <p:cond delay="0"/>
                                  </p:stCondLst>
                                  <p:childTnLst>
                                    <p:set>
                                      <p:cBhvr>
                                        <p:cTn id="129" dur="1" fill="hold">
                                          <p:stCondLst>
                                            <p:cond delay="0"/>
                                          </p:stCondLst>
                                        </p:cTn>
                                        <p:tgtEl>
                                          <p:spTgt spid="242"/>
                                        </p:tgtEl>
                                        <p:attrNameLst>
                                          <p:attrName>style.visibility</p:attrName>
                                        </p:attrNameLst>
                                      </p:cBhvr>
                                      <p:to>
                                        <p:strVal val="visible"/>
                                      </p:to>
                                    </p:set>
                                  </p:childTnLst>
                                </p:cTn>
                              </p:par>
                            </p:childTnLst>
                          </p:cTn>
                        </p:par>
                        <p:par>
                          <p:cTn id="130" fill="hold">
                            <p:stCondLst>
                              <p:cond delay="10500"/>
                            </p:stCondLst>
                            <p:childTnLst>
                              <p:par>
                                <p:cTn id="131" presetID="10" presetClass="entr" presetSubtype="0" fill="hold" grpId="0" nodeType="afterEffect">
                                  <p:stCondLst>
                                    <p:cond delay="0"/>
                                  </p:stCondLst>
                                  <p:childTnLst>
                                    <p:set>
                                      <p:cBhvr>
                                        <p:cTn id="132" dur="1" fill="hold">
                                          <p:stCondLst>
                                            <p:cond delay="0"/>
                                          </p:stCondLst>
                                        </p:cTn>
                                        <p:tgtEl>
                                          <p:spTgt spid="156"/>
                                        </p:tgtEl>
                                        <p:attrNameLst>
                                          <p:attrName>style.visibility</p:attrName>
                                        </p:attrNameLst>
                                      </p:cBhvr>
                                      <p:to>
                                        <p:strVal val="visible"/>
                                      </p:to>
                                    </p:set>
                                    <p:animEffect transition="in" filter="fade">
                                      <p:cBhvr>
                                        <p:cTn id="133" dur="500"/>
                                        <p:tgtEl>
                                          <p:spTgt spid="156"/>
                                        </p:tgtEl>
                                      </p:cBhvr>
                                    </p:animEffect>
                                  </p:childTnLst>
                                </p:cTn>
                              </p:par>
                            </p:childTnLst>
                          </p:cTn>
                        </p:par>
                        <p:par>
                          <p:cTn id="134" fill="hold">
                            <p:stCondLst>
                              <p:cond delay="11000"/>
                            </p:stCondLst>
                            <p:childTnLst>
                              <p:par>
                                <p:cTn id="135" presetID="1" presetClass="entr" presetSubtype="0" fill="hold" grpId="0" nodeType="afterEffect">
                                  <p:stCondLst>
                                    <p:cond delay="0"/>
                                  </p:stCondLst>
                                  <p:childTnLst>
                                    <p:set>
                                      <p:cBhvr>
                                        <p:cTn id="136" dur="1" fill="hold">
                                          <p:stCondLst>
                                            <p:cond delay="0"/>
                                          </p:stCondLst>
                                        </p:cTn>
                                        <p:tgtEl>
                                          <p:spTgt spid="153"/>
                                        </p:tgtEl>
                                        <p:attrNameLst>
                                          <p:attrName>style.visibility</p:attrName>
                                        </p:attrNameLst>
                                      </p:cBhvr>
                                      <p:to>
                                        <p:strVal val="visible"/>
                                      </p:to>
                                    </p:set>
                                  </p:childTnLst>
                                </p:cTn>
                              </p:par>
                            </p:childTnLst>
                          </p:cTn>
                        </p:par>
                        <p:par>
                          <p:cTn id="137" fill="hold">
                            <p:stCondLst>
                              <p:cond delay="11000"/>
                            </p:stCondLst>
                            <p:childTnLst>
                              <p:par>
                                <p:cTn id="138" presetID="1" presetClass="entr" presetSubtype="0" fill="hold" grpId="0" nodeType="afterEffect">
                                  <p:stCondLst>
                                    <p:cond delay="0"/>
                                  </p:stCondLst>
                                  <p:childTnLst>
                                    <p:set>
                                      <p:cBhvr>
                                        <p:cTn id="139" dur="1" fill="hold">
                                          <p:stCondLst>
                                            <p:cond delay="0"/>
                                          </p:stCondLst>
                                        </p:cTn>
                                        <p:tgtEl>
                                          <p:spTgt spid="243"/>
                                        </p:tgtEl>
                                        <p:attrNameLst>
                                          <p:attrName>style.visibility</p:attrName>
                                        </p:attrNameLst>
                                      </p:cBhvr>
                                      <p:to>
                                        <p:strVal val="visible"/>
                                      </p:to>
                                    </p:set>
                                  </p:childTnLst>
                                </p:cTn>
                              </p:par>
                            </p:childTnLst>
                          </p:cTn>
                        </p:par>
                        <p:par>
                          <p:cTn id="140" fill="hold">
                            <p:stCondLst>
                              <p:cond delay="11000"/>
                            </p:stCondLst>
                            <p:childTnLst>
                              <p:par>
                                <p:cTn id="141" presetID="10" presetClass="entr" presetSubtype="0" fill="hold" grpId="0" nodeType="afterEffect">
                                  <p:stCondLst>
                                    <p:cond delay="0"/>
                                  </p:stCondLst>
                                  <p:childTnLst>
                                    <p:set>
                                      <p:cBhvr>
                                        <p:cTn id="142" dur="1" fill="hold">
                                          <p:stCondLst>
                                            <p:cond delay="0"/>
                                          </p:stCondLst>
                                        </p:cTn>
                                        <p:tgtEl>
                                          <p:spTgt spid="152"/>
                                        </p:tgtEl>
                                        <p:attrNameLst>
                                          <p:attrName>style.visibility</p:attrName>
                                        </p:attrNameLst>
                                      </p:cBhvr>
                                      <p:to>
                                        <p:strVal val="visible"/>
                                      </p:to>
                                    </p:set>
                                    <p:animEffect transition="in" filter="fade">
                                      <p:cBhvr>
                                        <p:cTn id="143"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p:bldP spid="151" grpId="0"/>
      <p:bldP spid="152" grpId="0"/>
      <p:bldP spid="153" grpId="0"/>
      <p:bldP spid="154" grpId="0"/>
      <p:bldP spid="155" grpId="0"/>
      <p:bldP spid="156" grpId="0"/>
      <p:bldP spid="157" grpId="0"/>
      <p:bldP spid="158" grpId="0"/>
      <p:bldP spid="159" grpId="0"/>
      <p:bldP spid="160" grpId="0"/>
      <p:bldP spid="161" grpId="0"/>
      <p:bldP spid="162" grpId="0" bldLvl="0" animBg="1"/>
      <p:bldP spid="163" grpId="0" bldLvl="0" animBg="1"/>
      <p:bldP spid="164" grpId="0" bldLvl="0" animBg="1"/>
      <p:bldP spid="165" grpId="0" bldLvl="0" animBg="1"/>
      <p:bldP spid="166" grpId="0" bldLvl="0" animBg="1"/>
      <p:bldP spid="167" grpId="0" bldLvl="0" animBg="1"/>
      <p:bldP spid="172" grpId="0" bldLvl="0" animBg="1"/>
      <p:bldP spid="192" grpId="0" bldLvl="0" animBg="1"/>
      <p:bldP spid="209" grpId="0" bldLvl="0" animBg="1"/>
      <p:bldP spid="218" grpId="0" bldLvl="0" animBg="1"/>
      <p:bldP spid="223" grpId="0" bldLvl="0" animBg="1"/>
      <p:bldP spid="238" grpId="0" bldLvl="0" animBg="1"/>
      <p:bldP spid="239" grpId="0" bldLvl="0" animBg="1"/>
      <p:bldP spid="240" grpId="0" bldLvl="0" animBg="1"/>
      <p:bldP spid="241" grpId="0" bldLvl="0" animBg="1"/>
      <p:bldP spid="242" grpId="0" bldLvl="0" animBg="1"/>
      <p:bldP spid="24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125"/>
          <p:cNvSpPr/>
          <p:nvPr/>
        </p:nvSpPr>
        <p:spPr bwMode="auto">
          <a:xfrm>
            <a:off x="6076903" y="2194173"/>
            <a:ext cx="1513973" cy="1193792"/>
          </a:xfrm>
          <a:custGeom>
            <a:avLst/>
            <a:gdLst>
              <a:gd name="T0" fmla="*/ 37 w 52"/>
              <a:gd name="T1" fmla="*/ 12 h 41"/>
              <a:gd name="T2" fmla="*/ 35 w 52"/>
              <a:gd name="T3" fmla="*/ 0 h 41"/>
              <a:gd name="T4" fmla="*/ 24 w 52"/>
              <a:gd name="T5" fmla="*/ 6 h 41"/>
              <a:gd name="T6" fmla="*/ 6 w 52"/>
              <a:gd name="T7" fmla="*/ 3 h 41"/>
              <a:gd name="T8" fmla="*/ 0 w 52"/>
              <a:gd name="T9" fmla="*/ 3 h 41"/>
              <a:gd name="T10" fmla="*/ 2 w 52"/>
              <a:gd name="T11" fmla="*/ 28 h 41"/>
              <a:gd name="T12" fmla="*/ 6 w 52"/>
              <a:gd name="T13" fmla="*/ 28 h 41"/>
              <a:gd name="T14" fmla="*/ 32 w 52"/>
              <a:gd name="T15" fmla="*/ 41 h 41"/>
              <a:gd name="T16" fmla="*/ 52 w 52"/>
              <a:gd name="T17" fmla="*/ 25 h 41"/>
              <a:gd name="T18" fmla="*/ 37 w 52"/>
              <a:gd name="T19"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1">
                <a:moveTo>
                  <a:pt x="37" y="12"/>
                </a:moveTo>
                <a:cubicBezTo>
                  <a:pt x="35" y="0"/>
                  <a:pt x="35" y="0"/>
                  <a:pt x="35" y="0"/>
                </a:cubicBezTo>
                <a:cubicBezTo>
                  <a:pt x="24" y="6"/>
                  <a:pt x="24" y="6"/>
                  <a:pt x="24" y="6"/>
                </a:cubicBezTo>
                <a:cubicBezTo>
                  <a:pt x="18" y="4"/>
                  <a:pt x="12" y="3"/>
                  <a:pt x="6" y="3"/>
                </a:cubicBezTo>
                <a:cubicBezTo>
                  <a:pt x="4" y="3"/>
                  <a:pt x="2" y="3"/>
                  <a:pt x="0" y="3"/>
                </a:cubicBezTo>
                <a:cubicBezTo>
                  <a:pt x="2" y="28"/>
                  <a:pt x="2" y="28"/>
                  <a:pt x="2" y="28"/>
                </a:cubicBezTo>
                <a:cubicBezTo>
                  <a:pt x="3" y="28"/>
                  <a:pt x="4" y="28"/>
                  <a:pt x="6" y="28"/>
                </a:cubicBezTo>
                <a:cubicBezTo>
                  <a:pt x="16" y="28"/>
                  <a:pt x="26" y="33"/>
                  <a:pt x="32" y="41"/>
                </a:cubicBezTo>
                <a:cubicBezTo>
                  <a:pt x="52" y="25"/>
                  <a:pt x="52" y="25"/>
                  <a:pt x="52" y="25"/>
                </a:cubicBezTo>
                <a:cubicBezTo>
                  <a:pt x="47" y="20"/>
                  <a:pt x="43" y="16"/>
                  <a:pt x="37" y="12"/>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sz="2400"/>
          </a:p>
        </p:txBody>
      </p:sp>
      <p:sp>
        <p:nvSpPr>
          <p:cNvPr id="36" name="Freeform 126"/>
          <p:cNvSpPr/>
          <p:nvPr/>
        </p:nvSpPr>
        <p:spPr bwMode="auto">
          <a:xfrm>
            <a:off x="4871995" y="2228119"/>
            <a:ext cx="1255487" cy="1132252"/>
          </a:xfrm>
          <a:custGeom>
            <a:avLst/>
            <a:gdLst>
              <a:gd name="T0" fmla="*/ 41 w 43"/>
              <a:gd name="T1" fmla="*/ 2 h 39"/>
              <a:gd name="T2" fmla="*/ 25 w 43"/>
              <a:gd name="T3" fmla="*/ 6 h 39"/>
              <a:gd name="T4" fmla="*/ 14 w 43"/>
              <a:gd name="T5" fmla="*/ 0 h 39"/>
              <a:gd name="T6" fmla="*/ 12 w 43"/>
              <a:gd name="T7" fmla="*/ 13 h 39"/>
              <a:gd name="T8" fmla="*/ 0 w 43"/>
              <a:gd name="T9" fmla="*/ 24 h 39"/>
              <a:gd name="T10" fmla="*/ 20 w 43"/>
              <a:gd name="T11" fmla="*/ 39 h 39"/>
              <a:gd name="T12" fmla="*/ 43 w 43"/>
              <a:gd name="T13" fmla="*/ 27 h 39"/>
              <a:gd name="T14" fmla="*/ 41 w 43"/>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39">
                <a:moveTo>
                  <a:pt x="41" y="2"/>
                </a:moveTo>
                <a:cubicBezTo>
                  <a:pt x="35" y="2"/>
                  <a:pt x="30" y="4"/>
                  <a:pt x="25" y="6"/>
                </a:cubicBezTo>
                <a:cubicBezTo>
                  <a:pt x="14" y="0"/>
                  <a:pt x="14" y="0"/>
                  <a:pt x="14" y="0"/>
                </a:cubicBezTo>
                <a:cubicBezTo>
                  <a:pt x="12" y="13"/>
                  <a:pt x="12" y="13"/>
                  <a:pt x="12" y="13"/>
                </a:cubicBezTo>
                <a:cubicBezTo>
                  <a:pt x="8" y="16"/>
                  <a:pt x="4" y="20"/>
                  <a:pt x="0" y="24"/>
                </a:cubicBezTo>
                <a:cubicBezTo>
                  <a:pt x="20" y="39"/>
                  <a:pt x="20" y="39"/>
                  <a:pt x="20" y="39"/>
                </a:cubicBezTo>
                <a:cubicBezTo>
                  <a:pt x="25" y="32"/>
                  <a:pt x="34" y="28"/>
                  <a:pt x="43" y="27"/>
                </a:cubicBezTo>
                <a:lnTo>
                  <a:pt x="41" y="2"/>
                </a:lnTo>
                <a:close/>
              </a:path>
            </a:pathLst>
          </a:custGeom>
          <a:solidFill>
            <a:srgbClr val="076655"/>
          </a:solidFill>
          <a:ln>
            <a:noFill/>
          </a:ln>
        </p:spPr>
        <p:txBody>
          <a:bodyPr vert="horz" wrap="square" lIns="91440" tIns="45720" rIns="91440" bIns="45720" numCol="1" anchor="t" anchorCtr="0" compatLnSpc="1"/>
          <a:lstStyle/>
          <a:p>
            <a:endParaRPr lang="zh-CN" altLang="en-US" sz="2400"/>
          </a:p>
        </p:txBody>
      </p:sp>
      <p:sp>
        <p:nvSpPr>
          <p:cNvPr id="37" name="Freeform 127"/>
          <p:cNvSpPr/>
          <p:nvPr/>
        </p:nvSpPr>
        <p:spPr bwMode="auto">
          <a:xfrm>
            <a:off x="4256559" y="2925182"/>
            <a:ext cx="1193948" cy="1390705"/>
          </a:xfrm>
          <a:custGeom>
            <a:avLst/>
            <a:gdLst>
              <a:gd name="T0" fmla="*/ 41 w 41"/>
              <a:gd name="T1" fmla="*/ 15 h 48"/>
              <a:gd name="T2" fmla="*/ 21 w 41"/>
              <a:gd name="T3" fmla="*/ 0 h 48"/>
              <a:gd name="T4" fmla="*/ 12 w 41"/>
              <a:gd name="T5" fmla="*/ 16 h 48"/>
              <a:gd name="T6" fmla="*/ 0 w 41"/>
              <a:gd name="T7" fmla="*/ 21 h 48"/>
              <a:gd name="T8" fmla="*/ 9 w 41"/>
              <a:gd name="T9" fmla="*/ 30 h 48"/>
              <a:gd name="T10" fmla="*/ 9 w 41"/>
              <a:gd name="T11" fmla="*/ 37 h 48"/>
              <a:gd name="T12" fmla="*/ 10 w 41"/>
              <a:gd name="T13" fmla="*/ 48 h 48"/>
              <a:gd name="T14" fmla="*/ 34 w 41"/>
              <a:gd name="T15" fmla="*/ 43 h 48"/>
              <a:gd name="T16" fmla="*/ 33 w 41"/>
              <a:gd name="T17" fmla="*/ 37 h 48"/>
              <a:gd name="T18" fmla="*/ 41 w 41"/>
              <a:gd name="T19"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48">
                <a:moveTo>
                  <a:pt x="41" y="15"/>
                </a:moveTo>
                <a:cubicBezTo>
                  <a:pt x="21" y="0"/>
                  <a:pt x="21" y="0"/>
                  <a:pt x="21" y="0"/>
                </a:cubicBezTo>
                <a:cubicBezTo>
                  <a:pt x="18" y="5"/>
                  <a:pt x="15" y="10"/>
                  <a:pt x="12" y="16"/>
                </a:cubicBezTo>
                <a:cubicBezTo>
                  <a:pt x="0" y="21"/>
                  <a:pt x="0" y="21"/>
                  <a:pt x="0" y="21"/>
                </a:cubicBezTo>
                <a:cubicBezTo>
                  <a:pt x="9" y="30"/>
                  <a:pt x="9" y="30"/>
                  <a:pt x="9" y="30"/>
                </a:cubicBezTo>
                <a:cubicBezTo>
                  <a:pt x="9" y="32"/>
                  <a:pt x="9" y="34"/>
                  <a:pt x="9" y="37"/>
                </a:cubicBezTo>
                <a:cubicBezTo>
                  <a:pt x="9" y="40"/>
                  <a:pt x="9" y="44"/>
                  <a:pt x="10" y="48"/>
                </a:cubicBezTo>
                <a:cubicBezTo>
                  <a:pt x="34" y="43"/>
                  <a:pt x="34" y="43"/>
                  <a:pt x="34" y="43"/>
                </a:cubicBezTo>
                <a:cubicBezTo>
                  <a:pt x="34" y="41"/>
                  <a:pt x="33" y="39"/>
                  <a:pt x="33" y="37"/>
                </a:cubicBezTo>
                <a:cubicBezTo>
                  <a:pt x="33" y="29"/>
                  <a:pt x="36" y="21"/>
                  <a:pt x="41" y="15"/>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zh-CN" altLang="en-US" sz="2400"/>
          </a:p>
        </p:txBody>
      </p:sp>
      <p:sp>
        <p:nvSpPr>
          <p:cNvPr id="38" name="Freeform 128"/>
          <p:cNvSpPr/>
          <p:nvPr/>
        </p:nvSpPr>
        <p:spPr bwMode="auto">
          <a:xfrm>
            <a:off x="4465812" y="4172640"/>
            <a:ext cx="1070860" cy="1046107"/>
          </a:xfrm>
          <a:custGeom>
            <a:avLst/>
            <a:gdLst>
              <a:gd name="T0" fmla="*/ 37 w 37"/>
              <a:gd name="T1" fmla="*/ 18 h 36"/>
              <a:gd name="T2" fmla="*/ 27 w 37"/>
              <a:gd name="T3" fmla="*/ 0 h 36"/>
              <a:gd name="T4" fmla="*/ 3 w 37"/>
              <a:gd name="T5" fmla="*/ 5 h 36"/>
              <a:gd name="T6" fmla="*/ 5 w 37"/>
              <a:gd name="T7" fmla="*/ 15 h 36"/>
              <a:gd name="T8" fmla="*/ 0 w 37"/>
              <a:gd name="T9" fmla="*/ 26 h 36"/>
              <a:gd name="T10" fmla="*/ 12 w 37"/>
              <a:gd name="T11" fmla="*/ 28 h 36"/>
              <a:gd name="T12" fmla="*/ 19 w 37"/>
              <a:gd name="T13" fmla="*/ 36 h 36"/>
              <a:gd name="T14" fmla="*/ 37 w 37"/>
              <a:gd name="T15" fmla="*/ 18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6">
                <a:moveTo>
                  <a:pt x="37" y="18"/>
                </a:moveTo>
                <a:cubicBezTo>
                  <a:pt x="32" y="13"/>
                  <a:pt x="28" y="7"/>
                  <a:pt x="27" y="0"/>
                </a:cubicBezTo>
                <a:cubicBezTo>
                  <a:pt x="3" y="5"/>
                  <a:pt x="3" y="5"/>
                  <a:pt x="3" y="5"/>
                </a:cubicBezTo>
                <a:cubicBezTo>
                  <a:pt x="3" y="8"/>
                  <a:pt x="4" y="11"/>
                  <a:pt x="5" y="15"/>
                </a:cubicBezTo>
                <a:cubicBezTo>
                  <a:pt x="0" y="26"/>
                  <a:pt x="0" y="26"/>
                  <a:pt x="0" y="26"/>
                </a:cubicBezTo>
                <a:cubicBezTo>
                  <a:pt x="12" y="28"/>
                  <a:pt x="12" y="28"/>
                  <a:pt x="12" y="28"/>
                </a:cubicBezTo>
                <a:cubicBezTo>
                  <a:pt x="14" y="31"/>
                  <a:pt x="17" y="33"/>
                  <a:pt x="19" y="36"/>
                </a:cubicBezTo>
                <a:lnTo>
                  <a:pt x="37" y="18"/>
                </a:ln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sz="2400"/>
          </a:p>
        </p:txBody>
      </p:sp>
      <p:sp>
        <p:nvSpPr>
          <p:cNvPr id="39" name="Freeform 129"/>
          <p:cNvSpPr/>
          <p:nvPr/>
        </p:nvSpPr>
        <p:spPr bwMode="auto">
          <a:xfrm>
            <a:off x="5041927" y="2925708"/>
            <a:ext cx="2904851" cy="2807548"/>
          </a:xfrm>
          <a:custGeom>
            <a:avLst/>
            <a:gdLst>
              <a:gd name="T0" fmla="*/ 87 w 100"/>
              <a:gd name="T1" fmla="*/ 74 h 96"/>
              <a:gd name="T2" fmla="*/ 100 w 100"/>
              <a:gd name="T3" fmla="*/ 37 h 96"/>
              <a:gd name="T4" fmla="*/ 88 w 100"/>
              <a:gd name="T5" fmla="*/ 0 h 96"/>
              <a:gd name="T6" fmla="*/ 68 w 100"/>
              <a:gd name="T7" fmla="*/ 15 h 96"/>
              <a:gd name="T8" fmla="*/ 76 w 100"/>
              <a:gd name="T9" fmla="*/ 37 h 96"/>
              <a:gd name="T10" fmla="*/ 42 w 100"/>
              <a:gd name="T11" fmla="*/ 71 h 96"/>
              <a:gd name="T12" fmla="*/ 18 w 100"/>
              <a:gd name="T13" fmla="*/ 61 h 96"/>
              <a:gd name="T14" fmla="*/ 0 w 100"/>
              <a:gd name="T15" fmla="*/ 79 h 96"/>
              <a:gd name="T16" fmla="*/ 42 w 100"/>
              <a:gd name="T17" fmla="*/ 96 h 96"/>
              <a:gd name="T18" fmla="*/ 76 w 100"/>
              <a:gd name="T19" fmla="*/ 84 h 96"/>
              <a:gd name="T20" fmla="*/ 89 w 100"/>
              <a:gd name="T21" fmla="*/ 87 h 96"/>
              <a:gd name="T22" fmla="*/ 87 w 100"/>
              <a:gd name="T23" fmla="*/ 74 h 96"/>
              <a:gd name="connsiteX0" fmla="*/ 8700 w 10000"/>
              <a:gd name="connsiteY0" fmla="*/ 7708 h 10000"/>
              <a:gd name="connsiteX1" fmla="*/ 10000 w 10000"/>
              <a:gd name="connsiteY1" fmla="*/ 3854 h 10000"/>
              <a:gd name="connsiteX2" fmla="*/ 8800 w 10000"/>
              <a:gd name="connsiteY2" fmla="*/ 0 h 10000"/>
              <a:gd name="connsiteX3" fmla="*/ 6800 w 10000"/>
              <a:gd name="connsiteY3" fmla="*/ 1563 h 10000"/>
              <a:gd name="connsiteX4" fmla="*/ 7600 w 10000"/>
              <a:gd name="connsiteY4" fmla="*/ 3854 h 10000"/>
              <a:gd name="connsiteX5" fmla="*/ 4200 w 10000"/>
              <a:gd name="connsiteY5" fmla="*/ 7396 h 10000"/>
              <a:gd name="connsiteX6" fmla="*/ 1800 w 10000"/>
              <a:gd name="connsiteY6" fmla="*/ 6354 h 10000"/>
              <a:gd name="connsiteX7" fmla="*/ 0 w 10000"/>
              <a:gd name="connsiteY7" fmla="*/ 8229 h 10000"/>
              <a:gd name="connsiteX8" fmla="*/ 4200 w 10000"/>
              <a:gd name="connsiteY8" fmla="*/ 10000 h 10000"/>
              <a:gd name="connsiteX9" fmla="*/ 7600 w 10000"/>
              <a:gd name="connsiteY9" fmla="*/ 8750 h 10000"/>
              <a:gd name="connsiteX10" fmla="*/ 8900 w 10000"/>
              <a:gd name="connsiteY10" fmla="*/ 9063 h 10000"/>
              <a:gd name="connsiteX11" fmla="*/ 8700 w 10000"/>
              <a:gd name="connsiteY11" fmla="*/ 7708 h 10000"/>
              <a:gd name="connsiteX0-1" fmla="*/ 8700 w 10000"/>
              <a:gd name="connsiteY0-2" fmla="*/ 7802 h 10094"/>
              <a:gd name="connsiteX1-3" fmla="*/ 10000 w 10000"/>
              <a:gd name="connsiteY1-4" fmla="*/ 3948 h 10094"/>
              <a:gd name="connsiteX2-5" fmla="*/ 8800 w 10000"/>
              <a:gd name="connsiteY2-6" fmla="*/ 0 h 10094"/>
              <a:gd name="connsiteX3-7" fmla="*/ 6800 w 10000"/>
              <a:gd name="connsiteY3-8" fmla="*/ 1657 h 10094"/>
              <a:gd name="connsiteX4-9" fmla="*/ 7600 w 10000"/>
              <a:gd name="connsiteY4-10" fmla="*/ 3948 h 10094"/>
              <a:gd name="connsiteX5-11" fmla="*/ 4200 w 10000"/>
              <a:gd name="connsiteY5-12" fmla="*/ 7490 h 10094"/>
              <a:gd name="connsiteX6-13" fmla="*/ 1800 w 10000"/>
              <a:gd name="connsiteY6-14" fmla="*/ 6448 h 10094"/>
              <a:gd name="connsiteX7-15" fmla="*/ 0 w 10000"/>
              <a:gd name="connsiteY7-16" fmla="*/ 8323 h 10094"/>
              <a:gd name="connsiteX8-17" fmla="*/ 4200 w 10000"/>
              <a:gd name="connsiteY8-18" fmla="*/ 10094 h 10094"/>
              <a:gd name="connsiteX9-19" fmla="*/ 7600 w 10000"/>
              <a:gd name="connsiteY9-20" fmla="*/ 8844 h 10094"/>
              <a:gd name="connsiteX10-21" fmla="*/ 8900 w 10000"/>
              <a:gd name="connsiteY10-22" fmla="*/ 9157 h 10094"/>
              <a:gd name="connsiteX11-23" fmla="*/ 8700 w 10000"/>
              <a:gd name="connsiteY11-24" fmla="*/ 7802 h 10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10000" h="10094">
                <a:moveTo>
                  <a:pt x="8700" y="7802"/>
                </a:moveTo>
                <a:cubicBezTo>
                  <a:pt x="9500" y="6761"/>
                  <a:pt x="9983" y="5248"/>
                  <a:pt x="10000" y="3948"/>
                </a:cubicBezTo>
                <a:cubicBezTo>
                  <a:pt x="10017" y="2648"/>
                  <a:pt x="9600" y="1042"/>
                  <a:pt x="8800" y="0"/>
                </a:cubicBezTo>
                <a:lnTo>
                  <a:pt x="6800" y="1657"/>
                </a:lnTo>
                <a:cubicBezTo>
                  <a:pt x="7300" y="2282"/>
                  <a:pt x="7600" y="3011"/>
                  <a:pt x="7600" y="3948"/>
                </a:cubicBezTo>
                <a:cubicBezTo>
                  <a:pt x="7600" y="5823"/>
                  <a:pt x="6000" y="7490"/>
                  <a:pt x="4200" y="7490"/>
                </a:cubicBezTo>
                <a:cubicBezTo>
                  <a:pt x="3200" y="7490"/>
                  <a:pt x="2400" y="7073"/>
                  <a:pt x="1800" y="6448"/>
                </a:cubicBezTo>
                <a:lnTo>
                  <a:pt x="0" y="8323"/>
                </a:lnTo>
                <a:cubicBezTo>
                  <a:pt x="1100" y="9365"/>
                  <a:pt x="2500" y="10094"/>
                  <a:pt x="4200" y="10094"/>
                </a:cubicBezTo>
                <a:cubicBezTo>
                  <a:pt x="5400" y="10094"/>
                  <a:pt x="6600" y="9573"/>
                  <a:pt x="7600" y="8844"/>
                </a:cubicBezTo>
                <a:lnTo>
                  <a:pt x="8900" y="9157"/>
                </a:lnTo>
                <a:cubicBezTo>
                  <a:pt x="8833" y="8705"/>
                  <a:pt x="8767" y="8254"/>
                  <a:pt x="8700" y="7802"/>
                </a:cubicBezTo>
                <a:close/>
              </a:path>
            </a:pathLst>
          </a:custGeom>
          <a:solidFill>
            <a:srgbClr val="076655"/>
          </a:solidFill>
          <a:ln>
            <a:noFill/>
          </a:ln>
          <a:effectLst/>
        </p:spPr>
        <p:txBody>
          <a:bodyPr vert="horz" wrap="square" lIns="91440" tIns="45720" rIns="91440" bIns="45720" numCol="1" anchor="t" anchorCtr="0" compatLnSpc="1"/>
          <a:lstStyle/>
          <a:p>
            <a:endParaRPr lang="zh-CN" altLang="en-US" sz="2400"/>
          </a:p>
        </p:txBody>
      </p:sp>
      <p:sp>
        <p:nvSpPr>
          <p:cNvPr id="40" name="TextBox 39"/>
          <p:cNvSpPr txBox="1"/>
          <p:nvPr/>
        </p:nvSpPr>
        <p:spPr>
          <a:xfrm>
            <a:off x="5633374" y="3451270"/>
            <a:ext cx="1241240" cy="1101090"/>
          </a:xfrm>
          <a:prstGeom prst="rect">
            <a:avLst/>
          </a:prstGeom>
          <a:noFill/>
        </p:spPr>
        <p:txBody>
          <a:bodyPr wrap="square" lIns="91440" tIns="45720" rIns="91440" bIns="45720" rtlCol="0" anchor="ctr">
            <a:spAutoFit/>
          </a:bodyPr>
          <a:lstStyle/>
          <a:p>
            <a:pPr algn="ctr"/>
            <a:r>
              <a:rPr lang="zh-CN" altLang="en-US" sz="3200" dirty="0">
                <a:solidFill>
                  <a:srgbClr val="131426"/>
                </a:solidFill>
                <a:effectLst>
                  <a:outerShdw blurRad="266700" algn="tl" rotWithShape="0">
                    <a:schemeClr val="tx2">
                      <a:lumMod val="40000"/>
                      <a:lumOff val="60000"/>
                      <a:alpha val="55000"/>
                    </a:schemeClr>
                  </a:outerShdw>
                </a:effectLst>
                <a:latin typeface="微软雅黑" panose="020B0503020204020204" charset="-122"/>
                <a:ea typeface="微软雅黑" panose="020B0503020204020204" charset="-122"/>
              </a:rPr>
              <a:t>添加标题</a:t>
            </a:r>
          </a:p>
        </p:txBody>
      </p:sp>
      <p:sp>
        <p:nvSpPr>
          <p:cNvPr id="41" name="TextBox 40"/>
          <p:cNvSpPr txBox="1"/>
          <p:nvPr/>
        </p:nvSpPr>
        <p:spPr>
          <a:xfrm>
            <a:off x="6722856" y="4939854"/>
            <a:ext cx="690880" cy="396240"/>
          </a:xfrm>
          <a:prstGeom prst="rect">
            <a:avLst/>
          </a:prstGeom>
          <a:noFill/>
        </p:spPr>
        <p:txBody>
          <a:bodyPr wrap="none" lIns="91440" tIns="45720" rIns="91440" bIns="45720" rtlCol="0" anchor="ctr">
            <a:spAutoFit/>
          </a:bodyPr>
          <a:lstStyle/>
          <a:p>
            <a:r>
              <a:rPr lang="en-US" altLang="zh-CN" sz="2000">
                <a:solidFill>
                  <a:schemeClr val="bg1"/>
                </a:solidFill>
                <a:latin typeface="UKIJ Qolyazma" pitchFamily="18" charset="0"/>
                <a:ea typeface="UKIJ Qolyazma" pitchFamily="18" charset="0"/>
                <a:cs typeface="UKIJ Qolyazma" pitchFamily="18" charset="0"/>
              </a:rPr>
              <a:t>1500</a:t>
            </a:r>
            <a:endParaRPr lang="zh-CN" altLang="en-US" sz="2000">
              <a:solidFill>
                <a:schemeClr val="bg1"/>
              </a:solidFill>
              <a:latin typeface="UKIJ Qolyazma" pitchFamily="18" charset="0"/>
              <a:ea typeface="微软雅黑" panose="020B0503020204020204" charset="-122"/>
              <a:cs typeface="UKIJ Qolyazma" pitchFamily="18" charset="0"/>
            </a:endParaRPr>
          </a:p>
        </p:txBody>
      </p:sp>
      <p:sp>
        <p:nvSpPr>
          <p:cNvPr id="42" name="TextBox 41"/>
          <p:cNvSpPr txBox="1"/>
          <p:nvPr/>
        </p:nvSpPr>
        <p:spPr>
          <a:xfrm>
            <a:off x="6460519" y="2629435"/>
            <a:ext cx="563880" cy="396240"/>
          </a:xfrm>
          <a:prstGeom prst="rect">
            <a:avLst/>
          </a:prstGeom>
          <a:noFill/>
        </p:spPr>
        <p:txBody>
          <a:bodyPr wrap="none" lIns="91440" tIns="45720" rIns="91440" bIns="45720" rtlCol="0" anchor="ctr">
            <a:spAutoFit/>
          </a:bodyPr>
          <a:lstStyle/>
          <a:p>
            <a:r>
              <a:rPr lang="en-US" altLang="zh-CN" sz="2000" dirty="0">
                <a:solidFill>
                  <a:schemeClr val="bg1"/>
                </a:solidFill>
                <a:latin typeface="UKIJ Qolyazma" pitchFamily="18" charset="0"/>
                <a:ea typeface="UKIJ Qolyazma" pitchFamily="18" charset="0"/>
                <a:cs typeface="UKIJ Qolyazma" pitchFamily="18" charset="0"/>
              </a:rPr>
              <a:t>623</a:t>
            </a:r>
            <a:endParaRPr lang="zh-CN" altLang="en-US" sz="2000" dirty="0">
              <a:solidFill>
                <a:schemeClr val="bg1"/>
              </a:solidFill>
              <a:latin typeface="UKIJ Qolyazma" pitchFamily="18" charset="0"/>
              <a:ea typeface="微软雅黑" panose="020B0503020204020204" charset="-122"/>
              <a:cs typeface="UKIJ Qolyazma" pitchFamily="18" charset="0"/>
            </a:endParaRPr>
          </a:p>
        </p:txBody>
      </p:sp>
      <p:sp>
        <p:nvSpPr>
          <p:cNvPr id="43" name="TextBox 42"/>
          <p:cNvSpPr txBox="1"/>
          <p:nvPr/>
        </p:nvSpPr>
        <p:spPr>
          <a:xfrm>
            <a:off x="5271632" y="2667535"/>
            <a:ext cx="563880" cy="396240"/>
          </a:xfrm>
          <a:prstGeom prst="rect">
            <a:avLst/>
          </a:prstGeom>
          <a:noFill/>
        </p:spPr>
        <p:txBody>
          <a:bodyPr wrap="none" lIns="91440" tIns="45720" rIns="91440" bIns="45720" rtlCol="0" anchor="ctr">
            <a:spAutoFit/>
          </a:bodyPr>
          <a:lstStyle/>
          <a:p>
            <a:r>
              <a:rPr lang="en-US" altLang="zh-CN" sz="2000">
                <a:solidFill>
                  <a:schemeClr val="bg1"/>
                </a:solidFill>
                <a:latin typeface="UKIJ Qolyazma" pitchFamily="18" charset="0"/>
                <a:ea typeface="UKIJ Qolyazma" pitchFamily="18" charset="0"/>
                <a:cs typeface="UKIJ Qolyazma" pitchFamily="18" charset="0"/>
              </a:rPr>
              <a:t>505</a:t>
            </a:r>
            <a:endParaRPr lang="zh-CN" altLang="en-US" sz="2000">
              <a:solidFill>
                <a:schemeClr val="bg1"/>
              </a:solidFill>
              <a:latin typeface="UKIJ Qolyazma" pitchFamily="18" charset="0"/>
              <a:ea typeface="微软雅黑" panose="020B0503020204020204" charset="-122"/>
              <a:cs typeface="UKIJ Qolyazma" pitchFamily="18" charset="0"/>
            </a:endParaRPr>
          </a:p>
        </p:txBody>
      </p:sp>
      <p:sp>
        <p:nvSpPr>
          <p:cNvPr id="44" name="TextBox 43"/>
          <p:cNvSpPr txBox="1"/>
          <p:nvPr/>
        </p:nvSpPr>
        <p:spPr>
          <a:xfrm>
            <a:off x="4584672" y="3512583"/>
            <a:ext cx="563880" cy="396240"/>
          </a:xfrm>
          <a:prstGeom prst="rect">
            <a:avLst/>
          </a:prstGeom>
          <a:noFill/>
        </p:spPr>
        <p:txBody>
          <a:bodyPr wrap="none" lIns="91440" tIns="45720" rIns="91440" bIns="45720" rtlCol="0" anchor="ctr">
            <a:spAutoFit/>
          </a:bodyPr>
          <a:lstStyle/>
          <a:p>
            <a:r>
              <a:rPr lang="en-US" altLang="zh-CN" sz="2000">
                <a:solidFill>
                  <a:schemeClr val="bg1"/>
                </a:solidFill>
                <a:latin typeface="UKIJ Qolyazma" pitchFamily="18" charset="0"/>
                <a:ea typeface="UKIJ Qolyazma" pitchFamily="18" charset="0"/>
                <a:cs typeface="UKIJ Qolyazma" pitchFamily="18" charset="0"/>
              </a:rPr>
              <a:t>512</a:t>
            </a:r>
            <a:endParaRPr lang="zh-CN" altLang="en-US" sz="2000">
              <a:solidFill>
                <a:schemeClr val="bg1"/>
              </a:solidFill>
              <a:latin typeface="UKIJ Qolyazma" pitchFamily="18" charset="0"/>
              <a:ea typeface="微软雅黑" panose="020B0503020204020204" charset="-122"/>
              <a:cs typeface="UKIJ Qolyazma" pitchFamily="18" charset="0"/>
            </a:endParaRPr>
          </a:p>
        </p:txBody>
      </p:sp>
      <p:sp>
        <p:nvSpPr>
          <p:cNvPr id="45" name="TextBox 44"/>
          <p:cNvSpPr txBox="1"/>
          <p:nvPr/>
        </p:nvSpPr>
        <p:spPr>
          <a:xfrm>
            <a:off x="4726026" y="4516623"/>
            <a:ext cx="563880" cy="396240"/>
          </a:xfrm>
          <a:prstGeom prst="rect">
            <a:avLst/>
          </a:prstGeom>
          <a:noFill/>
        </p:spPr>
        <p:txBody>
          <a:bodyPr wrap="none" lIns="91440" tIns="45720" rIns="91440" bIns="45720" rtlCol="0" anchor="ctr">
            <a:spAutoFit/>
          </a:bodyPr>
          <a:lstStyle/>
          <a:p>
            <a:r>
              <a:rPr lang="en-US" altLang="zh-CN" sz="2000">
                <a:solidFill>
                  <a:schemeClr val="bg1"/>
                </a:solidFill>
                <a:latin typeface="UKIJ Qolyazma" pitchFamily="18" charset="0"/>
                <a:ea typeface="UKIJ Qolyazma" pitchFamily="18" charset="0"/>
                <a:cs typeface="UKIJ Qolyazma" pitchFamily="18" charset="0"/>
              </a:rPr>
              <a:t>389</a:t>
            </a:r>
            <a:endParaRPr lang="zh-CN" altLang="en-US" sz="2000">
              <a:solidFill>
                <a:schemeClr val="bg1"/>
              </a:solidFill>
              <a:latin typeface="UKIJ Qolyazma" pitchFamily="18" charset="0"/>
              <a:ea typeface="微软雅黑" panose="020B0503020204020204" charset="-122"/>
              <a:cs typeface="UKIJ Qolyazma" pitchFamily="18" charset="0"/>
            </a:endParaRPr>
          </a:p>
        </p:txBody>
      </p:sp>
      <p:cxnSp>
        <p:nvCxnSpPr>
          <p:cNvPr id="46" name="直接连接符 45"/>
          <p:cNvCxnSpPr>
            <a:stCxn id="39" idx="10"/>
          </p:cNvCxnSpPr>
          <p:nvPr/>
        </p:nvCxnSpPr>
        <p:spPr>
          <a:xfrm>
            <a:off x="7627244" y="5472639"/>
            <a:ext cx="602440" cy="212389"/>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8229684" y="5685028"/>
            <a:ext cx="2129300" cy="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7095923" y="1692353"/>
            <a:ext cx="566880" cy="501821"/>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662804" y="1692353"/>
            <a:ext cx="2911669" cy="1"/>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36" idx="2"/>
          </p:cNvCxnSpPr>
          <p:nvPr/>
        </p:nvCxnSpPr>
        <p:spPr>
          <a:xfrm flipH="1" flipV="1">
            <a:off x="4853534" y="1692355"/>
            <a:ext cx="427224" cy="535765"/>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37" idx="3"/>
          </p:cNvCxnSpPr>
          <p:nvPr/>
        </p:nvCxnSpPr>
        <p:spPr>
          <a:xfrm flipH="1" flipV="1">
            <a:off x="3758816" y="2970440"/>
            <a:ext cx="497744" cy="563175"/>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681440" y="2974883"/>
            <a:ext cx="2077376" cy="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38" idx="4"/>
          </p:cNvCxnSpPr>
          <p:nvPr/>
        </p:nvCxnSpPr>
        <p:spPr>
          <a:xfrm flipH="1">
            <a:off x="4007687" y="4928163"/>
            <a:ext cx="458124" cy="409867"/>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1585640" y="5338029"/>
            <a:ext cx="2419633" cy="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1681440" y="1687949"/>
            <a:ext cx="3172399" cy="0"/>
          </a:xfrm>
          <a:prstGeom prst="line">
            <a:avLst/>
          </a:prstGeom>
          <a:ln>
            <a:solidFill>
              <a:srgbClr val="131426"/>
            </a:solidFill>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1584099" y="1704585"/>
            <a:ext cx="3060992" cy="678180"/>
          </a:xfrm>
          <a:prstGeom prst="rect">
            <a:avLst/>
          </a:prstGeom>
        </p:spPr>
        <p:txBody>
          <a:bodyPr wrap="square">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a:t>
            </a:r>
          </a:p>
        </p:txBody>
      </p:sp>
      <p:sp>
        <p:nvSpPr>
          <p:cNvPr id="78" name="矩形 77"/>
          <p:cNvSpPr/>
          <p:nvPr/>
        </p:nvSpPr>
        <p:spPr>
          <a:xfrm>
            <a:off x="7644120" y="1772319"/>
            <a:ext cx="3060992" cy="678180"/>
          </a:xfrm>
          <a:prstGeom prst="rect">
            <a:avLst/>
          </a:prstGeom>
        </p:spPr>
        <p:txBody>
          <a:bodyPr wrap="square">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a:t>
            </a:r>
          </a:p>
        </p:txBody>
      </p:sp>
      <p:sp>
        <p:nvSpPr>
          <p:cNvPr id="79" name="矩形 78"/>
          <p:cNvSpPr/>
          <p:nvPr/>
        </p:nvSpPr>
        <p:spPr>
          <a:xfrm>
            <a:off x="1585640" y="3090796"/>
            <a:ext cx="2374549" cy="873760"/>
          </a:xfrm>
          <a:prstGeom prst="rect">
            <a:avLst/>
          </a:prstGeom>
        </p:spPr>
        <p:txBody>
          <a:bodyPr wrap="square">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a:t>
            </a:r>
          </a:p>
        </p:txBody>
      </p:sp>
      <p:sp>
        <p:nvSpPr>
          <p:cNvPr id="80" name="矩形 79"/>
          <p:cNvSpPr/>
          <p:nvPr/>
        </p:nvSpPr>
        <p:spPr>
          <a:xfrm>
            <a:off x="8199923" y="4923204"/>
            <a:ext cx="2697209" cy="678180"/>
          </a:xfrm>
          <a:prstGeom prst="rect">
            <a:avLst/>
          </a:prstGeom>
        </p:spPr>
        <p:txBody>
          <a:bodyPr wrap="square">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a:t>
            </a:r>
          </a:p>
        </p:txBody>
      </p:sp>
      <p:sp>
        <p:nvSpPr>
          <p:cNvPr id="81" name="矩形 80"/>
          <p:cNvSpPr/>
          <p:nvPr/>
        </p:nvSpPr>
        <p:spPr>
          <a:xfrm>
            <a:off x="1585640" y="4651843"/>
            <a:ext cx="2574096" cy="678180"/>
          </a:xfrm>
          <a:prstGeom prst="rect">
            <a:avLst/>
          </a:prstGeom>
        </p:spPr>
        <p:txBody>
          <a:bodyPr wrap="square">
            <a:spAutoFit/>
          </a:bodyPr>
          <a:lstStyle/>
          <a:p>
            <a:pPr>
              <a:lnSpc>
                <a:spcPct val="120000"/>
              </a:lnSpc>
            </a:pPr>
            <a:r>
              <a:rPr lang="zh-CN" altLang="en-US" sz="1065" dirty="0">
                <a:solidFill>
                  <a:schemeClr val="tx1"/>
                </a:solidFill>
                <a:latin typeface="微软雅黑" panose="020B0503020204020204" charset="-122"/>
                <a:ea typeface="微软雅黑" panose="020B0503020204020204" charset="-122"/>
              </a:rPr>
              <a:t>请在此处输入您的文本，或者复制您的文本粘贴到此处请在此处请在此处输入您的文本，或者复制您的文本粘贴</a:t>
            </a:r>
          </a:p>
        </p:txBody>
      </p:sp>
      <p:sp>
        <p:nvSpPr>
          <p:cNvPr id="24" name="矩形 2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3" name="文本框 2"/>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4" name="矩形 3"/>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矩形 1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1+#ppt_w/2"/>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0-#ppt_h/2"/>
                                          </p:val>
                                        </p:tav>
                                        <p:tav tm="100000">
                                          <p:val>
                                            <p:strVal val="#ppt_y"/>
                                          </p:val>
                                        </p:tav>
                                      </p:tavLst>
                                    </p:anim>
                                  </p:childTnLst>
                                </p:cTn>
                              </p:par>
                              <p:par>
                                <p:cTn id="13" presetID="2" presetClass="entr" presetSubtype="9" decel="10000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0-#ppt_w/2"/>
                                          </p:val>
                                        </p:tav>
                                        <p:tav tm="100000">
                                          <p:val>
                                            <p:strVal val="#ppt_x"/>
                                          </p:val>
                                        </p:tav>
                                      </p:tavLst>
                                    </p:anim>
                                    <p:anim calcmode="lin" valueType="num">
                                      <p:cBhvr additive="base">
                                        <p:cTn id="16" dur="500" fill="hold"/>
                                        <p:tgtEl>
                                          <p:spTgt spid="37"/>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6" decel="10000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500"/>
                                        <p:tgtEl>
                                          <p:spTgt spid="43"/>
                                        </p:tgtEl>
                                      </p:cBhvr>
                                    </p:animEffect>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childTnLst>
                          </p:cTn>
                        </p:par>
                        <p:par>
                          <p:cTn id="45" fill="hold">
                            <p:stCondLst>
                              <p:cond delay="1500"/>
                            </p:stCondLst>
                            <p:childTnLst>
                              <p:par>
                                <p:cTn id="46" presetID="22" presetClass="entr" presetSubtype="1"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up)">
                                      <p:cBhvr>
                                        <p:cTn id="48" dur="200"/>
                                        <p:tgtEl>
                                          <p:spTgt spid="46"/>
                                        </p:tgtEl>
                                      </p:cBhvr>
                                    </p:animEffect>
                                  </p:childTnLst>
                                </p:cTn>
                              </p:par>
                              <p:par>
                                <p:cTn id="49" presetID="22" presetClass="entr" presetSubtype="4" fill="hold" nodeType="with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wipe(down)">
                                      <p:cBhvr>
                                        <p:cTn id="51" dur="200"/>
                                        <p:tgtEl>
                                          <p:spTgt spid="48"/>
                                        </p:tgtEl>
                                      </p:cBhvr>
                                    </p:animEffect>
                                  </p:childTnLst>
                                </p:cTn>
                              </p:par>
                              <p:par>
                                <p:cTn id="52" presetID="22" presetClass="entr" presetSubtype="4" fill="hold"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wipe(down)">
                                      <p:cBhvr>
                                        <p:cTn id="54" dur="200"/>
                                        <p:tgtEl>
                                          <p:spTgt spid="50"/>
                                        </p:tgtEl>
                                      </p:cBhvr>
                                    </p:animEffect>
                                  </p:childTnLst>
                                </p:cTn>
                              </p:par>
                              <p:par>
                                <p:cTn id="55" presetID="22" presetClass="entr" presetSubtype="4" fill="hold" nodeType="with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wipe(down)">
                                      <p:cBhvr>
                                        <p:cTn id="57" dur="200"/>
                                        <p:tgtEl>
                                          <p:spTgt spid="51"/>
                                        </p:tgtEl>
                                      </p:cBhvr>
                                    </p:animEffect>
                                  </p:childTnLst>
                                </p:cTn>
                              </p:par>
                              <p:par>
                                <p:cTn id="58" presetID="22" presetClass="entr" presetSubtype="1" fill="hold" nodeType="with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up)">
                                      <p:cBhvr>
                                        <p:cTn id="60" dur="200"/>
                                        <p:tgtEl>
                                          <p:spTgt spid="53"/>
                                        </p:tgtEl>
                                      </p:cBhvr>
                                    </p:animEffect>
                                  </p:childTnLst>
                                </p:cTn>
                              </p:par>
                            </p:childTnLst>
                          </p:cTn>
                        </p:par>
                        <p:par>
                          <p:cTn id="61" fill="hold">
                            <p:stCondLst>
                              <p:cond delay="2000"/>
                            </p:stCondLst>
                            <p:childTnLst>
                              <p:par>
                                <p:cTn id="62" presetID="22" presetClass="entr" presetSubtype="8" fill="hold"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200"/>
                                        <p:tgtEl>
                                          <p:spTgt spid="47"/>
                                        </p:tgtEl>
                                      </p:cBhvr>
                                    </p:animEffect>
                                  </p:childTnLst>
                                </p:cTn>
                              </p:par>
                              <p:par>
                                <p:cTn id="65" presetID="22" presetClass="entr" presetSubtype="8" fill="hold" nodeType="with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wipe(left)">
                                      <p:cBhvr>
                                        <p:cTn id="67" dur="200"/>
                                        <p:tgtEl>
                                          <p:spTgt spid="49"/>
                                        </p:tgtEl>
                                      </p:cBhvr>
                                    </p:animEffect>
                                  </p:childTnLst>
                                </p:cTn>
                              </p:par>
                              <p:par>
                                <p:cTn id="68" presetID="22" presetClass="entr" presetSubtype="2" fill="hold" nodeType="withEffect">
                                  <p:stCondLst>
                                    <p:cond delay="0"/>
                                  </p:stCondLst>
                                  <p:childTnLst>
                                    <p:set>
                                      <p:cBhvr>
                                        <p:cTn id="69" dur="1" fill="hold">
                                          <p:stCondLst>
                                            <p:cond delay="0"/>
                                          </p:stCondLst>
                                        </p:cTn>
                                        <p:tgtEl>
                                          <p:spTgt spid="52"/>
                                        </p:tgtEl>
                                        <p:attrNameLst>
                                          <p:attrName>style.visibility</p:attrName>
                                        </p:attrNameLst>
                                      </p:cBhvr>
                                      <p:to>
                                        <p:strVal val="visible"/>
                                      </p:to>
                                    </p:set>
                                    <p:animEffect transition="in" filter="wipe(right)">
                                      <p:cBhvr>
                                        <p:cTn id="70" dur="200"/>
                                        <p:tgtEl>
                                          <p:spTgt spid="52"/>
                                        </p:tgtEl>
                                      </p:cBhvr>
                                    </p:animEffect>
                                  </p:childTnLst>
                                </p:cTn>
                              </p:par>
                              <p:par>
                                <p:cTn id="71" presetID="22" presetClass="entr" presetSubtype="2" fill="hold" nodeType="with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wipe(right)">
                                      <p:cBhvr>
                                        <p:cTn id="73" dur="200"/>
                                        <p:tgtEl>
                                          <p:spTgt spid="75"/>
                                        </p:tgtEl>
                                      </p:cBhvr>
                                    </p:animEffect>
                                  </p:childTnLst>
                                </p:cTn>
                              </p:par>
                              <p:par>
                                <p:cTn id="74" presetID="22" presetClass="entr" presetSubtype="2" fill="hold" nodeType="withEffect">
                                  <p:stCondLst>
                                    <p:cond delay="0"/>
                                  </p:stCondLst>
                                  <p:childTnLst>
                                    <p:set>
                                      <p:cBhvr>
                                        <p:cTn id="75" dur="1" fill="hold">
                                          <p:stCondLst>
                                            <p:cond delay="0"/>
                                          </p:stCondLst>
                                        </p:cTn>
                                        <p:tgtEl>
                                          <p:spTgt spid="76"/>
                                        </p:tgtEl>
                                        <p:attrNameLst>
                                          <p:attrName>style.visibility</p:attrName>
                                        </p:attrNameLst>
                                      </p:cBhvr>
                                      <p:to>
                                        <p:strVal val="visible"/>
                                      </p:to>
                                    </p:set>
                                    <p:animEffect transition="in" filter="wipe(right)">
                                      <p:cBhvr>
                                        <p:cTn id="76" dur="200"/>
                                        <p:tgtEl>
                                          <p:spTgt spid="76"/>
                                        </p:tgtEl>
                                      </p:cBhvr>
                                    </p:animEffect>
                                  </p:childTnLst>
                                </p:cTn>
                              </p:par>
                            </p:childTnLst>
                          </p:cTn>
                        </p:par>
                        <p:par>
                          <p:cTn id="77" fill="hold">
                            <p:stCondLst>
                              <p:cond delay="2500"/>
                            </p:stCondLst>
                            <p:childTnLst>
                              <p:par>
                                <p:cTn id="78" presetID="18" presetClass="entr" presetSubtype="3" fill="hold" grpId="0" nodeType="afterEffect">
                                  <p:stCondLst>
                                    <p:cond delay="0"/>
                                  </p:stCondLst>
                                  <p:childTnLst>
                                    <p:set>
                                      <p:cBhvr>
                                        <p:cTn id="79" dur="1" fill="hold">
                                          <p:stCondLst>
                                            <p:cond delay="0"/>
                                          </p:stCondLst>
                                        </p:cTn>
                                        <p:tgtEl>
                                          <p:spTgt spid="77"/>
                                        </p:tgtEl>
                                        <p:attrNameLst>
                                          <p:attrName>style.visibility</p:attrName>
                                        </p:attrNameLst>
                                      </p:cBhvr>
                                      <p:to>
                                        <p:strVal val="visible"/>
                                      </p:to>
                                    </p:set>
                                    <p:animEffect transition="in" filter="strips(upRight)">
                                      <p:cBhvr>
                                        <p:cTn id="80" dur="500"/>
                                        <p:tgtEl>
                                          <p:spTgt spid="77"/>
                                        </p:tgtEl>
                                      </p:cBhvr>
                                    </p:animEffect>
                                  </p:childTnLst>
                                </p:cTn>
                              </p:par>
                            </p:childTnLst>
                          </p:cTn>
                        </p:par>
                        <p:par>
                          <p:cTn id="81" fill="hold">
                            <p:stCondLst>
                              <p:cond delay="3000"/>
                            </p:stCondLst>
                            <p:childTnLst>
                              <p:par>
                                <p:cTn id="82" presetID="18" presetClass="entr" presetSubtype="3"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strips(upRight)">
                                      <p:cBhvr>
                                        <p:cTn id="84" dur="500"/>
                                        <p:tgtEl>
                                          <p:spTgt spid="78"/>
                                        </p:tgtEl>
                                      </p:cBhvr>
                                    </p:animEffect>
                                  </p:childTnLst>
                                </p:cTn>
                              </p:par>
                            </p:childTnLst>
                          </p:cTn>
                        </p:par>
                        <p:par>
                          <p:cTn id="85" fill="hold">
                            <p:stCondLst>
                              <p:cond delay="3500"/>
                            </p:stCondLst>
                            <p:childTnLst>
                              <p:par>
                                <p:cTn id="86" presetID="18" presetClass="entr" presetSubtype="3" fill="hold" grpId="0" nodeType="afterEffect">
                                  <p:stCondLst>
                                    <p:cond delay="0"/>
                                  </p:stCondLst>
                                  <p:childTnLst>
                                    <p:set>
                                      <p:cBhvr>
                                        <p:cTn id="87" dur="1" fill="hold">
                                          <p:stCondLst>
                                            <p:cond delay="0"/>
                                          </p:stCondLst>
                                        </p:cTn>
                                        <p:tgtEl>
                                          <p:spTgt spid="79"/>
                                        </p:tgtEl>
                                        <p:attrNameLst>
                                          <p:attrName>style.visibility</p:attrName>
                                        </p:attrNameLst>
                                      </p:cBhvr>
                                      <p:to>
                                        <p:strVal val="visible"/>
                                      </p:to>
                                    </p:set>
                                    <p:animEffect transition="in" filter="strips(upRight)">
                                      <p:cBhvr>
                                        <p:cTn id="88" dur="500"/>
                                        <p:tgtEl>
                                          <p:spTgt spid="79"/>
                                        </p:tgtEl>
                                      </p:cBhvr>
                                    </p:animEffect>
                                  </p:childTnLst>
                                </p:cTn>
                              </p:par>
                            </p:childTnLst>
                          </p:cTn>
                        </p:par>
                        <p:par>
                          <p:cTn id="89" fill="hold">
                            <p:stCondLst>
                              <p:cond delay="4000"/>
                            </p:stCondLst>
                            <p:childTnLst>
                              <p:par>
                                <p:cTn id="90" presetID="18" presetClass="entr" presetSubtype="3"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strips(upRight)">
                                      <p:cBhvr>
                                        <p:cTn id="92" dur="500"/>
                                        <p:tgtEl>
                                          <p:spTgt spid="80"/>
                                        </p:tgtEl>
                                      </p:cBhvr>
                                    </p:animEffect>
                                  </p:childTnLst>
                                </p:cTn>
                              </p:par>
                            </p:childTnLst>
                          </p:cTn>
                        </p:par>
                        <p:par>
                          <p:cTn id="93" fill="hold">
                            <p:stCondLst>
                              <p:cond delay="4500"/>
                            </p:stCondLst>
                            <p:childTnLst>
                              <p:par>
                                <p:cTn id="94" presetID="18" presetClass="entr" presetSubtype="3"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strips(upRight)">
                                      <p:cBhvr>
                                        <p:cTn id="96"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6" grpId="0" bldLvl="0" animBg="1"/>
      <p:bldP spid="37" grpId="0" bldLvl="0" animBg="1"/>
      <p:bldP spid="38" grpId="0" bldLvl="0" animBg="1"/>
      <p:bldP spid="39" grpId="0" bldLvl="0" animBg="1"/>
      <p:bldP spid="40" grpId="0"/>
      <p:bldP spid="41" grpId="0"/>
      <p:bldP spid="42" grpId="0"/>
      <p:bldP spid="43" grpId="0"/>
      <p:bldP spid="44" grpId="0"/>
      <p:bldP spid="45" grpId="0"/>
      <p:bldP spid="77" grpId="0"/>
      <p:bldP spid="78" grpId="0"/>
      <p:bldP spid="79" grpId="0"/>
      <p:bldP spid="80" grpId="0"/>
      <p:bldP spid="8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3"/>
          <p:cNvSpPr/>
          <p:nvPr/>
        </p:nvSpPr>
        <p:spPr bwMode="auto">
          <a:xfrm>
            <a:off x="5943228" y="1916984"/>
            <a:ext cx="449797" cy="4128239"/>
          </a:xfrm>
          <a:custGeom>
            <a:avLst/>
            <a:gdLst>
              <a:gd name="T0" fmla="*/ 0 w 148"/>
              <a:gd name="T1" fmla="*/ 1750 h 1750"/>
              <a:gd name="T2" fmla="*/ 148 w 148"/>
              <a:gd name="T3" fmla="*/ 1750 h 1750"/>
              <a:gd name="T4" fmla="*/ 105 w 148"/>
              <a:gd name="T5" fmla="*/ 1128 h 1750"/>
              <a:gd name="T6" fmla="*/ 86 w 148"/>
              <a:gd name="T7" fmla="*/ 74 h 1750"/>
              <a:gd name="T8" fmla="*/ 114 w 148"/>
              <a:gd name="T9" fmla="*/ 85 h 1750"/>
              <a:gd name="T10" fmla="*/ 74 w 148"/>
              <a:gd name="T11" fmla="*/ 0 h 1750"/>
              <a:gd name="T12" fmla="*/ 34 w 148"/>
              <a:gd name="T13" fmla="*/ 85 h 1750"/>
              <a:gd name="T14" fmla="*/ 62 w 148"/>
              <a:gd name="T15" fmla="*/ 74 h 1750"/>
              <a:gd name="T16" fmla="*/ 43 w 148"/>
              <a:gd name="T17" fmla="*/ 1128 h 1750"/>
              <a:gd name="T18" fmla="*/ 0 w 148"/>
              <a:gd name="T19" fmla="*/ 1750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750">
                <a:moveTo>
                  <a:pt x="0" y="1750"/>
                </a:moveTo>
                <a:cubicBezTo>
                  <a:pt x="148" y="1750"/>
                  <a:pt x="148" y="1750"/>
                  <a:pt x="148" y="1750"/>
                </a:cubicBezTo>
                <a:cubicBezTo>
                  <a:pt x="132" y="1610"/>
                  <a:pt x="105" y="1128"/>
                  <a:pt x="105" y="1128"/>
                </a:cubicBezTo>
                <a:cubicBezTo>
                  <a:pt x="86" y="74"/>
                  <a:pt x="86" y="74"/>
                  <a:pt x="86" y="74"/>
                </a:cubicBezTo>
                <a:cubicBezTo>
                  <a:pt x="100" y="78"/>
                  <a:pt x="114" y="85"/>
                  <a:pt x="114" y="85"/>
                </a:cubicBezTo>
                <a:cubicBezTo>
                  <a:pt x="74" y="0"/>
                  <a:pt x="74" y="0"/>
                  <a:pt x="74" y="0"/>
                </a:cubicBezTo>
                <a:cubicBezTo>
                  <a:pt x="34" y="85"/>
                  <a:pt x="34" y="85"/>
                  <a:pt x="34" y="85"/>
                </a:cubicBezTo>
                <a:cubicBezTo>
                  <a:pt x="34" y="85"/>
                  <a:pt x="48" y="78"/>
                  <a:pt x="62" y="74"/>
                </a:cubicBezTo>
                <a:cubicBezTo>
                  <a:pt x="43" y="1128"/>
                  <a:pt x="43" y="1128"/>
                  <a:pt x="43" y="1128"/>
                </a:cubicBezTo>
                <a:cubicBezTo>
                  <a:pt x="43" y="1128"/>
                  <a:pt x="14" y="1604"/>
                  <a:pt x="0" y="1750"/>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sp>
        <p:nvSpPr>
          <p:cNvPr id="3" name="Freeform 14"/>
          <p:cNvSpPr/>
          <p:nvPr/>
        </p:nvSpPr>
        <p:spPr bwMode="auto">
          <a:xfrm>
            <a:off x="6541387" y="2842481"/>
            <a:ext cx="1483623" cy="3202740"/>
          </a:xfrm>
          <a:custGeom>
            <a:avLst/>
            <a:gdLst>
              <a:gd name="T0" fmla="*/ 221 w 487"/>
              <a:gd name="T1" fmla="*/ 1062 h 1358"/>
              <a:gd name="T2" fmla="*/ 74 w 487"/>
              <a:gd name="T3" fmla="*/ 710 h 1358"/>
              <a:gd name="T4" fmla="*/ 56 w 487"/>
              <a:gd name="T5" fmla="*/ 523 h 1358"/>
              <a:gd name="T6" fmla="*/ 89 w 487"/>
              <a:gd name="T7" fmla="*/ 338 h 1358"/>
              <a:gd name="T8" fmla="*/ 185 w 487"/>
              <a:gd name="T9" fmla="*/ 170 h 1358"/>
              <a:gd name="T10" fmla="*/ 337 w 487"/>
              <a:gd name="T11" fmla="*/ 49 h 1358"/>
              <a:gd name="T12" fmla="*/ 342 w 487"/>
              <a:gd name="T13" fmla="*/ 77 h 1358"/>
              <a:gd name="T14" fmla="*/ 399 w 487"/>
              <a:gd name="T15" fmla="*/ 0 h 1358"/>
              <a:gd name="T16" fmla="*/ 303 w 487"/>
              <a:gd name="T17" fmla="*/ 13 h 1358"/>
              <a:gd name="T18" fmla="*/ 327 w 487"/>
              <a:gd name="T19" fmla="*/ 30 h 1358"/>
              <a:gd name="T20" fmla="*/ 159 w 487"/>
              <a:gd name="T21" fmla="*/ 153 h 1358"/>
              <a:gd name="T22" fmla="*/ 49 w 487"/>
              <a:gd name="T23" fmla="*/ 327 h 1358"/>
              <a:gd name="T24" fmla="*/ 6 w 487"/>
              <a:gd name="T25" fmla="*/ 521 h 1358"/>
              <a:gd name="T26" fmla="*/ 14 w 487"/>
              <a:gd name="T27" fmla="*/ 718 h 1358"/>
              <a:gd name="T28" fmla="*/ 152 w 487"/>
              <a:gd name="T29" fmla="*/ 1093 h 1358"/>
              <a:gd name="T30" fmla="*/ 333 w 487"/>
              <a:gd name="T31" fmla="*/ 1358 h 1358"/>
              <a:gd name="T32" fmla="*/ 487 w 487"/>
              <a:gd name="T33" fmla="*/ 1358 h 1358"/>
              <a:gd name="T34" fmla="*/ 221 w 487"/>
              <a:gd name="T35" fmla="*/ 1062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7" h="1358">
                <a:moveTo>
                  <a:pt x="221" y="1062"/>
                </a:moveTo>
                <a:cubicBezTo>
                  <a:pt x="151" y="952"/>
                  <a:pt x="99" y="833"/>
                  <a:pt x="74" y="710"/>
                </a:cubicBezTo>
                <a:cubicBezTo>
                  <a:pt x="61" y="648"/>
                  <a:pt x="55" y="585"/>
                  <a:pt x="56" y="523"/>
                </a:cubicBezTo>
                <a:cubicBezTo>
                  <a:pt x="58" y="460"/>
                  <a:pt x="69" y="398"/>
                  <a:pt x="89" y="338"/>
                </a:cubicBezTo>
                <a:cubicBezTo>
                  <a:pt x="110" y="278"/>
                  <a:pt x="142" y="220"/>
                  <a:pt x="185" y="170"/>
                </a:cubicBezTo>
                <a:cubicBezTo>
                  <a:pt x="226" y="122"/>
                  <a:pt x="278" y="81"/>
                  <a:pt x="337" y="49"/>
                </a:cubicBezTo>
                <a:cubicBezTo>
                  <a:pt x="341" y="62"/>
                  <a:pt x="342" y="77"/>
                  <a:pt x="342" y="77"/>
                </a:cubicBezTo>
                <a:cubicBezTo>
                  <a:pt x="399" y="0"/>
                  <a:pt x="399" y="0"/>
                  <a:pt x="399" y="0"/>
                </a:cubicBezTo>
                <a:cubicBezTo>
                  <a:pt x="303" y="13"/>
                  <a:pt x="303" y="13"/>
                  <a:pt x="303" y="13"/>
                </a:cubicBezTo>
                <a:cubicBezTo>
                  <a:pt x="303" y="13"/>
                  <a:pt x="317" y="20"/>
                  <a:pt x="327" y="30"/>
                </a:cubicBezTo>
                <a:cubicBezTo>
                  <a:pt x="262" y="61"/>
                  <a:pt x="205" y="103"/>
                  <a:pt x="159" y="153"/>
                </a:cubicBezTo>
                <a:cubicBezTo>
                  <a:pt x="110" y="205"/>
                  <a:pt x="74" y="264"/>
                  <a:pt x="49" y="327"/>
                </a:cubicBezTo>
                <a:cubicBezTo>
                  <a:pt x="25" y="389"/>
                  <a:pt x="11" y="455"/>
                  <a:pt x="6" y="521"/>
                </a:cubicBezTo>
                <a:cubicBezTo>
                  <a:pt x="0" y="586"/>
                  <a:pt x="4" y="652"/>
                  <a:pt x="14" y="718"/>
                </a:cubicBezTo>
                <a:cubicBezTo>
                  <a:pt x="35" y="848"/>
                  <a:pt x="83" y="975"/>
                  <a:pt x="152" y="1093"/>
                </a:cubicBezTo>
                <a:cubicBezTo>
                  <a:pt x="207" y="1188"/>
                  <a:pt x="275" y="1286"/>
                  <a:pt x="333" y="1358"/>
                </a:cubicBezTo>
                <a:cubicBezTo>
                  <a:pt x="487" y="1358"/>
                  <a:pt x="487" y="1358"/>
                  <a:pt x="487" y="1358"/>
                </a:cubicBezTo>
                <a:cubicBezTo>
                  <a:pt x="382" y="1272"/>
                  <a:pt x="292" y="1172"/>
                  <a:pt x="221" y="1062"/>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sp>
        <p:nvSpPr>
          <p:cNvPr id="4" name="Freeform 15"/>
          <p:cNvSpPr/>
          <p:nvPr/>
        </p:nvSpPr>
        <p:spPr bwMode="auto">
          <a:xfrm>
            <a:off x="4313599" y="2842481"/>
            <a:ext cx="1478912" cy="3202740"/>
          </a:xfrm>
          <a:custGeom>
            <a:avLst/>
            <a:gdLst>
              <a:gd name="T0" fmla="*/ 481 w 486"/>
              <a:gd name="T1" fmla="*/ 521 h 1358"/>
              <a:gd name="T2" fmla="*/ 437 w 486"/>
              <a:gd name="T3" fmla="*/ 327 h 1358"/>
              <a:gd name="T4" fmla="*/ 328 w 486"/>
              <a:gd name="T5" fmla="*/ 153 h 1358"/>
              <a:gd name="T6" fmla="*/ 158 w 486"/>
              <a:gd name="T7" fmla="*/ 29 h 1358"/>
              <a:gd name="T8" fmla="*/ 181 w 486"/>
              <a:gd name="T9" fmla="*/ 13 h 1358"/>
              <a:gd name="T10" fmla="*/ 85 w 486"/>
              <a:gd name="T11" fmla="*/ 0 h 1358"/>
              <a:gd name="T12" fmla="*/ 142 w 486"/>
              <a:gd name="T13" fmla="*/ 77 h 1358"/>
              <a:gd name="T14" fmla="*/ 147 w 486"/>
              <a:gd name="T15" fmla="*/ 48 h 1358"/>
              <a:gd name="T16" fmla="*/ 301 w 486"/>
              <a:gd name="T17" fmla="*/ 170 h 1358"/>
              <a:gd name="T18" fmla="*/ 397 w 486"/>
              <a:gd name="T19" fmla="*/ 338 h 1358"/>
              <a:gd name="T20" fmla="*/ 430 w 486"/>
              <a:gd name="T21" fmla="*/ 523 h 1358"/>
              <a:gd name="T22" fmla="*/ 413 w 486"/>
              <a:gd name="T23" fmla="*/ 710 h 1358"/>
              <a:gd name="T24" fmla="*/ 265 w 486"/>
              <a:gd name="T25" fmla="*/ 1062 h 1358"/>
              <a:gd name="T26" fmla="*/ 0 w 486"/>
              <a:gd name="T27" fmla="*/ 1358 h 1358"/>
              <a:gd name="T28" fmla="*/ 153 w 486"/>
              <a:gd name="T29" fmla="*/ 1358 h 1358"/>
              <a:gd name="T30" fmla="*/ 334 w 486"/>
              <a:gd name="T31" fmla="*/ 1093 h 1358"/>
              <a:gd name="T32" fmla="*/ 472 w 486"/>
              <a:gd name="T33" fmla="*/ 718 h 1358"/>
              <a:gd name="T34" fmla="*/ 481 w 486"/>
              <a:gd name="T35" fmla="*/ 521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6" h="1358">
                <a:moveTo>
                  <a:pt x="481" y="521"/>
                </a:moveTo>
                <a:cubicBezTo>
                  <a:pt x="475" y="455"/>
                  <a:pt x="462" y="389"/>
                  <a:pt x="437" y="327"/>
                </a:cubicBezTo>
                <a:cubicBezTo>
                  <a:pt x="412" y="264"/>
                  <a:pt x="376" y="205"/>
                  <a:pt x="328" y="153"/>
                </a:cubicBezTo>
                <a:cubicBezTo>
                  <a:pt x="281" y="103"/>
                  <a:pt x="223" y="60"/>
                  <a:pt x="158" y="29"/>
                </a:cubicBezTo>
                <a:cubicBezTo>
                  <a:pt x="168" y="20"/>
                  <a:pt x="181" y="13"/>
                  <a:pt x="181" y="13"/>
                </a:cubicBezTo>
                <a:cubicBezTo>
                  <a:pt x="85" y="0"/>
                  <a:pt x="85" y="0"/>
                  <a:pt x="85" y="0"/>
                </a:cubicBezTo>
                <a:cubicBezTo>
                  <a:pt x="142" y="77"/>
                  <a:pt x="142" y="77"/>
                  <a:pt x="142" y="77"/>
                </a:cubicBezTo>
                <a:cubicBezTo>
                  <a:pt x="142" y="77"/>
                  <a:pt x="143" y="61"/>
                  <a:pt x="147" y="48"/>
                </a:cubicBezTo>
                <a:cubicBezTo>
                  <a:pt x="207" y="80"/>
                  <a:pt x="260" y="121"/>
                  <a:pt x="301" y="170"/>
                </a:cubicBezTo>
                <a:cubicBezTo>
                  <a:pt x="345" y="220"/>
                  <a:pt x="376" y="278"/>
                  <a:pt x="397" y="338"/>
                </a:cubicBezTo>
                <a:cubicBezTo>
                  <a:pt x="418" y="398"/>
                  <a:pt x="428" y="460"/>
                  <a:pt x="430" y="523"/>
                </a:cubicBezTo>
                <a:cubicBezTo>
                  <a:pt x="432" y="585"/>
                  <a:pt x="425" y="648"/>
                  <a:pt x="413" y="710"/>
                </a:cubicBezTo>
                <a:cubicBezTo>
                  <a:pt x="387" y="833"/>
                  <a:pt x="335" y="952"/>
                  <a:pt x="265" y="1062"/>
                </a:cubicBezTo>
                <a:cubicBezTo>
                  <a:pt x="194" y="1172"/>
                  <a:pt x="105" y="1272"/>
                  <a:pt x="0" y="1358"/>
                </a:cubicBezTo>
                <a:cubicBezTo>
                  <a:pt x="153" y="1358"/>
                  <a:pt x="153" y="1358"/>
                  <a:pt x="153" y="1358"/>
                </a:cubicBezTo>
                <a:cubicBezTo>
                  <a:pt x="218" y="1281"/>
                  <a:pt x="279" y="1188"/>
                  <a:pt x="334" y="1093"/>
                </a:cubicBezTo>
                <a:cubicBezTo>
                  <a:pt x="403" y="975"/>
                  <a:pt x="451" y="848"/>
                  <a:pt x="472" y="718"/>
                </a:cubicBezTo>
                <a:cubicBezTo>
                  <a:pt x="482" y="652"/>
                  <a:pt x="486" y="586"/>
                  <a:pt x="481" y="521"/>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sp>
        <p:nvSpPr>
          <p:cNvPr id="5" name="Freeform 16"/>
          <p:cNvSpPr/>
          <p:nvPr/>
        </p:nvSpPr>
        <p:spPr bwMode="auto">
          <a:xfrm>
            <a:off x="6296472" y="2411525"/>
            <a:ext cx="880753" cy="3633699"/>
          </a:xfrm>
          <a:custGeom>
            <a:avLst/>
            <a:gdLst>
              <a:gd name="T0" fmla="*/ 191 w 290"/>
              <a:gd name="T1" fmla="*/ 1344 h 1540"/>
              <a:gd name="T2" fmla="*/ 71 w 290"/>
              <a:gd name="T3" fmla="*/ 913 h 1540"/>
              <a:gd name="T4" fmla="*/ 54 w 290"/>
              <a:gd name="T5" fmla="*/ 691 h 1540"/>
              <a:gd name="T6" fmla="*/ 68 w 290"/>
              <a:gd name="T7" fmla="*/ 469 h 1540"/>
              <a:gd name="T8" fmla="*/ 124 w 290"/>
              <a:gd name="T9" fmla="*/ 253 h 1540"/>
              <a:gd name="T10" fmla="*/ 174 w 290"/>
              <a:gd name="T11" fmla="*/ 150 h 1540"/>
              <a:gd name="T12" fmla="*/ 239 w 290"/>
              <a:gd name="T13" fmla="*/ 63 h 1540"/>
              <a:gd name="T14" fmla="*/ 251 w 290"/>
              <a:gd name="T15" fmla="*/ 90 h 1540"/>
              <a:gd name="T16" fmla="*/ 286 w 290"/>
              <a:gd name="T17" fmla="*/ 0 h 1540"/>
              <a:gd name="T18" fmla="*/ 196 w 290"/>
              <a:gd name="T19" fmla="*/ 38 h 1540"/>
              <a:gd name="T20" fmla="*/ 223 w 290"/>
              <a:gd name="T21" fmla="*/ 48 h 1540"/>
              <a:gd name="T22" fmla="*/ 149 w 290"/>
              <a:gd name="T23" fmla="*/ 139 h 1540"/>
              <a:gd name="T24" fmla="*/ 93 w 290"/>
              <a:gd name="T25" fmla="*/ 243 h 1540"/>
              <a:gd name="T26" fmla="*/ 27 w 290"/>
              <a:gd name="T27" fmla="*/ 464 h 1540"/>
              <a:gd name="T28" fmla="*/ 3 w 290"/>
              <a:gd name="T29" fmla="*/ 691 h 1540"/>
              <a:gd name="T30" fmla="*/ 11 w 290"/>
              <a:gd name="T31" fmla="*/ 919 h 1540"/>
              <a:gd name="T32" fmla="*/ 155 w 290"/>
              <a:gd name="T33" fmla="*/ 1540 h 1540"/>
              <a:gd name="T34" fmla="*/ 290 w 290"/>
              <a:gd name="T35" fmla="*/ 1540 h 1540"/>
              <a:gd name="T36" fmla="*/ 191 w 290"/>
              <a:gd name="T37" fmla="*/ 1344 h 1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1540">
                <a:moveTo>
                  <a:pt x="191" y="1344"/>
                </a:moveTo>
                <a:cubicBezTo>
                  <a:pt x="132" y="1206"/>
                  <a:pt x="92" y="1061"/>
                  <a:pt x="71" y="913"/>
                </a:cubicBezTo>
                <a:cubicBezTo>
                  <a:pt x="60" y="840"/>
                  <a:pt x="54" y="766"/>
                  <a:pt x="54" y="691"/>
                </a:cubicBezTo>
                <a:cubicBezTo>
                  <a:pt x="53" y="617"/>
                  <a:pt x="57" y="543"/>
                  <a:pt x="68" y="469"/>
                </a:cubicBezTo>
                <a:cubicBezTo>
                  <a:pt x="80" y="396"/>
                  <a:pt x="97" y="323"/>
                  <a:pt x="124" y="253"/>
                </a:cubicBezTo>
                <a:cubicBezTo>
                  <a:pt x="138" y="218"/>
                  <a:pt x="154" y="183"/>
                  <a:pt x="174" y="150"/>
                </a:cubicBezTo>
                <a:cubicBezTo>
                  <a:pt x="192" y="120"/>
                  <a:pt x="214" y="90"/>
                  <a:pt x="239" y="63"/>
                </a:cubicBezTo>
                <a:cubicBezTo>
                  <a:pt x="247" y="75"/>
                  <a:pt x="251" y="90"/>
                  <a:pt x="251" y="90"/>
                </a:cubicBezTo>
                <a:cubicBezTo>
                  <a:pt x="286" y="0"/>
                  <a:pt x="286" y="0"/>
                  <a:pt x="286" y="0"/>
                </a:cubicBezTo>
                <a:cubicBezTo>
                  <a:pt x="196" y="38"/>
                  <a:pt x="196" y="38"/>
                  <a:pt x="196" y="38"/>
                </a:cubicBezTo>
                <a:cubicBezTo>
                  <a:pt x="196" y="38"/>
                  <a:pt x="211" y="41"/>
                  <a:pt x="223" y="48"/>
                </a:cubicBezTo>
                <a:cubicBezTo>
                  <a:pt x="194" y="76"/>
                  <a:pt x="170" y="107"/>
                  <a:pt x="149" y="139"/>
                </a:cubicBezTo>
                <a:cubicBezTo>
                  <a:pt x="127" y="172"/>
                  <a:pt x="109" y="207"/>
                  <a:pt x="93" y="243"/>
                </a:cubicBezTo>
                <a:cubicBezTo>
                  <a:pt x="62" y="315"/>
                  <a:pt x="41" y="389"/>
                  <a:pt x="27" y="464"/>
                </a:cubicBezTo>
                <a:cubicBezTo>
                  <a:pt x="13" y="539"/>
                  <a:pt x="5" y="615"/>
                  <a:pt x="3" y="691"/>
                </a:cubicBezTo>
                <a:cubicBezTo>
                  <a:pt x="0" y="767"/>
                  <a:pt x="3" y="843"/>
                  <a:pt x="11" y="919"/>
                </a:cubicBezTo>
                <a:cubicBezTo>
                  <a:pt x="27" y="1070"/>
                  <a:pt x="84" y="1330"/>
                  <a:pt x="155" y="1540"/>
                </a:cubicBezTo>
                <a:cubicBezTo>
                  <a:pt x="290" y="1540"/>
                  <a:pt x="290" y="1540"/>
                  <a:pt x="290" y="1540"/>
                </a:cubicBezTo>
                <a:cubicBezTo>
                  <a:pt x="252" y="1477"/>
                  <a:pt x="219" y="1411"/>
                  <a:pt x="191" y="1344"/>
                </a:cubicBezTo>
                <a:close/>
              </a:path>
            </a:pathLst>
          </a:custGeom>
          <a:solidFill>
            <a:schemeClr val="tx1">
              <a:lumMod val="50000"/>
              <a:lumOff val="50000"/>
            </a:schemeClr>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sp>
        <p:nvSpPr>
          <p:cNvPr id="6" name="Freeform 17"/>
          <p:cNvSpPr/>
          <p:nvPr/>
        </p:nvSpPr>
        <p:spPr bwMode="auto">
          <a:xfrm>
            <a:off x="5156674" y="2411525"/>
            <a:ext cx="883109" cy="3633699"/>
          </a:xfrm>
          <a:custGeom>
            <a:avLst/>
            <a:gdLst>
              <a:gd name="T0" fmla="*/ 288 w 290"/>
              <a:gd name="T1" fmla="*/ 691 h 1540"/>
              <a:gd name="T2" fmla="*/ 263 w 290"/>
              <a:gd name="T3" fmla="*/ 464 h 1540"/>
              <a:gd name="T4" fmla="*/ 197 w 290"/>
              <a:gd name="T5" fmla="*/ 243 h 1540"/>
              <a:gd name="T6" fmla="*/ 141 w 290"/>
              <a:gd name="T7" fmla="*/ 139 h 1540"/>
              <a:gd name="T8" fmla="*/ 67 w 290"/>
              <a:gd name="T9" fmla="*/ 48 h 1540"/>
              <a:gd name="T10" fmla="*/ 94 w 290"/>
              <a:gd name="T11" fmla="*/ 38 h 1540"/>
              <a:gd name="T12" fmla="*/ 4 w 290"/>
              <a:gd name="T13" fmla="*/ 0 h 1540"/>
              <a:gd name="T14" fmla="*/ 39 w 290"/>
              <a:gd name="T15" fmla="*/ 90 h 1540"/>
              <a:gd name="T16" fmla="*/ 51 w 290"/>
              <a:gd name="T17" fmla="*/ 63 h 1540"/>
              <a:gd name="T18" fmla="*/ 116 w 290"/>
              <a:gd name="T19" fmla="*/ 150 h 1540"/>
              <a:gd name="T20" fmla="*/ 166 w 290"/>
              <a:gd name="T21" fmla="*/ 253 h 1540"/>
              <a:gd name="T22" fmla="*/ 222 w 290"/>
              <a:gd name="T23" fmla="*/ 469 h 1540"/>
              <a:gd name="T24" fmla="*/ 237 w 290"/>
              <a:gd name="T25" fmla="*/ 691 h 1540"/>
              <a:gd name="T26" fmla="*/ 220 w 290"/>
              <a:gd name="T27" fmla="*/ 913 h 1540"/>
              <a:gd name="T28" fmla="*/ 100 w 290"/>
              <a:gd name="T29" fmla="*/ 1344 h 1540"/>
              <a:gd name="T30" fmla="*/ 0 w 290"/>
              <a:gd name="T31" fmla="*/ 1540 h 1540"/>
              <a:gd name="T32" fmla="*/ 139 w 290"/>
              <a:gd name="T33" fmla="*/ 1540 h 1540"/>
              <a:gd name="T34" fmla="*/ 279 w 290"/>
              <a:gd name="T35" fmla="*/ 919 h 1540"/>
              <a:gd name="T36" fmla="*/ 288 w 290"/>
              <a:gd name="T37" fmla="*/ 691 h 1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1540">
                <a:moveTo>
                  <a:pt x="288" y="691"/>
                </a:moveTo>
                <a:cubicBezTo>
                  <a:pt x="285" y="615"/>
                  <a:pt x="278" y="539"/>
                  <a:pt x="263" y="464"/>
                </a:cubicBezTo>
                <a:cubicBezTo>
                  <a:pt x="249" y="389"/>
                  <a:pt x="228" y="315"/>
                  <a:pt x="197" y="243"/>
                </a:cubicBezTo>
                <a:cubicBezTo>
                  <a:pt x="181" y="207"/>
                  <a:pt x="163" y="172"/>
                  <a:pt x="141" y="139"/>
                </a:cubicBezTo>
                <a:cubicBezTo>
                  <a:pt x="120" y="107"/>
                  <a:pt x="96" y="76"/>
                  <a:pt x="67" y="48"/>
                </a:cubicBezTo>
                <a:cubicBezTo>
                  <a:pt x="79" y="41"/>
                  <a:pt x="94" y="38"/>
                  <a:pt x="94" y="38"/>
                </a:cubicBezTo>
                <a:cubicBezTo>
                  <a:pt x="4" y="0"/>
                  <a:pt x="4" y="0"/>
                  <a:pt x="4" y="0"/>
                </a:cubicBezTo>
                <a:cubicBezTo>
                  <a:pt x="39" y="90"/>
                  <a:pt x="39" y="90"/>
                  <a:pt x="39" y="90"/>
                </a:cubicBezTo>
                <a:cubicBezTo>
                  <a:pt x="39" y="90"/>
                  <a:pt x="43" y="75"/>
                  <a:pt x="51" y="63"/>
                </a:cubicBezTo>
                <a:cubicBezTo>
                  <a:pt x="76" y="90"/>
                  <a:pt x="98" y="120"/>
                  <a:pt x="116" y="150"/>
                </a:cubicBezTo>
                <a:cubicBezTo>
                  <a:pt x="136" y="183"/>
                  <a:pt x="152" y="218"/>
                  <a:pt x="166" y="253"/>
                </a:cubicBezTo>
                <a:cubicBezTo>
                  <a:pt x="193" y="323"/>
                  <a:pt x="211" y="396"/>
                  <a:pt x="222" y="469"/>
                </a:cubicBezTo>
                <a:cubicBezTo>
                  <a:pt x="233" y="543"/>
                  <a:pt x="237" y="617"/>
                  <a:pt x="237" y="691"/>
                </a:cubicBezTo>
                <a:cubicBezTo>
                  <a:pt x="236" y="766"/>
                  <a:pt x="230" y="840"/>
                  <a:pt x="220" y="913"/>
                </a:cubicBezTo>
                <a:cubicBezTo>
                  <a:pt x="198" y="1061"/>
                  <a:pt x="159" y="1206"/>
                  <a:pt x="100" y="1344"/>
                </a:cubicBezTo>
                <a:cubicBezTo>
                  <a:pt x="71" y="1411"/>
                  <a:pt x="38" y="1477"/>
                  <a:pt x="0" y="1540"/>
                </a:cubicBezTo>
                <a:cubicBezTo>
                  <a:pt x="139" y="1540"/>
                  <a:pt x="139" y="1540"/>
                  <a:pt x="139" y="1540"/>
                </a:cubicBezTo>
                <a:cubicBezTo>
                  <a:pt x="223" y="1332"/>
                  <a:pt x="263" y="1070"/>
                  <a:pt x="279" y="919"/>
                </a:cubicBezTo>
                <a:cubicBezTo>
                  <a:pt x="287" y="843"/>
                  <a:pt x="290" y="767"/>
                  <a:pt x="288" y="691"/>
                </a:cubicBezTo>
                <a:close/>
              </a:path>
            </a:pathLst>
          </a:custGeom>
          <a:solidFill>
            <a:schemeClr val="tx1">
              <a:lumMod val="50000"/>
              <a:lumOff val="50000"/>
            </a:schemeClr>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grpSp>
        <p:nvGrpSpPr>
          <p:cNvPr id="7" name="Group 20"/>
          <p:cNvGrpSpPr>
            <a:grpSpLocks noChangeAspect="1"/>
          </p:cNvGrpSpPr>
          <p:nvPr/>
        </p:nvGrpSpPr>
        <p:grpSpPr bwMode="auto">
          <a:xfrm>
            <a:off x="5011967" y="4733752"/>
            <a:ext cx="2283844" cy="1526392"/>
            <a:chOff x="826" y="1479"/>
            <a:chExt cx="605" cy="643"/>
          </a:xfrm>
        </p:grpSpPr>
        <p:sp>
          <p:nvSpPr>
            <p:cNvPr id="8" name="AutoShape 19"/>
            <p:cNvSpPr>
              <a:spLocks noChangeAspect="1" noChangeArrowheads="1" noTextEdit="1"/>
            </p:cNvSpPr>
            <p:nvPr/>
          </p:nvSpPr>
          <p:spPr bwMode="auto">
            <a:xfrm>
              <a:off x="826" y="1497"/>
              <a:ext cx="605" cy="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sp>
          <p:nvSpPr>
            <p:cNvPr id="9" name="Freeform 22"/>
            <p:cNvSpPr/>
            <p:nvPr/>
          </p:nvSpPr>
          <p:spPr bwMode="auto">
            <a:xfrm>
              <a:off x="886" y="1479"/>
              <a:ext cx="491" cy="491"/>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23A44"/>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grpSp>
      <p:grpSp>
        <p:nvGrpSpPr>
          <p:cNvPr id="10" name="组合 9"/>
          <p:cNvGrpSpPr/>
          <p:nvPr/>
        </p:nvGrpSpPr>
        <p:grpSpPr>
          <a:xfrm>
            <a:off x="4983924" y="1270695"/>
            <a:ext cx="3416932" cy="727075"/>
            <a:chOff x="3737493" y="859957"/>
            <a:chExt cx="2562699" cy="545306"/>
          </a:xfrm>
        </p:grpSpPr>
        <p:sp>
          <p:nvSpPr>
            <p:cNvPr id="11" name="Freeform 27"/>
            <p:cNvSpPr/>
            <p:nvPr/>
          </p:nvSpPr>
          <p:spPr bwMode="auto">
            <a:xfrm>
              <a:off x="3737493" y="900459"/>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sp>
          <p:nvSpPr>
            <p:cNvPr id="12" name="文本框 8"/>
            <p:cNvSpPr txBox="1"/>
            <p:nvPr/>
          </p:nvSpPr>
          <p:spPr>
            <a:xfrm>
              <a:off x="4136225" y="859957"/>
              <a:ext cx="2163967" cy="545306"/>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1"/>
                  </a:solidFill>
                  <a:latin typeface="黑体" panose="02010600030101010101" charset="-122"/>
                  <a:ea typeface="黑体" panose="02010600030101010101" charset="-122"/>
                </a:rPr>
                <a:t>请在此输入你的标题</a:t>
              </a:r>
            </a:p>
            <a:p>
              <a:r>
                <a:rPr lang="zh-CN" altLang="en-US" sz="1335" dirty="0" smtClean="0">
                  <a:solidFill>
                    <a:schemeClr val="tx1"/>
                  </a:solidFill>
                  <a:latin typeface="黑体" panose="02010600030101010101" charset="-122"/>
                  <a:ea typeface="黑体" panose="02010600030101010101" charset="-122"/>
                </a:rPr>
                <a:t>请在此粘贴或者输入你的文字内容</a:t>
              </a:r>
            </a:p>
            <a:p>
              <a:r>
                <a:rPr lang="zh-CN" altLang="en-US" sz="1335" dirty="0" smtClean="0">
                  <a:solidFill>
                    <a:schemeClr val="tx1"/>
                  </a:solidFill>
                  <a:latin typeface="黑体" panose="02010600030101010101" charset="-122"/>
                  <a:ea typeface="黑体" panose="02010600030101010101" charset="-122"/>
                </a:rPr>
                <a:t>请在此粘贴或者输入你的文字内容</a:t>
              </a:r>
            </a:p>
          </p:txBody>
        </p:sp>
      </p:grpSp>
      <p:grpSp>
        <p:nvGrpSpPr>
          <p:cNvPr id="13" name="组合 12"/>
          <p:cNvGrpSpPr/>
          <p:nvPr/>
        </p:nvGrpSpPr>
        <p:grpSpPr>
          <a:xfrm>
            <a:off x="7982808" y="2682144"/>
            <a:ext cx="3421416" cy="727075"/>
            <a:chOff x="6105855" y="2241082"/>
            <a:chExt cx="2566062" cy="545306"/>
          </a:xfrm>
        </p:grpSpPr>
        <p:sp>
          <p:nvSpPr>
            <p:cNvPr id="14" name="Freeform 27"/>
            <p:cNvSpPr/>
            <p:nvPr/>
          </p:nvSpPr>
          <p:spPr bwMode="auto">
            <a:xfrm>
              <a:off x="6105855" y="2365967"/>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sp>
          <p:nvSpPr>
            <p:cNvPr id="15" name="文本框 8"/>
            <p:cNvSpPr txBox="1"/>
            <p:nvPr/>
          </p:nvSpPr>
          <p:spPr>
            <a:xfrm>
              <a:off x="6507950" y="2241082"/>
              <a:ext cx="2163967" cy="545306"/>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1"/>
                  </a:solidFill>
                  <a:latin typeface="黑体" panose="02010600030101010101" charset="-122"/>
                  <a:ea typeface="黑体" panose="02010600030101010101" charset="-122"/>
                </a:rPr>
                <a:t>请在此输入你的标题</a:t>
              </a:r>
            </a:p>
            <a:p>
              <a:r>
                <a:rPr lang="zh-CN" altLang="en-US" sz="1335" dirty="0" smtClean="0">
                  <a:solidFill>
                    <a:schemeClr val="tx1"/>
                  </a:solidFill>
                  <a:latin typeface="黑体" panose="02010600030101010101" charset="-122"/>
                  <a:ea typeface="黑体" panose="02010600030101010101" charset="-122"/>
                </a:rPr>
                <a:t>请在此粘贴或者输入你的文字内容</a:t>
              </a:r>
            </a:p>
            <a:p>
              <a:r>
                <a:rPr lang="zh-CN" altLang="en-US" sz="1335" dirty="0" smtClean="0">
                  <a:solidFill>
                    <a:schemeClr val="tx1"/>
                  </a:solidFill>
                  <a:latin typeface="黑体" panose="02010600030101010101" charset="-122"/>
                  <a:ea typeface="黑体" panose="02010600030101010101" charset="-122"/>
                </a:rPr>
                <a:t>请在此粘贴或者输入你的文字内容</a:t>
              </a:r>
            </a:p>
          </p:txBody>
        </p:sp>
      </p:grpSp>
      <p:grpSp>
        <p:nvGrpSpPr>
          <p:cNvPr id="16" name="组合 15"/>
          <p:cNvGrpSpPr/>
          <p:nvPr/>
        </p:nvGrpSpPr>
        <p:grpSpPr>
          <a:xfrm>
            <a:off x="8127770" y="4426384"/>
            <a:ext cx="3434116" cy="727075"/>
            <a:chOff x="6105855" y="3326932"/>
            <a:chExt cx="2575587" cy="545306"/>
          </a:xfrm>
        </p:grpSpPr>
        <p:sp>
          <p:nvSpPr>
            <p:cNvPr id="17" name="Freeform 27"/>
            <p:cNvSpPr/>
            <p:nvPr/>
          </p:nvSpPr>
          <p:spPr bwMode="auto">
            <a:xfrm>
              <a:off x="6105855" y="3381892"/>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sp>
          <p:nvSpPr>
            <p:cNvPr id="18" name="文本框 8"/>
            <p:cNvSpPr txBox="1"/>
            <p:nvPr/>
          </p:nvSpPr>
          <p:spPr>
            <a:xfrm>
              <a:off x="6517475" y="3326932"/>
              <a:ext cx="2163967" cy="545306"/>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smtClean="0">
                  <a:solidFill>
                    <a:schemeClr val="tx1"/>
                  </a:solidFill>
                  <a:latin typeface="黑体" panose="02010600030101010101" charset="-122"/>
                  <a:ea typeface="黑体" panose="02010600030101010101" charset="-122"/>
                </a:rPr>
                <a:t>请在此输入你的标题</a:t>
              </a:r>
            </a:p>
            <a:p>
              <a:r>
                <a:rPr lang="zh-CN" altLang="en-US" sz="1335" dirty="0" smtClean="0">
                  <a:solidFill>
                    <a:schemeClr val="tx1"/>
                  </a:solidFill>
                  <a:latin typeface="黑体" panose="02010600030101010101" charset="-122"/>
                  <a:ea typeface="黑体" panose="02010600030101010101" charset="-122"/>
                </a:rPr>
                <a:t>请在此粘贴或者输入你的文字内容</a:t>
              </a:r>
            </a:p>
            <a:p>
              <a:r>
                <a:rPr lang="zh-CN" altLang="en-US" sz="1335" dirty="0" smtClean="0">
                  <a:solidFill>
                    <a:schemeClr val="tx1"/>
                  </a:solidFill>
                  <a:latin typeface="黑体" panose="02010600030101010101" charset="-122"/>
                  <a:ea typeface="黑体" panose="02010600030101010101" charset="-122"/>
                </a:rPr>
                <a:t>请在此粘贴或者输入你的文字内容</a:t>
              </a:r>
            </a:p>
          </p:txBody>
        </p:sp>
      </p:grpSp>
      <p:grpSp>
        <p:nvGrpSpPr>
          <p:cNvPr id="19" name="组合 18"/>
          <p:cNvGrpSpPr/>
          <p:nvPr/>
        </p:nvGrpSpPr>
        <p:grpSpPr>
          <a:xfrm>
            <a:off x="1139148" y="2512609"/>
            <a:ext cx="3363063" cy="727075"/>
            <a:chOff x="602450" y="2393482"/>
            <a:chExt cx="2522297" cy="545306"/>
          </a:xfrm>
        </p:grpSpPr>
        <p:sp>
          <p:nvSpPr>
            <p:cNvPr id="20" name="Freeform 27"/>
            <p:cNvSpPr/>
            <p:nvPr/>
          </p:nvSpPr>
          <p:spPr bwMode="auto">
            <a:xfrm>
              <a:off x="2745354" y="2444412"/>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76655"/>
            </a:solidFill>
            <a:ln>
              <a:noFill/>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sp>
          <p:nvSpPr>
            <p:cNvPr id="21" name="文本框 8"/>
            <p:cNvSpPr txBox="1"/>
            <p:nvPr/>
          </p:nvSpPr>
          <p:spPr>
            <a:xfrm>
              <a:off x="602450" y="2393482"/>
              <a:ext cx="2163967" cy="545306"/>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dirty="0" smtClean="0">
                  <a:solidFill>
                    <a:schemeClr val="tx1"/>
                  </a:solidFill>
                  <a:latin typeface="黑体" panose="02010600030101010101" charset="-122"/>
                  <a:ea typeface="黑体" panose="02010600030101010101" charset="-122"/>
                </a:rPr>
                <a:t>请在此输入你的标题</a:t>
              </a:r>
            </a:p>
            <a:p>
              <a:pPr algn="r"/>
              <a:r>
                <a:rPr lang="zh-CN" altLang="en-US" sz="1335" dirty="0" smtClean="0">
                  <a:solidFill>
                    <a:schemeClr val="tx1"/>
                  </a:solidFill>
                  <a:latin typeface="黑体" panose="02010600030101010101" charset="-122"/>
                  <a:ea typeface="黑体" panose="02010600030101010101" charset="-122"/>
                </a:rPr>
                <a:t>请在此粘贴或者输入你的文字内容</a:t>
              </a:r>
            </a:p>
            <a:p>
              <a:pPr algn="r"/>
              <a:r>
                <a:rPr lang="zh-CN" altLang="en-US" sz="1335" dirty="0" smtClean="0">
                  <a:solidFill>
                    <a:schemeClr val="tx1"/>
                  </a:solidFill>
                  <a:latin typeface="黑体" panose="02010600030101010101" charset="-122"/>
                  <a:ea typeface="黑体" panose="02010600030101010101" charset="-122"/>
                </a:rPr>
                <a:t>请在此粘贴或者输入你的文字内容</a:t>
              </a:r>
            </a:p>
          </p:txBody>
        </p:sp>
      </p:grpSp>
      <p:grpSp>
        <p:nvGrpSpPr>
          <p:cNvPr id="22" name="组合 21"/>
          <p:cNvGrpSpPr/>
          <p:nvPr/>
        </p:nvGrpSpPr>
        <p:grpSpPr>
          <a:xfrm>
            <a:off x="803867" y="4499409"/>
            <a:ext cx="3363063" cy="727075"/>
            <a:chOff x="602450" y="3374557"/>
            <a:chExt cx="2522297" cy="545306"/>
          </a:xfrm>
        </p:grpSpPr>
        <p:sp>
          <p:nvSpPr>
            <p:cNvPr id="23" name="Freeform 27"/>
            <p:cNvSpPr/>
            <p:nvPr/>
          </p:nvSpPr>
          <p:spPr bwMode="auto">
            <a:xfrm>
              <a:off x="2745354" y="3454516"/>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76655"/>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i="0" u="none" strike="noStrike" kern="0" cap="none" spc="0" normalizeH="0" baseline="0" noProof="0">
                <a:ln>
                  <a:noFill/>
                </a:ln>
                <a:solidFill>
                  <a:schemeClr val="tx1"/>
                </a:solidFill>
                <a:effectLst/>
                <a:uLnTx/>
                <a:uFillTx/>
                <a:latin typeface="黑体" panose="02010600030101010101" charset="-122"/>
                <a:ea typeface="黑体" panose="02010600030101010101" charset="-122"/>
              </a:endParaRPr>
            </a:p>
          </p:txBody>
        </p:sp>
        <p:sp>
          <p:nvSpPr>
            <p:cNvPr id="24" name="文本框 8"/>
            <p:cNvSpPr txBox="1"/>
            <p:nvPr/>
          </p:nvSpPr>
          <p:spPr>
            <a:xfrm>
              <a:off x="602450" y="3374557"/>
              <a:ext cx="2163967" cy="545306"/>
            </a:xfrm>
            <a:prstGeom prst="rect">
              <a:avLst/>
            </a:prstGeom>
            <a:noFill/>
          </p:spPr>
          <p:txBody>
            <a:bodyPr wrap="square" lIns="91440" tIns="45720" rIns="91440" bIns="4572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400" dirty="0" smtClean="0">
                  <a:solidFill>
                    <a:schemeClr val="tx1"/>
                  </a:solidFill>
                  <a:latin typeface="黑体" panose="02010600030101010101" charset="-122"/>
                  <a:ea typeface="黑体" panose="02010600030101010101" charset="-122"/>
                </a:rPr>
                <a:t>请在此输入你的标题</a:t>
              </a:r>
            </a:p>
            <a:p>
              <a:pPr algn="r"/>
              <a:r>
                <a:rPr lang="zh-CN" altLang="en-US" sz="1335" dirty="0" smtClean="0">
                  <a:solidFill>
                    <a:schemeClr val="tx1"/>
                  </a:solidFill>
                  <a:latin typeface="黑体" panose="02010600030101010101" charset="-122"/>
                  <a:ea typeface="黑体" panose="02010600030101010101" charset="-122"/>
                </a:rPr>
                <a:t>请在此粘贴或者输入你的文字内容</a:t>
              </a:r>
            </a:p>
            <a:p>
              <a:pPr algn="r"/>
              <a:r>
                <a:rPr lang="zh-CN" altLang="en-US" sz="1335" dirty="0" smtClean="0">
                  <a:solidFill>
                    <a:schemeClr val="tx1"/>
                  </a:solidFill>
                  <a:latin typeface="黑体" panose="02010600030101010101" charset="-122"/>
                  <a:ea typeface="黑体" panose="02010600030101010101" charset="-122"/>
                </a:rPr>
                <a:t>请在此粘贴或者输入你的文字内容</a:t>
              </a:r>
            </a:p>
          </p:txBody>
        </p:sp>
      </p:grpSp>
      <p:sp>
        <p:nvSpPr>
          <p:cNvPr id="25" name="矩形 24"/>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1175254" y="356659"/>
            <a:ext cx="795020" cy="460375"/>
          </a:xfrm>
          <a:prstGeom prst="rect">
            <a:avLst/>
          </a:prstGeom>
          <a:noFill/>
        </p:spPr>
        <p:txBody>
          <a:bodyPr wrap="none" rtlCol="0">
            <a:spAutoFit/>
          </a:bodyPr>
          <a:lstStyle/>
          <a:p>
            <a:r>
              <a:rPr lang="en-US" altLang="zh-CN" sz="2400" dirty="0" smtClean="0">
                <a:solidFill>
                  <a:schemeClr val="tx1"/>
                </a:solidFill>
                <a:latin typeface="黑体" panose="02010600030101010101" charset="-122"/>
                <a:ea typeface="黑体" panose="02010600030101010101" charset="-122"/>
              </a:rPr>
              <a:t>LOGO</a:t>
            </a:r>
          </a:p>
        </p:txBody>
      </p:sp>
      <p:sp>
        <p:nvSpPr>
          <p:cNvPr id="27" name="文本框 26"/>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solidFill>
                <a:latin typeface="黑体" panose="02010600030101010101" charset="-122"/>
                <a:ea typeface="黑体" panose="02010600030101010101" charset="-122"/>
              </a:rPr>
              <a:t>公司名称</a:t>
            </a:r>
          </a:p>
        </p:txBody>
      </p:sp>
      <p:sp>
        <p:nvSpPr>
          <p:cNvPr id="28" name="矩形 27"/>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黑体" panose="02010600030101010101" charset="-122"/>
              <a:ea typeface="黑体" panose="02010600030101010101" charset="-122"/>
            </a:endParaRPr>
          </a:p>
        </p:txBody>
      </p:sp>
      <p:sp>
        <p:nvSpPr>
          <p:cNvPr id="33" name="矩形 32"/>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0" fill="hold"/>
                                        <p:tgtEl>
                                          <p:spTgt spid="7"/>
                                        </p:tgtEl>
                                        <p:attrNameLst>
                                          <p:attrName>ppt_x</p:attrName>
                                        </p:attrNameLst>
                                      </p:cBhvr>
                                      <p:tavLst>
                                        <p:tav tm="0">
                                          <p:val>
                                            <p:strVal val="#ppt_x"/>
                                          </p:val>
                                        </p:tav>
                                        <p:tav tm="100000">
                                          <p:val>
                                            <p:strVal val="#ppt_x"/>
                                          </p:val>
                                        </p:tav>
                                      </p:tavLst>
                                    </p:anim>
                                    <p:anim calcmode="lin" valueType="num">
                                      <p:cBhvr additive="base">
                                        <p:cTn id="18" dur="2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3500"/>
                            </p:stCondLst>
                            <p:childTnLst>
                              <p:par>
                                <p:cTn id="20" presetID="22" presetClass="entr" presetSubtype="4"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750"/>
                                        <p:tgtEl>
                                          <p:spTgt spid="6"/>
                                        </p:tgtEl>
                                      </p:cBhvr>
                                    </p:animEffect>
                                  </p:childTnLst>
                                </p:cTn>
                              </p:par>
                            </p:childTnLst>
                          </p:cTn>
                        </p:par>
                        <p:par>
                          <p:cTn id="23" fill="hold">
                            <p:stCondLst>
                              <p:cond delay="4500"/>
                            </p:stCondLst>
                            <p:childTnLst>
                              <p:par>
                                <p:cTn id="24" presetID="53" presetClass="entr" presetSubtype="16"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p:cTn id="26" dur="500" fill="hold"/>
                                        <p:tgtEl>
                                          <p:spTgt spid="19"/>
                                        </p:tgtEl>
                                        <p:attrNameLst>
                                          <p:attrName>ppt_w</p:attrName>
                                        </p:attrNameLst>
                                      </p:cBhvr>
                                      <p:tavLst>
                                        <p:tav tm="0">
                                          <p:val>
                                            <p:fltVal val="0"/>
                                          </p:val>
                                        </p:tav>
                                        <p:tav tm="100000">
                                          <p:val>
                                            <p:strVal val="#ppt_w"/>
                                          </p:val>
                                        </p:tav>
                                      </p:tavLst>
                                    </p:anim>
                                    <p:anim calcmode="lin" valueType="num">
                                      <p:cBhvr>
                                        <p:cTn id="27" dur="500" fill="hold"/>
                                        <p:tgtEl>
                                          <p:spTgt spid="19"/>
                                        </p:tgtEl>
                                        <p:attrNameLst>
                                          <p:attrName>ppt_h</p:attrName>
                                        </p:attrNameLst>
                                      </p:cBhvr>
                                      <p:tavLst>
                                        <p:tav tm="0">
                                          <p:val>
                                            <p:fltVal val="0"/>
                                          </p:val>
                                        </p:tav>
                                        <p:tav tm="100000">
                                          <p:val>
                                            <p:strVal val="#ppt_h"/>
                                          </p:val>
                                        </p:tav>
                                      </p:tavLst>
                                    </p:anim>
                                    <p:animEffect transition="in" filter="fade">
                                      <p:cBhvr>
                                        <p:cTn id="28" dur="500"/>
                                        <p:tgtEl>
                                          <p:spTgt spid="19"/>
                                        </p:tgtEl>
                                      </p:cBhvr>
                                    </p:animEffect>
                                  </p:childTnLst>
                                </p:cTn>
                              </p:par>
                            </p:childTnLst>
                          </p:cTn>
                        </p:par>
                        <p:par>
                          <p:cTn id="29" fill="hold">
                            <p:stCondLst>
                              <p:cond delay="5000"/>
                            </p:stCondLst>
                            <p:childTnLst>
                              <p:par>
                                <p:cTn id="30" presetID="22" presetClass="entr" presetSubtype="4"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down)">
                                      <p:cBhvr>
                                        <p:cTn id="32" dur="750"/>
                                        <p:tgtEl>
                                          <p:spTgt spid="5"/>
                                        </p:tgtEl>
                                      </p:cBhvr>
                                    </p:animEffect>
                                  </p:childTnLst>
                                </p:cTn>
                              </p:par>
                            </p:childTnLst>
                          </p:cTn>
                        </p:par>
                        <p:par>
                          <p:cTn id="33" fill="hold">
                            <p:stCondLst>
                              <p:cond delay="6000"/>
                            </p:stCondLst>
                            <p:childTnLst>
                              <p:par>
                                <p:cTn id="34" presetID="53" presetClass="entr" presetSubtype="16"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par>
                          <p:cTn id="39" fill="hold">
                            <p:stCondLst>
                              <p:cond delay="6500"/>
                            </p:stCondLst>
                            <p:childTnLst>
                              <p:par>
                                <p:cTn id="40" presetID="22" presetClass="entr" presetSubtype="4"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down)">
                                      <p:cBhvr>
                                        <p:cTn id="42" dur="750"/>
                                        <p:tgtEl>
                                          <p:spTgt spid="4"/>
                                        </p:tgtEl>
                                      </p:cBhvr>
                                    </p:animEffect>
                                  </p:childTnLst>
                                </p:cTn>
                              </p:par>
                            </p:childTnLst>
                          </p:cTn>
                        </p:par>
                        <p:par>
                          <p:cTn id="43" fill="hold">
                            <p:stCondLst>
                              <p:cond delay="7500"/>
                            </p:stCondLst>
                            <p:childTnLst>
                              <p:par>
                                <p:cTn id="44" presetID="53" presetClass="entr" presetSubtype="16"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childTnLst>
                          </p:cTn>
                        </p:par>
                        <p:par>
                          <p:cTn id="49" fill="hold">
                            <p:stCondLst>
                              <p:cond delay="8000"/>
                            </p:stCondLst>
                            <p:childTnLst>
                              <p:par>
                                <p:cTn id="50" presetID="22" presetClass="entr" presetSubtype="4" fill="hold" grpId="0" nodeType="after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wipe(down)">
                                      <p:cBhvr>
                                        <p:cTn id="52" dur="750"/>
                                        <p:tgtEl>
                                          <p:spTgt spid="3"/>
                                        </p:tgtEl>
                                      </p:cBhvr>
                                    </p:animEffect>
                                  </p:childTnLst>
                                </p:cTn>
                              </p:par>
                            </p:childTnLst>
                          </p:cTn>
                        </p:par>
                        <p:par>
                          <p:cTn id="53" fill="hold">
                            <p:stCondLst>
                              <p:cond delay="9000"/>
                            </p:stCondLst>
                            <p:childTnLst>
                              <p:par>
                                <p:cTn id="54" presetID="53" presetClass="entr" presetSubtype="16" fill="hold" nodeType="after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Effect transition="in" filter="fade">
                                      <p:cBhvr>
                                        <p:cTn id="5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3446311" y="3496007"/>
            <a:ext cx="5612435" cy="769441"/>
          </a:xfrm>
          <a:prstGeom prst="rect">
            <a:avLst/>
          </a:prstGeom>
          <a:noFill/>
        </p:spPr>
        <p:txBody>
          <a:bodyPr wrap="none" rtlCol="0">
            <a:spAutoFit/>
          </a:bodyPr>
          <a:lstStyle/>
          <a:p>
            <a:pPr algn="ctr"/>
            <a:r>
              <a:rPr lang="zh-CN" altLang="en-US" sz="4400" b="1" spc="300" dirty="0" smtClean="0">
                <a:ln w="18415" cmpd="sng">
                  <a:noFill/>
                  <a:prstDash val="solid"/>
                </a:ln>
                <a:solidFill>
                  <a:srgbClr val="076655"/>
                </a:solidFill>
                <a:latin typeface="微软雅黑" panose="020B0503020204020204" charset="-122"/>
                <a:ea typeface="微软雅黑" panose="020B0503020204020204" charset="-122"/>
              </a:rPr>
              <a:t>中国烟草局</a:t>
            </a:r>
            <a:r>
              <a:rPr lang="en-US" altLang="zh-CN" sz="4400" b="1" spc="300" dirty="0" smtClean="0">
                <a:ln w="18415" cmpd="sng">
                  <a:noFill/>
                  <a:prstDash val="solid"/>
                </a:ln>
                <a:solidFill>
                  <a:srgbClr val="076655"/>
                </a:solidFill>
                <a:latin typeface="微软雅黑" panose="020B0503020204020204" charset="-122"/>
                <a:ea typeface="微软雅黑" panose="020B0503020204020204" charset="-122"/>
              </a:rPr>
              <a:t>PPT</a:t>
            </a:r>
            <a:r>
              <a:rPr lang="zh-CN" altLang="en-US" sz="4400" b="1" spc="300" dirty="0" smtClean="0">
                <a:ln w="18415" cmpd="sng">
                  <a:noFill/>
                  <a:prstDash val="solid"/>
                </a:ln>
                <a:solidFill>
                  <a:srgbClr val="076655"/>
                </a:solidFill>
                <a:latin typeface="微软雅黑" panose="020B0503020204020204" charset="-122"/>
                <a:ea typeface="微软雅黑" panose="020B0503020204020204" charset="-122"/>
              </a:rPr>
              <a:t>模板</a:t>
            </a:r>
          </a:p>
        </p:txBody>
      </p:sp>
      <p:cxnSp>
        <p:nvCxnSpPr>
          <p:cNvPr id="7" name="直接连接符 6"/>
          <p:cNvCxnSpPr/>
          <p:nvPr/>
        </p:nvCxnSpPr>
        <p:spPr>
          <a:xfrm>
            <a:off x="3727768" y="4199890"/>
            <a:ext cx="5049520"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3552870" y="4255770"/>
            <a:ext cx="5640070" cy="789305"/>
            <a:chOff x="10081" y="6357"/>
            <a:chExt cx="8882" cy="1243"/>
          </a:xfrm>
        </p:grpSpPr>
        <p:sp>
          <p:nvSpPr>
            <p:cNvPr id="25" name="TextBox 24"/>
            <p:cNvSpPr txBox="1"/>
            <p:nvPr/>
          </p:nvSpPr>
          <p:spPr>
            <a:xfrm>
              <a:off x="10081" y="6357"/>
              <a:ext cx="8882" cy="727"/>
            </a:xfrm>
            <a:prstGeom prst="rect">
              <a:avLst/>
            </a:prstGeom>
            <a:noFill/>
          </p:spPr>
          <p:txBody>
            <a:bodyPr wrap="square" rtlCol="0">
              <a:spAutoFit/>
            </a:bodyPr>
            <a:lstStyle/>
            <a:p>
              <a:pPr algn="ctr"/>
              <a:r>
                <a:rPr lang="zh-CN" altLang="en-US" sz="2400" dirty="0" smtClean="0">
                  <a:ln w="18415" cmpd="sng">
                    <a:noFill/>
                    <a:prstDash val="solid"/>
                  </a:ln>
                  <a:solidFill>
                    <a:schemeClr val="tx1"/>
                  </a:solidFill>
                  <a:latin typeface="微软雅黑" panose="020B0503020204020204" pitchFamily="34" charset="-122"/>
                  <a:ea typeface="微软雅黑" panose="020B0503020204020204" pitchFamily="34" charset="-122"/>
                </a:rPr>
                <a:t>工作总结  新年计划  述职报告  工作汇报  </a:t>
              </a:r>
            </a:p>
          </p:txBody>
        </p:sp>
        <p:sp>
          <p:nvSpPr>
            <p:cNvPr id="9" name="TextBox 24"/>
            <p:cNvSpPr txBox="1"/>
            <p:nvPr/>
          </p:nvSpPr>
          <p:spPr>
            <a:xfrm>
              <a:off x="10788" y="7067"/>
              <a:ext cx="7486" cy="533"/>
            </a:xfrm>
            <a:prstGeom prst="rect">
              <a:avLst/>
            </a:prstGeom>
            <a:noFill/>
          </p:spPr>
          <p:txBody>
            <a:bodyPr wrap="square" rtlCol="0">
              <a:spAutoFit/>
            </a:bodyPr>
            <a:lstStyle/>
            <a:p>
              <a:pPr algn="ctr"/>
              <a:r>
                <a:rPr lang="zh-CN" altLang="en-US" sz="1600" dirty="0" smtClean="0">
                  <a:ln w="18415" cmpd="sng">
                    <a:noFill/>
                    <a:prstDash val="solid"/>
                  </a:ln>
                  <a:solidFill>
                    <a:schemeClr val="tx1"/>
                  </a:solidFill>
                  <a:latin typeface="微软雅黑" panose="020B0503020204020204" pitchFamily="34" charset="-122"/>
                  <a:ea typeface="微软雅黑" panose="020B0503020204020204" pitchFamily="34" charset="-122"/>
                </a:rPr>
                <a:t>汇报人：代用名  日期</a:t>
              </a:r>
              <a:r>
                <a:rPr lang="zh-CN" altLang="en-US" sz="1600" dirty="0" smtClean="0">
                  <a:ln w="18415" cmpd="sng">
                    <a:noFill/>
                    <a:prstDash val="solid"/>
                  </a:ln>
                  <a:solidFill>
                    <a:schemeClr val="tx1"/>
                  </a:solidFill>
                  <a:latin typeface="微软雅黑" panose="020B0503020204020204" pitchFamily="34" charset="-122"/>
                  <a:ea typeface="微软雅黑" panose="020B0503020204020204" pitchFamily="34" charset="-122"/>
                </a:rPr>
                <a:t>：</a:t>
              </a:r>
              <a:r>
                <a:rPr lang="en-US" altLang="zh-CN" sz="1600" dirty="0" smtClean="0">
                  <a:ln w="18415" cmpd="sng">
                    <a:noFill/>
                    <a:prstDash val="solid"/>
                  </a:ln>
                  <a:solidFill>
                    <a:schemeClr val="tx1"/>
                  </a:solidFill>
                  <a:latin typeface="微软雅黑" panose="020B0503020204020204" pitchFamily="34" charset="-122"/>
                  <a:ea typeface="微软雅黑" panose="020B0503020204020204" pitchFamily="34" charset="-122"/>
                </a:rPr>
                <a:t>20XX</a:t>
              </a:r>
              <a:r>
                <a:rPr lang="zh-CN" altLang="en-US" sz="1600" dirty="0" smtClean="0">
                  <a:ln w="18415" cmpd="sng">
                    <a:noFill/>
                    <a:prstDash val="solid"/>
                  </a:ln>
                  <a:solidFill>
                    <a:schemeClr val="tx1"/>
                  </a:solidFill>
                  <a:latin typeface="微软雅黑" panose="020B0503020204020204" pitchFamily="34" charset="-122"/>
                  <a:ea typeface="微软雅黑" panose="020B0503020204020204" pitchFamily="34" charset="-122"/>
                </a:rPr>
                <a:t>年</a:t>
              </a:r>
              <a:r>
                <a:rPr lang="en-US" altLang="zh-CN" sz="1600" dirty="0" smtClean="0">
                  <a:ln w="18415" cmpd="sng">
                    <a:noFill/>
                    <a:prstDash val="solid"/>
                  </a:ln>
                  <a:solidFill>
                    <a:schemeClr val="tx1"/>
                  </a:solidFill>
                  <a:latin typeface="微软雅黑" panose="020B0503020204020204" pitchFamily="34" charset="-122"/>
                  <a:ea typeface="微软雅黑" panose="020B0503020204020204" pitchFamily="34" charset="-122"/>
                </a:rPr>
                <a:t>10</a:t>
              </a:r>
              <a:r>
                <a:rPr lang="zh-CN" altLang="en-US" sz="1600" dirty="0" smtClean="0">
                  <a:ln w="18415" cmpd="sng">
                    <a:noFill/>
                    <a:prstDash val="solid"/>
                  </a:ln>
                  <a:solidFill>
                    <a:schemeClr val="tx1"/>
                  </a:solidFill>
                  <a:latin typeface="微软雅黑" panose="020B0503020204020204" pitchFamily="34" charset="-122"/>
                  <a:ea typeface="微软雅黑" panose="020B0503020204020204" pitchFamily="34" charset="-122"/>
                </a:rPr>
                <a:t>月</a:t>
              </a:r>
              <a:r>
                <a:rPr lang="en-US" altLang="zh-CN" sz="1600" dirty="0" smtClean="0">
                  <a:ln w="18415" cmpd="sng">
                    <a:noFill/>
                    <a:prstDash val="solid"/>
                  </a:ln>
                  <a:solidFill>
                    <a:schemeClr val="tx1"/>
                  </a:solidFill>
                  <a:latin typeface="微软雅黑" panose="020B0503020204020204" pitchFamily="34" charset="-122"/>
                  <a:ea typeface="微软雅黑" panose="020B0503020204020204" pitchFamily="34" charset="-122"/>
                </a:rPr>
                <a:t>10</a:t>
              </a:r>
              <a:r>
                <a:rPr lang="zh-CN" altLang="en-US" sz="1600" dirty="0" smtClean="0">
                  <a:ln w="18415" cmpd="sng">
                    <a:noFill/>
                    <a:prstDash val="solid"/>
                  </a:ln>
                  <a:solidFill>
                    <a:schemeClr val="tx1"/>
                  </a:solidFill>
                  <a:latin typeface="微软雅黑" panose="020B0503020204020204" pitchFamily="34" charset="-122"/>
                  <a:ea typeface="微软雅黑" panose="020B0503020204020204" pitchFamily="34" charset="-122"/>
                </a:rPr>
                <a:t>日</a:t>
              </a:r>
            </a:p>
          </p:txBody>
        </p:sp>
      </p:grpSp>
      <p:pic>
        <p:nvPicPr>
          <p:cNvPr id="10" name="图片 9" descr="9"/>
          <p:cNvPicPr>
            <a:picLocks noChangeAspect="1"/>
          </p:cNvPicPr>
          <p:nvPr/>
        </p:nvPicPr>
        <p:blipFill>
          <a:blip r:embed="rId2"/>
          <a:stretch>
            <a:fillRect/>
          </a:stretch>
        </p:blipFill>
        <p:spPr>
          <a:xfrm>
            <a:off x="4930775" y="953586"/>
            <a:ext cx="2531745" cy="2460625"/>
          </a:xfrm>
          <a:prstGeom prst="rect">
            <a:avLst/>
          </a:prstGeom>
        </p:spPr>
      </p:pic>
      <p:sp>
        <p:nvSpPr>
          <p:cNvPr id="13" name="矩形 12"/>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06172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485198" y="3583305"/>
            <a:ext cx="5248910" cy="996950"/>
            <a:chOff x="10148" y="5208"/>
            <a:chExt cx="8266" cy="1570"/>
          </a:xfrm>
        </p:grpSpPr>
        <p:sp>
          <p:nvSpPr>
            <p:cNvPr id="25" name="TextBox 24"/>
            <p:cNvSpPr txBox="1"/>
            <p:nvPr/>
          </p:nvSpPr>
          <p:spPr>
            <a:xfrm>
              <a:off x="10148" y="5208"/>
              <a:ext cx="8266" cy="1056"/>
            </a:xfrm>
            <a:prstGeom prst="rect">
              <a:avLst/>
            </a:prstGeom>
            <a:noFill/>
          </p:spPr>
          <p:txBody>
            <a:bodyPr wrap="square" rtlCol="0">
              <a:spAutoFit/>
            </a:bodyPr>
            <a:lstStyle/>
            <a:p>
              <a:pPr algn="ctr"/>
              <a:r>
                <a:rPr lang="zh-CN" altLang="en-US" sz="3800" b="1" dirty="0" smtClean="0">
                  <a:ln w="18415" cmpd="sng">
                    <a:noFill/>
                    <a:prstDash val="solid"/>
                  </a:ln>
                  <a:solidFill>
                    <a:schemeClr val="tx1"/>
                  </a:solidFill>
                  <a:latin typeface="黑体" panose="02010600030101010101" charset="-122"/>
                  <a:ea typeface="黑体" panose="02010600030101010101" charset="-122"/>
                </a:rPr>
                <a:t>小分类标题内容</a:t>
              </a:r>
            </a:p>
          </p:txBody>
        </p:sp>
        <p:sp>
          <p:nvSpPr>
            <p:cNvPr id="4" name="TextBox 24"/>
            <p:cNvSpPr txBox="1"/>
            <p:nvPr/>
          </p:nvSpPr>
          <p:spPr>
            <a:xfrm>
              <a:off x="10583" y="6202"/>
              <a:ext cx="7486" cy="576"/>
            </a:xfrm>
            <a:prstGeom prst="rect">
              <a:avLst/>
            </a:prstGeom>
            <a:noFill/>
          </p:spPr>
          <p:txBody>
            <a:bodyPr wrap="square" rtlCol="0">
              <a:spAutoFit/>
            </a:bodyPr>
            <a:lstStyle/>
            <a:p>
              <a:pPr algn="ctr"/>
              <a:r>
                <a:rPr b="1" dirty="0" smtClean="0">
                  <a:ln w="18415" cmpd="sng">
                    <a:noFill/>
                    <a:prstDash val="solid"/>
                  </a:ln>
                  <a:solidFill>
                    <a:schemeClr val="tx1"/>
                  </a:solidFill>
                  <a:latin typeface="黑体" panose="02010600030101010101" charset="-122"/>
                  <a:ea typeface="黑体" panose="02010600030101010101" charset="-122"/>
                </a:rPr>
                <a:t>Small category title content</a:t>
              </a:r>
            </a:p>
          </p:txBody>
        </p:sp>
      </p:grpSp>
      <p:pic>
        <p:nvPicPr>
          <p:cNvPr id="10" name="图片 9" descr="9"/>
          <p:cNvPicPr>
            <a:picLocks noChangeAspect="1"/>
          </p:cNvPicPr>
          <p:nvPr/>
        </p:nvPicPr>
        <p:blipFill>
          <a:blip r:embed="rId2"/>
          <a:stretch>
            <a:fillRect/>
          </a:stretch>
        </p:blipFill>
        <p:spPr>
          <a:xfrm>
            <a:off x="5113020" y="1672590"/>
            <a:ext cx="1965960" cy="1910715"/>
          </a:xfrm>
          <a:prstGeom prst="rect">
            <a:avLst/>
          </a:prstGeom>
        </p:spPr>
      </p:pic>
      <p:cxnSp>
        <p:nvCxnSpPr>
          <p:cNvPr id="5" name="直接连接符 4"/>
          <p:cNvCxnSpPr/>
          <p:nvPr/>
        </p:nvCxnSpPr>
        <p:spPr>
          <a:xfrm>
            <a:off x="4404043" y="4215130"/>
            <a:ext cx="34112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3" name="文本框 2"/>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4" name="矩形 3"/>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Freeform 64"/>
          <p:cNvSpPr/>
          <p:nvPr/>
        </p:nvSpPr>
        <p:spPr bwMode="auto">
          <a:xfrm>
            <a:off x="4217534" y="1455889"/>
            <a:ext cx="1873171" cy="1676319"/>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solidFill>
            <a:schemeClr val="bg1">
              <a:lumMod val="75000"/>
            </a:schemeClr>
          </a:solidFill>
          <a:ln>
            <a:noFill/>
          </a:ln>
        </p:spPr>
        <p:txBody>
          <a:bodyPr vert="horz" wrap="square" lIns="91440" tIns="45720" rIns="91440" bIns="45720" numCol="1" anchor="t" anchorCtr="0" compatLnSpc="1"/>
          <a:lstStyle/>
          <a:p>
            <a:endParaRPr lang="en-US" sz="100">
              <a:solidFill>
                <a:srgbClr val="87A3BF"/>
              </a:solidFill>
            </a:endParaRPr>
          </a:p>
        </p:txBody>
      </p:sp>
      <p:sp>
        <p:nvSpPr>
          <p:cNvPr id="35" name="Freeform 62"/>
          <p:cNvSpPr/>
          <p:nvPr/>
        </p:nvSpPr>
        <p:spPr bwMode="auto">
          <a:xfrm>
            <a:off x="3869967" y="2637000"/>
            <a:ext cx="1374889" cy="2159220"/>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solidFill>
            <a:srgbClr val="076655"/>
          </a:solidFill>
          <a:ln>
            <a:noFill/>
          </a:ln>
        </p:spPr>
        <p:txBody>
          <a:bodyPr vert="horz" wrap="square" lIns="91440" tIns="45720" rIns="91440" bIns="45720" numCol="1" anchor="t" anchorCtr="0" compatLnSpc="1"/>
          <a:lstStyle/>
          <a:p>
            <a:endParaRPr lang="en-US" sz="100">
              <a:solidFill>
                <a:srgbClr val="87A3BF"/>
              </a:solidFill>
            </a:endParaRPr>
          </a:p>
        </p:txBody>
      </p:sp>
      <p:sp>
        <p:nvSpPr>
          <p:cNvPr id="36" name="Freeform 61"/>
          <p:cNvSpPr/>
          <p:nvPr/>
        </p:nvSpPr>
        <p:spPr bwMode="auto">
          <a:xfrm>
            <a:off x="4199080" y="4285637"/>
            <a:ext cx="1879323" cy="1691696"/>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solidFill>
            <a:schemeClr val="tx1">
              <a:lumMod val="50000"/>
              <a:lumOff val="50000"/>
            </a:schemeClr>
          </a:solidFill>
          <a:ln>
            <a:noFill/>
          </a:ln>
        </p:spPr>
        <p:txBody>
          <a:bodyPr vert="horz" wrap="square" lIns="91440" tIns="45720" rIns="91440" bIns="45720" numCol="1" anchor="t" anchorCtr="0" compatLnSpc="1"/>
          <a:lstStyle/>
          <a:p>
            <a:endParaRPr lang="en-US" sz="100">
              <a:solidFill>
                <a:srgbClr val="87A3BF"/>
              </a:solidFill>
            </a:endParaRPr>
          </a:p>
        </p:txBody>
      </p:sp>
      <p:sp>
        <p:nvSpPr>
          <p:cNvPr id="37" name="Freeform 59"/>
          <p:cNvSpPr/>
          <p:nvPr/>
        </p:nvSpPr>
        <p:spPr bwMode="auto">
          <a:xfrm>
            <a:off x="6213734" y="1462039"/>
            <a:ext cx="1873171" cy="1704000"/>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solidFill>
            <a:srgbClr val="076655"/>
          </a:solidFill>
          <a:ln>
            <a:noFill/>
          </a:ln>
        </p:spPr>
        <p:txBody>
          <a:bodyPr vert="horz" wrap="square" lIns="91440" tIns="45720" rIns="91440" bIns="45720" numCol="1" anchor="t" anchorCtr="0" compatLnSpc="1"/>
          <a:lstStyle/>
          <a:p>
            <a:endParaRPr lang="en-US" sz="100">
              <a:solidFill>
                <a:srgbClr val="87A3BF"/>
              </a:solidFill>
            </a:endParaRPr>
          </a:p>
        </p:txBody>
      </p:sp>
      <p:sp>
        <p:nvSpPr>
          <p:cNvPr id="38" name="Freeform 58"/>
          <p:cNvSpPr/>
          <p:nvPr/>
        </p:nvSpPr>
        <p:spPr bwMode="auto">
          <a:xfrm>
            <a:off x="7034978" y="2633924"/>
            <a:ext cx="1374889" cy="2156145"/>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solidFill>
            <a:schemeClr val="bg1">
              <a:lumMod val="50000"/>
            </a:schemeClr>
          </a:solidFill>
          <a:ln>
            <a:noFill/>
          </a:ln>
        </p:spPr>
        <p:txBody>
          <a:bodyPr vert="horz" wrap="square" lIns="91440" tIns="45720" rIns="91440" bIns="45720" numCol="1" anchor="t" anchorCtr="0" compatLnSpc="1"/>
          <a:lstStyle/>
          <a:p>
            <a:endParaRPr lang="en-US" sz="100">
              <a:solidFill>
                <a:srgbClr val="87A3BF"/>
              </a:solidFill>
            </a:endParaRPr>
          </a:p>
        </p:txBody>
      </p:sp>
      <p:sp>
        <p:nvSpPr>
          <p:cNvPr id="39" name="Freeform 60"/>
          <p:cNvSpPr/>
          <p:nvPr/>
        </p:nvSpPr>
        <p:spPr bwMode="auto">
          <a:xfrm>
            <a:off x="6201432" y="4307164"/>
            <a:ext cx="1857791" cy="1704000"/>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solidFill>
            <a:srgbClr val="076655"/>
          </a:solidFill>
          <a:ln>
            <a:noFill/>
          </a:ln>
        </p:spPr>
        <p:txBody>
          <a:bodyPr vert="horz" wrap="square" lIns="91440" tIns="45720" rIns="91440" bIns="45720" numCol="1" anchor="t" anchorCtr="0" compatLnSpc="1"/>
          <a:lstStyle/>
          <a:p>
            <a:endParaRPr lang="en-US" sz="100">
              <a:solidFill>
                <a:srgbClr val="87A3BF"/>
              </a:solidFill>
            </a:endParaRPr>
          </a:p>
        </p:txBody>
      </p:sp>
      <p:sp>
        <p:nvSpPr>
          <p:cNvPr id="40" name="AutoShape 112"/>
          <p:cNvSpPr/>
          <p:nvPr/>
        </p:nvSpPr>
        <p:spPr bwMode="auto">
          <a:xfrm>
            <a:off x="4995287" y="2005481"/>
            <a:ext cx="584160" cy="58516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nvGrpSpPr>
          <p:cNvPr id="41" name="Group 87"/>
          <p:cNvGrpSpPr/>
          <p:nvPr/>
        </p:nvGrpSpPr>
        <p:grpSpPr>
          <a:xfrm>
            <a:off x="6704635" y="4851155"/>
            <a:ext cx="438369" cy="585160"/>
            <a:chOff x="586386" y="4508909"/>
            <a:chExt cx="261342" cy="348854"/>
          </a:xfrm>
          <a:solidFill>
            <a:srgbClr val="D0DBE6"/>
          </a:solidFill>
        </p:grpSpPr>
        <p:sp>
          <p:nvSpPr>
            <p:cNvPr id="42" name="AutoShape 108"/>
            <p:cNvSpPr/>
            <p:nvPr/>
          </p:nvSpPr>
          <p:spPr bwMode="auto">
            <a:xfrm>
              <a:off x="651275" y="4574393"/>
              <a:ext cx="130969" cy="1309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43" name="AutoShape 109"/>
            <p:cNvSpPr/>
            <p:nvPr/>
          </p:nvSpPr>
          <p:spPr bwMode="auto">
            <a:xfrm>
              <a:off x="586386" y="4508909"/>
              <a:ext cx="261342" cy="3488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grpSp>
        <p:nvGrpSpPr>
          <p:cNvPr id="44" name="Group 41"/>
          <p:cNvGrpSpPr/>
          <p:nvPr/>
        </p:nvGrpSpPr>
        <p:grpSpPr>
          <a:xfrm>
            <a:off x="7472980" y="3412180"/>
            <a:ext cx="511264" cy="584160"/>
            <a:chOff x="6880625" y="3111711"/>
            <a:chExt cx="304800" cy="348258"/>
          </a:xfrm>
          <a:solidFill>
            <a:schemeClr val="bg1"/>
          </a:solidFill>
        </p:grpSpPr>
        <p:sp>
          <p:nvSpPr>
            <p:cNvPr id="45" name="AutoShape 48"/>
            <p:cNvSpPr/>
            <p:nvPr/>
          </p:nvSpPr>
          <p:spPr bwMode="auto">
            <a:xfrm>
              <a:off x="6880625" y="3111711"/>
              <a:ext cx="304800" cy="348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46" name="AutoShape 49"/>
            <p:cNvSpPr/>
            <p:nvPr/>
          </p:nvSpPr>
          <p:spPr bwMode="auto">
            <a:xfrm>
              <a:off x="7119940" y="3383768"/>
              <a:ext cx="22027" cy="214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47" name="AutoShape 50"/>
            <p:cNvSpPr/>
            <p:nvPr/>
          </p:nvSpPr>
          <p:spPr bwMode="auto">
            <a:xfrm>
              <a:off x="7119940" y="3318284"/>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48" name="AutoShape 51"/>
            <p:cNvSpPr/>
            <p:nvPr/>
          </p:nvSpPr>
          <p:spPr bwMode="auto">
            <a:xfrm>
              <a:off x="7119940" y="3252799"/>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sp>
        <p:nvSpPr>
          <p:cNvPr id="49" name="AutoShape 47"/>
          <p:cNvSpPr/>
          <p:nvPr/>
        </p:nvSpPr>
        <p:spPr bwMode="auto">
          <a:xfrm>
            <a:off x="4195751" y="3490331"/>
            <a:ext cx="584160" cy="584160"/>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rgbClr val="D0DBE6"/>
          </a:solidFill>
          <a:ln>
            <a:noFill/>
          </a:ln>
          <a:effectLst/>
        </p:spPr>
        <p:txBody>
          <a:bodyPr lIns="19050" tIns="19050" rIns="19050" bIns="19050"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nvGrpSpPr>
          <p:cNvPr id="50" name="组合 49"/>
          <p:cNvGrpSpPr/>
          <p:nvPr/>
        </p:nvGrpSpPr>
        <p:grpSpPr>
          <a:xfrm>
            <a:off x="6677972" y="2042303"/>
            <a:ext cx="585159" cy="584160"/>
            <a:chOff x="2581673" y="3096418"/>
            <a:chExt cx="465137" cy="464344"/>
          </a:xfrm>
          <a:solidFill>
            <a:srgbClr val="D0DBE6"/>
          </a:solidFill>
        </p:grpSpPr>
        <p:sp>
          <p:nvSpPr>
            <p:cNvPr id="51" name="AutoShape 128"/>
            <p:cNvSpPr/>
            <p:nvPr/>
          </p:nvSpPr>
          <p:spPr bwMode="auto">
            <a:xfrm>
              <a:off x="2581673" y="3096418"/>
              <a:ext cx="46513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52" name="AutoShape 129"/>
            <p:cNvSpPr/>
            <p:nvPr/>
          </p:nvSpPr>
          <p:spPr bwMode="auto">
            <a:xfrm>
              <a:off x="2872186" y="3154362"/>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sp>
        <p:nvSpPr>
          <p:cNvPr id="53" name="AutoShape 46"/>
          <p:cNvSpPr/>
          <p:nvPr/>
        </p:nvSpPr>
        <p:spPr bwMode="auto">
          <a:xfrm>
            <a:off x="4995287" y="4839405"/>
            <a:ext cx="584160" cy="5841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bg1"/>
          </a:solidFill>
          <a:ln>
            <a:noFill/>
          </a:ln>
          <a:effectLst/>
        </p:spPr>
        <p:txBody>
          <a:bodyPr lIns="19050" tIns="19050" rIns="19050" bIns="19050"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nvGrpSpPr>
          <p:cNvPr id="54" name="组合 53"/>
          <p:cNvGrpSpPr/>
          <p:nvPr/>
        </p:nvGrpSpPr>
        <p:grpSpPr>
          <a:xfrm>
            <a:off x="5290991" y="2879988"/>
            <a:ext cx="1688623" cy="1685545"/>
            <a:chOff x="3895785" y="1892385"/>
            <a:chExt cx="1266467" cy="1264159"/>
          </a:xfrm>
          <a:gradFill>
            <a:gsLst>
              <a:gs pos="0">
                <a:srgbClr val="FFF200"/>
              </a:gs>
              <a:gs pos="0">
                <a:srgbClr val="00B0F0"/>
              </a:gs>
              <a:gs pos="36000">
                <a:srgbClr val="0070C0"/>
              </a:gs>
              <a:gs pos="100000">
                <a:srgbClr val="0070C0"/>
              </a:gs>
            </a:gsLst>
            <a:lin ang="6000000" scaled="0"/>
          </a:gradFill>
        </p:grpSpPr>
        <p:sp>
          <p:nvSpPr>
            <p:cNvPr id="55" name="Oval 63"/>
            <p:cNvSpPr>
              <a:spLocks noChangeArrowheads="1"/>
            </p:cNvSpPr>
            <p:nvPr/>
          </p:nvSpPr>
          <p:spPr bwMode="auto">
            <a:xfrm>
              <a:off x="3895785" y="1892385"/>
              <a:ext cx="1266467" cy="1264159"/>
            </a:xfrm>
            <a:prstGeom prst="ellipse">
              <a:avLst/>
            </a:prstGeom>
            <a:solidFill>
              <a:srgbClr val="076655"/>
            </a:solidFill>
            <a:ln>
              <a:noFill/>
            </a:ln>
          </p:spPr>
          <p:txBody>
            <a:bodyPr vert="horz" wrap="square" lIns="91440" tIns="45720" rIns="91440" bIns="45720" numCol="1" anchor="t" anchorCtr="0" compatLnSpc="1"/>
            <a:lstStyle/>
            <a:p>
              <a:endParaRPr lang="en-US" sz="100">
                <a:solidFill>
                  <a:srgbClr val="87A3BF"/>
                </a:solidFill>
              </a:endParaRPr>
            </a:p>
          </p:txBody>
        </p:sp>
        <p:sp>
          <p:nvSpPr>
            <p:cNvPr id="56" name="KSO_Shape"/>
            <p:cNvSpPr/>
            <p:nvPr/>
          </p:nvSpPr>
          <p:spPr bwMode="auto">
            <a:xfrm>
              <a:off x="4248064" y="2111633"/>
              <a:ext cx="568832" cy="775681"/>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bg1"/>
            </a:solidFill>
            <a:ln w="9525">
              <a:noFill/>
              <a:round/>
            </a:ln>
          </p:spPr>
          <p:txBody>
            <a:bodyPr vert="horz" wrap="square" lIns="121920" tIns="60960" rIns="121920" bIns="60960" numCol="1" anchor="t" anchorCtr="0" compatLnSpc="1"/>
            <a:lstStyle/>
            <a:p>
              <a:endParaRPr lang="zh-CN" altLang="en-US" sz="2400">
                <a:solidFill>
                  <a:srgbClr val="87A3BF"/>
                </a:solidFill>
              </a:endParaRPr>
            </a:p>
          </p:txBody>
        </p:sp>
      </p:grpSp>
      <p:sp>
        <p:nvSpPr>
          <p:cNvPr id="57" name="Content Placeholder 2"/>
          <p:cNvSpPr txBox="1"/>
          <p:nvPr/>
        </p:nvSpPr>
        <p:spPr bwMode="auto">
          <a:xfrm>
            <a:off x="1723168" y="1385541"/>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pitchFamily="34" charset="-128"/>
              </a:defRPr>
            </a:lvl1pPr>
            <a:lvl2pPr marL="742950" indent="-285750">
              <a:defRPr>
                <a:solidFill>
                  <a:schemeClr val="tx1"/>
                </a:solidFill>
                <a:latin typeface="Calibri" panose="020F0502020204030204" charset="0"/>
                <a:ea typeface="MS PGothic" panose="020B0600070205080204" pitchFamily="34" charset="-128"/>
              </a:defRPr>
            </a:lvl2pPr>
            <a:lvl3pPr marL="1143000" indent="-228600">
              <a:defRPr>
                <a:solidFill>
                  <a:schemeClr val="tx1"/>
                </a:solidFill>
                <a:latin typeface="Calibri" panose="020F0502020204030204" charset="0"/>
                <a:ea typeface="MS PGothic" panose="020B0600070205080204" pitchFamily="34" charset="-128"/>
              </a:defRPr>
            </a:lvl3pPr>
            <a:lvl4pPr marL="1600200" indent="-228600">
              <a:defRPr>
                <a:solidFill>
                  <a:schemeClr val="tx1"/>
                </a:solidFill>
                <a:latin typeface="Calibri" panose="020F0502020204030204" charset="0"/>
                <a:ea typeface="MS PGothic" panose="020B0600070205080204" pitchFamily="34" charset="-128"/>
              </a:defRPr>
            </a:lvl4pPr>
            <a:lvl5pPr marL="2057400" indent="-228600">
              <a:defRPr>
                <a:solidFill>
                  <a:schemeClr val="tx1"/>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lvl="0" algn="r" defTabSz="685165">
              <a:spcBef>
                <a:spcPct val="20000"/>
              </a:spcBef>
              <a:defRPr/>
            </a:pPr>
            <a:r>
              <a:rPr lang="zh-CN" altLang="en-US" sz="1600" b="1" kern="0" dirty="0">
                <a:solidFill>
                  <a:srgbClr val="076655"/>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076655"/>
                </a:solidFill>
                <a:latin typeface="微软雅黑" panose="020B0503020204020204" charset="-122"/>
                <a:ea typeface="微软雅黑" panose="020B0503020204020204" charset="-122"/>
                <a:cs typeface="Raleway" panose="020B0003030101060003"/>
              </a:rPr>
              <a:t>标题</a:t>
            </a:r>
          </a:p>
          <a:p>
            <a:pPr algn="r" defTabSz="685165">
              <a:spcBef>
                <a:spcPct val="20000"/>
              </a:spcBef>
              <a:defRPr/>
            </a:pPr>
            <a:r>
              <a:rPr lang="zh-CN" altLang="en-US" sz="1065" kern="0" dirty="0">
                <a:latin typeface="微软雅黑" panose="020B0503020204020204" charset="-122"/>
                <a:ea typeface="微软雅黑" panose="020B0503020204020204" charset="-122"/>
                <a:cs typeface="Raleway Light"/>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a:rPr>
              <a:t>里这里</a:t>
            </a:r>
            <a:r>
              <a:rPr lang="zh-CN" altLang="en-US" sz="1065" kern="0" dirty="0">
                <a:latin typeface="微软雅黑" panose="020B0503020204020204" charset="-122"/>
                <a:ea typeface="微软雅黑" panose="020B0503020204020204" charset="-122"/>
                <a:cs typeface="Raleway Light"/>
              </a:rPr>
              <a:t>输入简单的文字概述里输入简单文字</a:t>
            </a:r>
            <a:r>
              <a:rPr lang="zh-CN" altLang="en-US" sz="1065" kern="0" dirty="0" smtClean="0">
                <a:latin typeface="微软雅黑" panose="020B0503020204020204" charset="-122"/>
                <a:ea typeface="微软雅黑" panose="020B0503020204020204" charset="-122"/>
                <a:cs typeface="Raleway Light"/>
              </a:rPr>
              <a:t>概述</a:t>
            </a:r>
            <a:endParaRPr lang="en-US" altLang="zh-CN" sz="1065" kern="0" dirty="0">
              <a:latin typeface="微软雅黑" panose="020B0503020204020204" charset="-122"/>
              <a:ea typeface="微软雅黑" panose="020B0503020204020204" charset="-122"/>
              <a:cs typeface="Raleway Light"/>
            </a:endParaRPr>
          </a:p>
        </p:txBody>
      </p:sp>
      <p:sp>
        <p:nvSpPr>
          <p:cNvPr id="58" name="Content Placeholder 2"/>
          <p:cNvSpPr txBox="1"/>
          <p:nvPr/>
        </p:nvSpPr>
        <p:spPr bwMode="auto">
          <a:xfrm>
            <a:off x="1035724" y="3415868"/>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pitchFamily="34" charset="-128"/>
              </a:defRPr>
            </a:lvl1pPr>
            <a:lvl2pPr marL="742950" indent="-285750">
              <a:defRPr>
                <a:solidFill>
                  <a:schemeClr val="tx1"/>
                </a:solidFill>
                <a:latin typeface="Calibri" panose="020F0502020204030204" charset="0"/>
                <a:ea typeface="MS PGothic" panose="020B0600070205080204" pitchFamily="34" charset="-128"/>
              </a:defRPr>
            </a:lvl2pPr>
            <a:lvl3pPr marL="1143000" indent="-228600">
              <a:defRPr>
                <a:solidFill>
                  <a:schemeClr val="tx1"/>
                </a:solidFill>
                <a:latin typeface="Calibri" panose="020F0502020204030204" charset="0"/>
                <a:ea typeface="MS PGothic" panose="020B0600070205080204" pitchFamily="34" charset="-128"/>
              </a:defRPr>
            </a:lvl3pPr>
            <a:lvl4pPr marL="1600200" indent="-228600">
              <a:defRPr>
                <a:solidFill>
                  <a:schemeClr val="tx1"/>
                </a:solidFill>
                <a:latin typeface="Calibri" panose="020F0502020204030204" charset="0"/>
                <a:ea typeface="MS PGothic" panose="020B0600070205080204" pitchFamily="34" charset="-128"/>
              </a:defRPr>
            </a:lvl4pPr>
            <a:lvl5pPr marL="2057400" indent="-228600">
              <a:defRPr>
                <a:solidFill>
                  <a:schemeClr val="tx1"/>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lvl="0" algn="r" defTabSz="685165">
              <a:spcBef>
                <a:spcPct val="20000"/>
              </a:spcBef>
              <a:defRPr/>
            </a:pPr>
            <a:r>
              <a:rPr lang="zh-CN" altLang="en-US" sz="1600" b="1" kern="0" dirty="0">
                <a:solidFill>
                  <a:srgbClr val="076655"/>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076655"/>
                </a:solidFill>
                <a:latin typeface="微软雅黑" panose="020B0503020204020204" charset="-122"/>
                <a:ea typeface="微软雅黑" panose="020B0503020204020204" charset="-122"/>
                <a:cs typeface="Raleway" panose="020B0003030101060003"/>
              </a:rPr>
              <a:t>标题</a:t>
            </a:r>
          </a:p>
          <a:p>
            <a:pPr algn="r" defTabSz="685165">
              <a:spcBef>
                <a:spcPct val="20000"/>
              </a:spcBef>
              <a:defRPr/>
            </a:pPr>
            <a:r>
              <a:rPr lang="zh-CN" altLang="en-US" sz="1065" kern="0" dirty="0">
                <a:latin typeface="微软雅黑" panose="020B0503020204020204" charset="-122"/>
                <a:ea typeface="微软雅黑" panose="020B0503020204020204" charset="-122"/>
                <a:cs typeface="Raleway Light"/>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a:rPr>
              <a:t>里这里</a:t>
            </a:r>
            <a:r>
              <a:rPr lang="zh-CN" altLang="en-US" sz="1065" kern="0" dirty="0">
                <a:latin typeface="微软雅黑" panose="020B0503020204020204" charset="-122"/>
                <a:ea typeface="微软雅黑" panose="020B0503020204020204" charset="-122"/>
                <a:cs typeface="Raleway Light"/>
              </a:rPr>
              <a:t>输入简单的文字概述里输入简单文字</a:t>
            </a:r>
            <a:r>
              <a:rPr lang="zh-CN" altLang="en-US" sz="1065" kern="0" dirty="0" smtClean="0">
                <a:latin typeface="微软雅黑" panose="020B0503020204020204" charset="-122"/>
                <a:ea typeface="微软雅黑" panose="020B0503020204020204" charset="-122"/>
                <a:cs typeface="Raleway Light"/>
              </a:rPr>
              <a:t>概述</a:t>
            </a:r>
            <a:endParaRPr lang="en-US" altLang="zh-CN" sz="1065" kern="0" dirty="0">
              <a:latin typeface="微软雅黑" panose="020B0503020204020204" charset="-122"/>
              <a:ea typeface="微软雅黑" panose="020B0503020204020204" charset="-122"/>
              <a:cs typeface="Raleway Light"/>
            </a:endParaRPr>
          </a:p>
        </p:txBody>
      </p:sp>
      <p:sp>
        <p:nvSpPr>
          <p:cNvPr id="59" name="Content Placeholder 2"/>
          <p:cNvSpPr txBox="1"/>
          <p:nvPr/>
        </p:nvSpPr>
        <p:spPr bwMode="auto">
          <a:xfrm>
            <a:off x="1296067" y="4856740"/>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pitchFamily="34" charset="-128"/>
              </a:defRPr>
            </a:lvl1pPr>
            <a:lvl2pPr marL="742950" indent="-285750">
              <a:defRPr>
                <a:solidFill>
                  <a:schemeClr val="tx1"/>
                </a:solidFill>
                <a:latin typeface="Calibri" panose="020F0502020204030204" charset="0"/>
                <a:ea typeface="MS PGothic" panose="020B0600070205080204" pitchFamily="34" charset="-128"/>
              </a:defRPr>
            </a:lvl2pPr>
            <a:lvl3pPr marL="1143000" indent="-228600">
              <a:defRPr>
                <a:solidFill>
                  <a:schemeClr val="tx1"/>
                </a:solidFill>
                <a:latin typeface="Calibri" panose="020F0502020204030204" charset="0"/>
                <a:ea typeface="MS PGothic" panose="020B0600070205080204" pitchFamily="34" charset="-128"/>
              </a:defRPr>
            </a:lvl3pPr>
            <a:lvl4pPr marL="1600200" indent="-228600">
              <a:defRPr>
                <a:solidFill>
                  <a:schemeClr val="tx1"/>
                </a:solidFill>
                <a:latin typeface="Calibri" panose="020F0502020204030204" charset="0"/>
                <a:ea typeface="MS PGothic" panose="020B0600070205080204" pitchFamily="34" charset="-128"/>
              </a:defRPr>
            </a:lvl4pPr>
            <a:lvl5pPr marL="2057400" indent="-228600">
              <a:defRPr>
                <a:solidFill>
                  <a:schemeClr val="tx1"/>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lvl="0" algn="r" defTabSz="685165">
              <a:spcBef>
                <a:spcPct val="20000"/>
              </a:spcBef>
              <a:defRPr/>
            </a:pPr>
            <a:r>
              <a:rPr lang="zh-CN" altLang="en-US" sz="1600" b="1" kern="0" dirty="0">
                <a:solidFill>
                  <a:srgbClr val="076655"/>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076655"/>
                </a:solidFill>
                <a:latin typeface="微软雅黑" panose="020B0503020204020204" charset="-122"/>
                <a:ea typeface="微软雅黑" panose="020B0503020204020204" charset="-122"/>
                <a:cs typeface="Raleway" panose="020B0003030101060003"/>
              </a:rPr>
              <a:t>标题</a:t>
            </a:r>
          </a:p>
          <a:p>
            <a:pPr algn="r" defTabSz="685165">
              <a:spcBef>
                <a:spcPct val="20000"/>
              </a:spcBef>
              <a:defRPr/>
            </a:pPr>
            <a:r>
              <a:rPr lang="zh-CN" altLang="en-US" sz="1065" kern="0" dirty="0">
                <a:latin typeface="微软雅黑" panose="020B0503020204020204" charset="-122"/>
                <a:ea typeface="微软雅黑" panose="020B0503020204020204" charset="-122"/>
                <a:cs typeface="Raleway Light"/>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a:rPr>
              <a:t>里这里</a:t>
            </a:r>
            <a:r>
              <a:rPr lang="zh-CN" altLang="en-US" sz="1065" kern="0" dirty="0">
                <a:latin typeface="微软雅黑" panose="020B0503020204020204" charset="-122"/>
                <a:ea typeface="微软雅黑" panose="020B0503020204020204" charset="-122"/>
                <a:cs typeface="Raleway Light"/>
              </a:rPr>
              <a:t>输入简单的文字概述里输入简单文字</a:t>
            </a:r>
            <a:r>
              <a:rPr lang="zh-CN" altLang="en-US" sz="1065" kern="0" dirty="0" smtClean="0">
                <a:latin typeface="微软雅黑" panose="020B0503020204020204" charset="-122"/>
                <a:ea typeface="微软雅黑" panose="020B0503020204020204" charset="-122"/>
                <a:cs typeface="Raleway Light"/>
              </a:rPr>
              <a:t>概述</a:t>
            </a:r>
            <a:endParaRPr lang="en-US" altLang="zh-CN" sz="1065" kern="0" dirty="0">
              <a:latin typeface="微软雅黑" panose="020B0503020204020204" charset="-122"/>
              <a:ea typeface="微软雅黑" panose="020B0503020204020204" charset="-122"/>
              <a:cs typeface="Raleway Light"/>
            </a:endParaRPr>
          </a:p>
        </p:txBody>
      </p:sp>
      <p:sp>
        <p:nvSpPr>
          <p:cNvPr id="60" name="Content Placeholder 2"/>
          <p:cNvSpPr txBox="1"/>
          <p:nvPr/>
        </p:nvSpPr>
        <p:spPr bwMode="auto">
          <a:xfrm>
            <a:off x="7824451" y="1430049"/>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pitchFamily="34" charset="-128"/>
              </a:defRPr>
            </a:lvl1pPr>
            <a:lvl2pPr marL="742950" indent="-285750">
              <a:defRPr>
                <a:solidFill>
                  <a:schemeClr val="tx1"/>
                </a:solidFill>
                <a:latin typeface="Calibri" panose="020F0502020204030204" charset="0"/>
                <a:ea typeface="MS PGothic" panose="020B0600070205080204" pitchFamily="34" charset="-128"/>
              </a:defRPr>
            </a:lvl2pPr>
            <a:lvl3pPr marL="1143000" indent="-228600">
              <a:defRPr>
                <a:solidFill>
                  <a:schemeClr val="tx1"/>
                </a:solidFill>
                <a:latin typeface="Calibri" panose="020F0502020204030204" charset="0"/>
                <a:ea typeface="MS PGothic" panose="020B0600070205080204" pitchFamily="34" charset="-128"/>
              </a:defRPr>
            </a:lvl3pPr>
            <a:lvl4pPr marL="1600200" indent="-228600">
              <a:defRPr>
                <a:solidFill>
                  <a:schemeClr val="tx1"/>
                </a:solidFill>
                <a:latin typeface="Calibri" panose="020F0502020204030204" charset="0"/>
                <a:ea typeface="MS PGothic" panose="020B0600070205080204" pitchFamily="34" charset="-128"/>
              </a:defRPr>
            </a:lvl4pPr>
            <a:lvl5pPr marL="2057400" indent="-228600">
              <a:defRPr>
                <a:solidFill>
                  <a:schemeClr val="tx1"/>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lvl="0" defTabSz="685165">
              <a:spcBef>
                <a:spcPct val="20000"/>
              </a:spcBef>
              <a:defRPr/>
            </a:pPr>
            <a:r>
              <a:rPr lang="zh-CN" altLang="en-US" sz="1600" b="1" kern="0" dirty="0">
                <a:solidFill>
                  <a:srgbClr val="076655"/>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076655"/>
                </a:solidFill>
                <a:latin typeface="微软雅黑" panose="020B0503020204020204" charset="-122"/>
                <a:ea typeface="微软雅黑" panose="020B0503020204020204" charset="-122"/>
                <a:cs typeface="Raleway" panose="020B0003030101060003"/>
              </a:rPr>
              <a:t>标题</a:t>
            </a:r>
          </a:p>
          <a:p>
            <a:pPr defTabSz="685165">
              <a:spcBef>
                <a:spcPct val="20000"/>
              </a:spcBef>
              <a:defRPr/>
            </a:pPr>
            <a:r>
              <a:rPr lang="zh-CN" altLang="en-US" sz="1065" kern="0" dirty="0">
                <a:latin typeface="微软雅黑" panose="020B0503020204020204" charset="-122"/>
                <a:ea typeface="微软雅黑" panose="020B0503020204020204" charset="-122"/>
                <a:cs typeface="Raleway Light"/>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a:rPr>
              <a:t>里这里</a:t>
            </a:r>
            <a:r>
              <a:rPr lang="zh-CN" altLang="en-US" sz="1065" kern="0" dirty="0">
                <a:latin typeface="微软雅黑" panose="020B0503020204020204" charset="-122"/>
                <a:ea typeface="微软雅黑" panose="020B0503020204020204" charset="-122"/>
                <a:cs typeface="Raleway Light"/>
              </a:rPr>
              <a:t>输入简单的文字概述里输入简单文字</a:t>
            </a:r>
            <a:r>
              <a:rPr lang="zh-CN" altLang="en-US" sz="1065" kern="0" dirty="0" smtClean="0">
                <a:latin typeface="微软雅黑" panose="020B0503020204020204" charset="-122"/>
                <a:ea typeface="微软雅黑" panose="020B0503020204020204" charset="-122"/>
                <a:cs typeface="Raleway Light"/>
              </a:rPr>
              <a:t>概述</a:t>
            </a:r>
            <a:endParaRPr lang="en-US" altLang="zh-CN" sz="1065" kern="0" dirty="0">
              <a:latin typeface="微软雅黑" panose="020B0503020204020204" charset="-122"/>
              <a:ea typeface="微软雅黑" panose="020B0503020204020204" charset="-122"/>
              <a:cs typeface="Raleway Light"/>
            </a:endParaRPr>
          </a:p>
        </p:txBody>
      </p:sp>
      <p:sp>
        <p:nvSpPr>
          <p:cNvPr id="61" name="Content Placeholder 2"/>
          <p:cNvSpPr txBox="1"/>
          <p:nvPr/>
        </p:nvSpPr>
        <p:spPr bwMode="auto">
          <a:xfrm>
            <a:off x="8350923" y="3175723"/>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pitchFamily="34" charset="-128"/>
              </a:defRPr>
            </a:lvl1pPr>
            <a:lvl2pPr marL="742950" indent="-285750">
              <a:defRPr>
                <a:solidFill>
                  <a:schemeClr val="tx1"/>
                </a:solidFill>
                <a:latin typeface="Calibri" panose="020F0502020204030204" charset="0"/>
                <a:ea typeface="MS PGothic" panose="020B0600070205080204" pitchFamily="34" charset="-128"/>
              </a:defRPr>
            </a:lvl2pPr>
            <a:lvl3pPr marL="1143000" indent="-228600">
              <a:defRPr>
                <a:solidFill>
                  <a:schemeClr val="tx1"/>
                </a:solidFill>
                <a:latin typeface="Calibri" panose="020F0502020204030204" charset="0"/>
                <a:ea typeface="MS PGothic" panose="020B0600070205080204" pitchFamily="34" charset="-128"/>
              </a:defRPr>
            </a:lvl3pPr>
            <a:lvl4pPr marL="1600200" indent="-228600">
              <a:defRPr>
                <a:solidFill>
                  <a:schemeClr val="tx1"/>
                </a:solidFill>
                <a:latin typeface="Calibri" panose="020F0502020204030204" charset="0"/>
                <a:ea typeface="MS PGothic" panose="020B0600070205080204" pitchFamily="34" charset="-128"/>
              </a:defRPr>
            </a:lvl4pPr>
            <a:lvl5pPr marL="2057400" indent="-228600">
              <a:defRPr>
                <a:solidFill>
                  <a:schemeClr val="tx1"/>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lvl="0" defTabSz="685165">
              <a:spcBef>
                <a:spcPct val="20000"/>
              </a:spcBef>
              <a:defRPr/>
            </a:pPr>
            <a:r>
              <a:rPr lang="zh-CN" altLang="en-US" sz="1600" b="1" kern="0" dirty="0">
                <a:solidFill>
                  <a:srgbClr val="076655"/>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076655"/>
                </a:solidFill>
                <a:latin typeface="微软雅黑" panose="020B0503020204020204" charset="-122"/>
                <a:ea typeface="微软雅黑" panose="020B0503020204020204" charset="-122"/>
                <a:cs typeface="Raleway" panose="020B0003030101060003"/>
              </a:rPr>
              <a:t>标题</a:t>
            </a:r>
          </a:p>
          <a:p>
            <a:pPr defTabSz="685165">
              <a:spcBef>
                <a:spcPct val="20000"/>
              </a:spcBef>
              <a:defRPr/>
            </a:pPr>
            <a:r>
              <a:rPr lang="zh-CN" altLang="en-US" sz="1065" kern="0" dirty="0">
                <a:latin typeface="微软雅黑" panose="020B0503020204020204" charset="-122"/>
                <a:ea typeface="微软雅黑" panose="020B0503020204020204" charset="-122"/>
                <a:cs typeface="Raleway Light"/>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a:rPr>
              <a:t>里这里</a:t>
            </a:r>
            <a:r>
              <a:rPr lang="zh-CN" altLang="en-US" sz="1065" kern="0" dirty="0">
                <a:latin typeface="微软雅黑" panose="020B0503020204020204" charset="-122"/>
                <a:ea typeface="微软雅黑" panose="020B0503020204020204" charset="-122"/>
                <a:cs typeface="Raleway Light"/>
              </a:rPr>
              <a:t>输入简单的文字概述里输入简单文字</a:t>
            </a:r>
            <a:r>
              <a:rPr lang="zh-CN" altLang="en-US" sz="1065" kern="0" dirty="0" smtClean="0">
                <a:latin typeface="微软雅黑" panose="020B0503020204020204" charset="-122"/>
                <a:ea typeface="微软雅黑" panose="020B0503020204020204" charset="-122"/>
                <a:cs typeface="Raleway Light"/>
              </a:rPr>
              <a:t>概述</a:t>
            </a:r>
            <a:endParaRPr lang="en-US" altLang="zh-CN" sz="1065" kern="0" dirty="0">
              <a:latin typeface="微软雅黑" panose="020B0503020204020204" charset="-122"/>
              <a:ea typeface="微软雅黑" panose="020B0503020204020204" charset="-122"/>
              <a:cs typeface="Raleway Light"/>
            </a:endParaRPr>
          </a:p>
        </p:txBody>
      </p:sp>
      <p:sp>
        <p:nvSpPr>
          <p:cNvPr id="62" name="Content Placeholder 2"/>
          <p:cNvSpPr txBox="1"/>
          <p:nvPr/>
        </p:nvSpPr>
        <p:spPr bwMode="auto">
          <a:xfrm>
            <a:off x="7787504" y="5013759"/>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pitchFamily="34" charset="-128"/>
              </a:defRPr>
            </a:lvl1pPr>
            <a:lvl2pPr marL="742950" indent="-285750">
              <a:defRPr>
                <a:solidFill>
                  <a:schemeClr val="tx1"/>
                </a:solidFill>
                <a:latin typeface="Calibri" panose="020F0502020204030204" charset="0"/>
                <a:ea typeface="MS PGothic" panose="020B0600070205080204" pitchFamily="34" charset="-128"/>
              </a:defRPr>
            </a:lvl2pPr>
            <a:lvl3pPr marL="1143000" indent="-228600">
              <a:defRPr>
                <a:solidFill>
                  <a:schemeClr val="tx1"/>
                </a:solidFill>
                <a:latin typeface="Calibri" panose="020F0502020204030204" charset="0"/>
                <a:ea typeface="MS PGothic" panose="020B0600070205080204" pitchFamily="34" charset="-128"/>
              </a:defRPr>
            </a:lvl3pPr>
            <a:lvl4pPr marL="1600200" indent="-228600">
              <a:defRPr>
                <a:solidFill>
                  <a:schemeClr val="tx1"/>
                </a:solidFill>
                <a:latin typeface="Calibri" panose="020F0502020204030204" charset="0"/>
                <a:ea typeface="MS PGothic" panose="020B0600070205080204" pitchFamily="34" charset="-128"/>
              </a:defRPr>
            </a:lvl4pPr>
            <a:lvl5pPr marL="2057400" indent="-228600">
              <a:defRPr>
                <a:solidFill>
                  <a:schemeClr val="tx1"/>
                </a:solidFill>
                <a:latin typeface="Calibri" panose="020F050202020403020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lvl="0" defTabSz="685165">
              <a:spcBef>
                <a:spcPct val="20000"/>
              </a:spcBef>
              <a:defRPr/>
            </a:pPr>
            <a:r>
              <a:rPr lang="zh-CN" altLang="en-US" sz="1600" b="1" kern="0" dirty="0">
                <a:solidFill>
                  <a:srgbClr val="076655"/>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076655"/>
                </a:solidFill>
                <a:latin typeface="微软雅黑" panose="020B0503020204020204" charset="-122"/>
                <a:ea typeface="微软雅黑" panose="020B0503020204020204" charset="-122"/>
                <a:cs typeface="Raleway" panose="020B0003030101060003"/>
              </a:rPr>
              <a:t>标题</a:t>
            </a:r>
          </a:p>
          <a:p>
            <a:pPr defTabSz="685165">
              <a:spcBef>
                <a:spcPct val="20000"/>
              </a:spcBef>
              <a:defRPr/>
            </a:pPr>
            <a:r>
              <a:rPr lang="zh-CN" altLang="en-US" sz="1065" kern="0" dirty="0">
                <a:latin typeface="微软雅黑" panose="020B0503020204020204" charset="-122"/>
                <a:ea typeface="微软雅黑" panose="020B0503020204020204" charset="-122"/>
                <a:cs typeface="Raleway Light"/>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a:rPr>
              <a:t>里这里</a:t>
            </a:r>
            <a:r>
              <a:rPr lang="zh-CN" altLang="en-US" sz="1065" kern="0" dirty="0">
                <a:latin typeface="微软雅黑" panose="020B0503020204020204" charset="-122"/>
                <a:ea typeface="微软雅黑" panose="020B0503020204020204" charset="-122"/>
                <a:cs typeface="Raleway Light"/>
              </a:rPr>
              <a:t>输</a:t>
            </a:r>
            <a:r>
              <a:rPr lang="zh-CN" altLang="en-US" sz="1065" kern="0" dirty="0">
                <a:solidFill>
                  <a:schemeClr val="tx1">
                    <a:lumMod val="65000"/>
                    <a:lumOff val="35000"/>
                  </a:schemeClr>
                </a:solidFill>
                <a:latin typeface="微软雅黑" panose="020B0503020204020204" charset="-122"/>
                <a:ea typeface="微软雅黑" panose="020B0503020204020204" charset="-122"/>
                <a:cs typeface="Raleway Light"/>
              </a:rPr>
              <a:t>入简单的文字概述里输入简单文字</a:t>
            </a:r>
            <a:r>
              <a:rPr lang="zh-CN" altLang="en-US" sz="1065" kern="0" dirty="0" smtClean="0">
                <a:solidFill>
                  <a:schemeClr val="tx1">
                    <a:lumMod val="65000"/>
                    <a:lumOff val="35000"/>
                  </a:schemeClr>
                </a:solidFill>
                <a:latin typeface="微软雅黑" panose="020B0503020204020204" charset="-122"/>
                <a:ea typeface="微软雅黑" panose="020B0503020204020204" charset="-122"/>
                <a:cs typeface="Raleway Light"/>
              </a:rPr>
              <a:t>概述</a:t>
            </a:r>
            <a:endParaRPr lang="en-US" altLang="zh-CN" sz="1065" kern="0" dirty="0">
              <a:solidFill>
                <a:schemeClr val="tx1">
                  <a:lumMod val="65000"/>
                  <a:lumOff val="35000"/>
                </a:schemeClr>
              </a:solidFill>
              <a:latin typeface="微软雅黑" panose="020B0503020204020204" charset="-122"/>
              <a:ea typeface="微软雅黑" panose="020B0503020204020204" charset="-122"/>
              <a:cs typeface="Raleway Light"/>
            </a:endParaRPr>
          </a:p>
        </p:txBody>
      </p:sp>
      <p:sp>
        <p:nvSpPr>
          <p:cNvPr id="12" name="矩形 1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childTnLst>
                          </p:cTn>
                        </p:par>
                        <p:par>
                          <p:cTn id="16" fill="hold">
                            <p:stCondLst>
                              <p:cond delay="1000"/>
                            </p:stCondLst>
                            <p:childTnLst>
                              <p:par>
                                <p:cTn id="17" presetID="1" presetClass="entr" presetSubtype="0"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p:cTn id="26" dur="500" fill="hold"/>
                                        <p:tgtEl>
                                          <p:spTgt spid="37"/>
                                        </p:tgtEl>
                                        <p:attrNameLst>
                                          <p:attrName>ppt_w</p:attrName>
                                        </p:attrNameLst>
                                      </p:cBhvr>
                                      <p:tavLst>
                                        <p:tav tm="0">
                                          <p:val>
                                            <p:fltVal val="0"/>
                                          </p:val>
                                        </p:tav>
                                        <p:tav tm="100000">
                                          <p:val>
                                            <p:strVal val="#ppt_w"/>
                                          </p:val>
                                        </p:tav>
                                      </p:tavLst>
                                    </p:anim>
                                    <p:anim calcmode="lin" valueType="num">
                                      <p:cBhvr>
                                        <p:cTn id="27" dur="500" fill="hold"/>
                                        <p:tgtEl>
                                          <p:spTgt spid="37"/>
                                        </p:tgtEl>
                                        <p:attrNameLst>
                                          <p:attrName>ppt_h</p:attrName>
                                        </p:attrNameLst>
                                      </p:cBhvr>
                                      <p:tavLst>
                                        <p:tav tm="0">
                                          <p:val>
                                            <p:fltVal val="0"/>
                                          </p:val>
                                        </p:tav>
                                        <p:tav tm="100000">
                                          <p:val>
                                            <p:strVal val="#ppt_h"/>
                                          </p:val>
                                        </p:tav>
                                      </p:tavLst>
                                    </p:anim>
                                    <p:animEffect transition="in" filter="fade">
                                      <p:cBhvr>
                                        <p:cTn id="28" dur="500"/>
                                        <p:tgtEl>
                                          <p:spTgt spid="37"/>
                                        </p:tgtEl>
                                      </p:cBhvr>
                                    </p:animEffect>
                                  </p:childTnLst>
                                </p:cTn>
                              </p:par>
                            </p:childTnLst>
                          </p:cTn>
                        </p:par>
                        <p:par>
                          <p:cTn id="29" fill="hold">
                            <p:stCondLst>
                              <p:cond delay="2000"/>
                            </p:stCondLst>
                            <p:childTnLst>
                              <p:par>
                                <p:cTn id="30" presetID="1"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p:cTn id="39" dur="500" fill="hold"/>
                                        <p:tgtEl>
                                          <p:spTgt spid="38"/>
                                        </p:tgtEl>
                                        <p:attrNameLst>
                                          <p:attrName>ppt_w</p:attrName>
                                        </p:attrNameLst>
                                      </p:cBhvr>
                                      <p:tavLst>
                                        <p:tav tm="0">
                                          <p:val>
                                            <p:fltVal val="0"/>
                                          </p:val>
                                        </p:tav>
                                        <p:tav tm="100000">
                                          <p:val>
                                            <p:strVal val="#ppt_w"/>
                                          </p:val>
                                        </p:tav>
                                      </p:tavLst>
                                    </p:anim>
                                    <p:anim calcmode="lin" valueType="num">
                                      <p:cBhvr>
                                        <p:cTn id="40" dur="500" fill="hold"/>
                                        <p:tgtEl>
                                          <p:spTgt spid="38"/>
                                        </p:tgtEl>
                                        <p:attrNameLst>
                                          <p:attrName>ppt_h</p:attrName>
                                        </p:attrNameLst>
                                      </p:cBhvr>
                                      <p:tavLst>
                                        <p:tav tm="0">
                                          <p:val>
                                            <p:fltVal val="0"/>
                                          </p:val>
                                        </p:tav>
                                        <p:tav tm="100000">
                                          <p:val>
                                            <p:strVal val="#ppt_h"/>
                                          </p:val>
                                        </p:tav>
                                      </p:tavLst>
                                    </p:anim>
                                    <p:animEffect transition="in" filter="fade">
                                      <p:cBhvr>
                                        <p:cTn id="41" dur="500"/>
                                        <p:tgtEl>
                                          <p:spTgt spid="38"/>
                                        </p:tgtEl>
                                      </p:cBhvr>
                                    </p:animEffect>
                                  </p:childTnLst>
                                </p:cTn>
                              </p:par>
                            </p:childTnLst>
                          </p:cTn>
                        </p:par>
                        <p:par>
                          <p:cTn id="42" fill="hold">
                            <p:stCondLst>
                              <p:cond delay="3000"/>
                            </p:stCondLst>
                            <p:childTnLst>
                              <p:par>
                                <p:cTn id="43" presetID="1" presetClass="entr" presetSubtype="0"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childTnLst>
                          </p:cTn>
                        </p:par>
                        <p:par>
                          <p:cTn id="45" fill="hold">
                            <p:stCondLst>
                              <p:cond delay="3000"/>
                            </p:stCondLst>
                            <p:childTnLst>
                              <p:par>
                                <p:cTn id="46" presetID="10" presetClass="entr" presetSubtype="0"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fade">
                                      <p:cBhvr>
                                        <p:cTn id="48" dur="500"/>
                                        <p:tgtEl>
                                          <p:spTgt spid="61"/>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p:cTn id="52" dur="500" fill="hold"/>
                                        <p:tgtEl>
                                          <p:spTgt spid="39"/>
                                        </p:tgtEl>
                                        <p:attrNameLst>
                                          <p:attrName>ppt_w</p:attrName>
                                        </p:attrNameLst>
                                      </p:cBhvr>
                                      <p:tavLst>
                                        <p:tav tm="0">
                                          <p:val>
                                            <p:fltVal val="0"/>
                                          </p:val>
                                        </p:tav>
                                        <p:tav tm="100000">
                                          <p:val>
                                            <p:strVal val="#ppt_w"/>
                                          </p:val>
                                        </p:tav>
                                      </p:tavLst>
                                    </p:anim>
                                    <p:anim calcmode="lin" valueType="num">
                                      <p:cBhvr>
                                        <p:cTn id="53" dur="500" fill="hold"/>
                                        <p:tgtEl>
                                          <p:spTgt spid="39"/>
                                        </p:tgtEl>
                                        <p:attrNameLst>
                                          <p:attrName>ppt_h</p:attrName>
                                        </p:attrNameLst>
                                      </p:cBhvr>
                                      <p:tavLst>
                                        <p:tav tm="0">
                                          <p:val>
                                            <p:fltVal val="0"/>
                                          </p:val>
                                        </p:tav>
                                        <p:tav tm="100000">
                                          <p:val>
                                            <p:strVal val="#ppt_h"/>
                                          </p:val>
                                        </p:tav>
                                      </p:tavLst>
                                    </p:anim>
                                    <p:animEffect transition="in" filter="fade">
                                      <p:cBhvr>
                                        <p:cTn id="54" dur="500"/>
                                        <p:tgtEl>
                                          <p:spTgt spid="39"/>
                                        </p:tgtEl>
                                      </p:cBhvr>
                                    </p:animEffect>
                                  </p:childTnLst>
                                </p:cTn>
                              </p:par>
                            </p:childTnLst>
                          </p:cTn>
                        </p:par>
                        <p:par>
                          <p:cTn id="55" fill="hold">
                            <p:stCondLst>
                              <p:cond delay="4000"/>
                            </p:stCondLst>
                            <p:childTnLst>
                              <p:par>
                                <p:cTn id="56" presetID="1" presetClass="entr" presetSubtype="0" fill="hold" nodeType="afterEffect">
                                  <p:stCondLst>
                                    <p:cond delay="0"/>
                                  </p:stCondLst>
                                  <p:childTnLst>
                                    <p:set>
                                      <p:cBhvr>
                                        <p:cTn id="57" dur="1" fill="hold">
                                          <p:stCondLst>
                                            <p:cond delay="0"/>
                                          </p:stCondLst>
                                        </p:cTn>
                                        <p:tgtEl>
                                          <p:spTgt spid="41"/>
                                        </p:tgtEl>
                                        <p:attrNameLst>
                                          <p:attrName>style.visibility</p:attrName>
                                        </p:attrNameLst>
                                      </p:cBhvr>
                                      <p:to>
                                        <p:strVal val="visible"/>
                                      </p:to>
                                    </p:se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fade">
                                      <p:cBhvr>
                                        <p:cTn id="61" dur="500"/>
                                        <p:tgtEl>
                                          <p:spTgt spid="62"/>
                                        </p:tgtEl>
                                      </p:cBhvr>
                                    </p:animEffect>
                                  </p:childTnLst>
                                </p:cTn>
                              </p:par>
                            </p:childTnLst>
                          </p:cTn>
                        </p:par>
                        <p:par>
                          <p:cTn id="62" fill="hold">
                            <p:stCondLst>
                              <p:cond delay="4500"/>
                            </p:stCondLst>
                            <p:childTnLst>
                              <p:par>
                                <p:cTn id="63" presetID="53" presetClass="entr" presetSubtype="16"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Effect transition="in" filter="fade">
                                      <p:cBhvr>
                                        <p:cTn id="67" dur="500"/>
                                        <p:tgtEl>
                                          <p:spTgt spid="36"/>
                                        </p:tgtEl>
                                      </p:cBhvr>
                                    </p:animEffect>
                                  </p:childTnLst>
                                </p:cTn>
                              </p:par>
                            </p:childTnLst>
                          </p:cTn>
                        </p:par>
                        <p:par>
                          <p:cTn id="68" fill="hold">
                            <p:stCondLst>
                              <p:cond delay="5000"/>
                            </p:stCondLst>
                            <p:childTnLst>
                              <p:par>
                                <p:cTn id="69" presetID="1" presetClass="entr" presetSubtype="0"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childTnLst>
                                </p:cTn>
                              </p:par>
                            </p:childTnLst>
                          </p:cTn>
                        </p:par>
                        <p:par>
                          <p:cTn id="71" fill="hold">
                            <p:stCondLst>
                              <p:cond delay="5000"/>
                            </p:stCondLst>
                            <p:childTnLst>
                              <p:par>
                                <p:cTn id="72" presetID="10" presetClass="entr" presetSubtype="0" fill="hold" grpId="0" nodeType="afterEffect">
                                  <p:stCondLst>
                                    <p:cond delay="0"/>
                                  </p:stCondLst>
                                  <p:childTnLst>
                                    <p:set>
                                      <p:cBhvr>
                                        <p:cTn id="73" dur="1" fill="hold">
                                          <p:stCondLst>
                                            <p:cond delay="0"/>
                                          </p:stCondLst>
                                        </p:cTn>
                                        <p:tgtEl>
                                          <p:spTgt spid="59"/>
                                        </p:tgtEl>
                                        <p:attrNameLst>
                                          <p:attrName>style.visibility</p:attrName>
                                        </p:attrNameLst>
                                      </p:cBhvr>
                                      <p:to>
                                        <p:strVal val="visible"/>
                                      </p:to>
                                    </p:set>
                                    <p:animEffect transition="in" filter="fade">
                                      <p:cBhvr>
                                        <p:cTn id="74" dur="500"/>
                                        <p:tgtEl>
                                          <p:spTgt spid="59"/>
                                        </p:tgtEl>
                                      </p:cBhvr>
                                    </p:animEffect>
                                  </p:childTnLst>
                                </p:cTn>
                              </p:par>
                            </p:childTnLst>
                          </p:cTn>
                        </p:par>
                        <p:par>
                          <p:cTn id="75" fill="hold">
                            <p:stCondLst>
                              <p:cond delay="5500"/>
                            </p:stCondLst>
                            <p:childTnLst>
                              <p:par>
                                <p:cTn id="76" presetID="53" presetClass="entr" presetSubtype="16" fill="hold" grpId="0" nodeType="afterEffect">
                                  <p:stCondLst>
                                    <p:cond delay="0"/>
                                  </p:stCondLst>
                                  <p:childTnLst>
                                    <p:set>
                                      <p:cBhvr>
                                        <p:cTn id="77" dur="1" fill="hold">
                                          <p:stCondLst>
                                            <p:cond delay="0"/>
                                          </p:stCondLst>
                                        </p:cTn>
                                        <p:tgtEl>
                                          <p:spTgt spid="35"/>
                                        </p:tgtEl>
                                        <p:attrNameLst>
                                          <p:attrName>style.visibility</p:attrName>
                                        </p:attrNameLst>
                                      </p:cBhvr>
                                      <p:to>
                                        <p:strVal val="visible"/>
                                      </p:to>
                                    </p:set>
                                    <p:anim calcmode="lin" valueType="num">
                                      <p:cBhvr>
                                        <p:cTn id="78" dur="500" fill="hold"/>
                                        <p:tgtEl>
                                          <p:spTgt spid="35"/>
                                        </p:tgtEl>
                                        <p:attrNameLst>
                                          <p:attrName>ppt_w</p:attrName>
                                        </p:attrNameLst>
                                      </p:cBhvr>
                                      <p:tavLst>
                                        <p:tav tm="0">
                                          <p:val>
                                            <p:fltVal val="0"/>
                                          </p:val>
                                        </p:tav>
                                        <p:tav tm="100000">
                                          <p:val>
                                            <p:strVal val="#ppt_w"/>
                                          </p:val>
                                        </p:tav>
                                      </p:tavLst>
                                    </p:anim>
                                    <p:anim calcmode="lin" valueType="num">
                                      <p:cBhvr>
                                        <p:cTn id="79" dur="500" fill="hold"/>
                                        <p:tgtEl>
                                          <p:spTgt spid="35"/>
                                        </p:tgtEl>
                                        <p:attrNameLst>
                                          <p:attrName>ppt_h</p:attrName>
                                        </p:attrNameLst>
                                      </p:cBhvr>
                                      <p:tavLst>
                                        <p:tav tm="0">
                                          <p:val>
                                            <p:fltVal val="0"/>
                                          </p:val>
                                        </p:tav>
                                        <p:tav tm="100000">
                                          <p:val>
                                            <p:strVal val="#ppt_h"/>
                                          </p:val>
                                        </p:tav>
                                      </p:tavLst>
                                    </p:anim>
                                    <p:animEffect transition="in" filter="fade">
                                      <p:cBhvr>
                                        <p:cTn id="80" dur="500"/>
                                        <p:tgtEl>
                                          <p:spTgt spid="35"/>
                                        </p:tgtEl>
                                      </p:cBhvr>
                                    </p:animEffect>
                                  </p:childTnLst>
                                </p:cTn>
                              </p:par>
                            </p:childTnLst>
                          </p:cTn>
                        </p:par>
                        <p:par>
                          <p:cTn id="81" fill="hold">
                            <p:stCondLst>
                              <p:cond delay="6000"/>
                            </p:stCondLst>
                            <p:childTnLst>
                              <p:par>
                                <p:cTn id="82" presetID="1" presetClass="entr" presetSubtype="0" fill="hold" grpId="0" nodeType="afterEffect">
                                  <p:stCondLst>
                                    <p:cond delay="0"/>
                                  </p:stCondLst>
                                  <p:childTnLst>
                                    <p:set>
                                      <p:cBhvr>
                                        <p:cTn id="83" dur="1" fill="hold">
                                          <p:stCondLst>
                                            <p:cond delay="0"/>
                                          </p:stCondLst>
                                        </p:cTn>
                                        <p:tgtEl>
                                          <p:spTgt spid="49"/>
                                        </p:tgtEl>
                                        <p:attrNameLst>
                                          <p:attrName>style.visibility</p:attrName>
                                        </p:attrNameLst>
                                      </p:cBhvr>
                                      <p:to>
                                        <p:strVal val="visible"/>
                                      </p:to>
                                    </p:set>
                                  </p:childTnLst>
                                </p:cTn>
                              </p:par>
                            </p:childTnLst>
                          </p:cTn>
                        </p:par>
                        <p:par>
                          <p:cTn id="84" fill="hold">
                            <p:stCondLst>
                              <p:cond delay="6000"/>
                            </p:stCondLst>
                            <p:childTnLst>
                              <p:par>
                                <p:cTn id="85" presetID="10" presetClass="entr" presetSubtype="0" fill="hold" grpId="0"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fade">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p:bldP spid="35" grpId="0" bldLvl="0" animBg="1"/>
      <p:bldP spid="36" grpId="0" bldLvl="0" animBg="1"/>
      <p:bldP spid="37" grpId="0" bldLvl="0" animBg="1"/>
      <p:bldP spid="38" grpId="0" bldLvl="0" animBg="1"/>
      <p:bldP spid="39" grpId="0" bldLvl="0" animBg="1"/>
      <p:bldP spid="40" grpId="0" bldLvl="0" animBg="1"/>
      <p:bldP spid="49" grpId="0" bldLvl="0" animBg="1"/>
      <p:bldP spid="53" grpId="0" bldLvl="0" animBg="1"/>
      <p:bldP spid="57" grpId="0"/>
      <p:bldP spid="58" grpId="0"/>
      <p:bldP spid="59" grpId="0"/>
      <p:bldP spid="60" grpId="0"/>
      <p:bldP spid="61" grpId="0"/>
      <p:bldP spid="6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同侧圆角矩形 53"/>
          <p:cNvSpPr/>
          <p:nvPr/>
        </p:nvSpPr>
        <p:spPr>
          <a:xfrm>
            <a:off x="1166884" y="1930400"/>
            <a:ext cx="884767" cy="3520017"/>
          </a:xfrm>
          <a:prstGeom prst="round2SameRect">
            <a:avLst/>
          </a:prstGeom>
          <a:pattFill prst="ltDnDiag">
            <a:fgClr>
              <a:schemeClr val="tx2">
                <a:lumMod val="50000"/>
              </a:schemeClr>
            </a:fgClr>
            <a:bgClr>
              <a:sysClr val="window" lastClr="FFFFFF"/>
            </a:bgClr>
          </a:pattFill>
          <a:ln w="25400" cap="flat" cmpd="sng" algn="ctr">
            <a:noFill/>
            <a:prstDash val="solid"/>
          </a:ln>
          <a:effectLst/>
        </p:spPr>
        <p:txBody>
          <a:bodyPr anchor="ctr"/>
          <a:lstStyle/>
          <a:p>
            <a:pPr algn="ctr">
              <a:defRPr/>
            </a:pPr>
            <a:endParaRPr lang="zh-CN" altLang="en-US" sz="100" kern="0">
              <a:solidFill>
                <a:prstClr val="white"/>
              </a:solidFill>
              <a:latin typeface="Calibri" panose="020F0502020204030204"/>
              <a:ea typeface="宋体" panose="02010600030101010101" pitchFamily="2" charset="-122"/>
            </a:endParaRPr>
          </a:p>
        </p:txBody>
      </p:sp>
      <p:sp>
        <p:nvSpPr>
          <p:cNvPr id="55" name="同侧圆角矩形 54"/>
          <p:cNvSpPr/>
          <p:nvPr/>
        </p:nvSpPr>
        <p:spPr>
          <a:xfrm>
            <a:off x="2276018" y="1930400"/>
            <a:ext cx="884767" cy="3520017"/>
          </a:xfrm>
          <a:prstGeom prst="round2SameRect">
            <a:avLst/>
          </a:prstGeom>
          <a:pattFill prst="ltDnDiag">
            <a:fgClr>
              <a:schemeClr val="tx2"/>
            </a:fgClr>
            <a:bgClr>
              <a:sysClr val="window" lastClr="FFFFFF"/>
            </a:bgClr>
          </a:pattFill>
          <a:ln w="25400" cap="flat" cmpd="sng" algn="ctr">
            <a:noFill/>
            <a:prstDash val="solid"/>
          </a:ln>
          <a:effectLst/>
        </p:spPr>
        <p:txBody>
          <a:bodyPr anchor="ctr"/>
          <a:lstStyle/>
          <a:p>
            <a:pPr algn="ctr">
              <a:defRPr/>
            </a:pPr>
            <a:endParaRPr lang="zh-CN" altLang="en-US" sz="100" kern="0">
              <a:solidFill>
                <a:prstClr val="white"/>
              </a:solidFill>
              <a:latin typeface="Calibri" panose="020F0502020204030204"/>
              <a:ea typeface="宋体" panose="02010600030101010101" pitchFamily="2" charset="-122"/>
            </a:endParaRPr>
          </a:p>
        </p:txBody>
      </p:sp>
      <p:sp>
        <p:nvSpPr>
          <p:cNvPr id="56" name="同侧圆角矩形 55"/>
          <p:cNvSpPr/>
          <p:nvPr/>
        </p:nvSpPr>
        <p:spPr>
          <a:xfrm>
            <a:off x="3387267" y="1930400"/>
            <a:ext cx="884767" cy="3520017"/>
          </a:xfrm>
          <a:prstGeom prst="round2SameRect">
            <a:avLst/>
          </a:prstGeom>
          <a:pattFill prst="ltDnDiag">
            <a:fgClr>
              <a:schemeClr val="bg2"/>
            </a:fgClr>
            <a:bgClr>
              <a:sysClr val="window" lastClr="FFFFFF"/>
            </a:bgClr>
          </a:pattFill>
          <a:ln w="25400" cap="flat" cmpd="sng" algn="ctr">
            <a:noFill/>
            <a:prstDash val="solid"/>
          </a:ln>
          <a:effectLst/>
        </p:spPr>
        <p:txBody>
          <a:bodyPr anchor="ctr"/>
          <a:lstStyle/>
          <a:p>
            <a:pPr algn="ctr">
              <a:defRPr/>
            </a:pPr>
            <a:endParaRPr lang="zh-CN" altLang="en-US" sz="100" kern="0">
              <a:solidFill>
                <a:prstClr val="white"/>
              </a:solidFill>
              <a:latin typeface="Calibri" panose="020F0502020204030204"/>
              <a:ea typeface="宋体" panose="02010600030101010101" pitchFamily="2" charset="-122"/>
            </a:endParaRPr>
          </a:p>
        </p:txBody>
      </p:sp>
      <p:sp>
        <p:nvSpPr>
          <p:cNvPr id="88" name="同侧圆角矩形 87"/>
          <p:cNvSpPr/>
          <p:nvPr/>
        </p:nvSpPr>
        <p:spPr>
          <a:xfrm>
            <a:off x="4498518" y="1930400"/>
            <a:ext cx="884767" cy="3520017"/>
          </a:xfrm>
          <a:prstGeom prst="round2SameRect">
            <a:avLst/>
          </a:prstGeom>
          <a:pattFill prst="ltDnDiag">
            <a:fgClr>
              <a:srgbClr val="4C6062"/>
            </a:fgClr>
            <a:bgClr>
              <a:sysClr val="window" lastClr="FFFFFF"/>
            </a:bgClr>
          </a:pattFill>
          <a:ln w="25400" cap="flat" cmpd="sng" algn="ctr">
            <a:noFill/>
            <a:prstDash val="solid"/>
          </a:ln>
          <a:effectLst/>
        </p:spPr>
        <p:txBody>
          <a:bodyPr anchor="ctr"/>
          <a:lstStyle/>
          <a:p>
            <a:pPr algn="ctr">
              <a:defRPr/>
            </a:pPr>
            <a:endParaRPr lang="zh-CN" altLang="en-US" sz="100" kern="0">
              <a:solidFill>
                <a:prstClr val="white"/>
              </a:solidFill>
              <a:latin typeface="Calibri" panose="020F0502020204030204"/>
              <a:ea typeface="宋体" panose="02010600030101010101" pitchFamily="2" charset="-122"/>
            </a:endParaRPr>
          </a:p>
        </p:txBody>
      </p:sp>
      <p:sp>
        <p:nvSpPr>
          <p:cNvPr id="89" name="Rectangle 48"/>
          <p:cNvSpPr>
            <a:spLocks noChangeArrowheads="1"/>
          </p:cNvSpPr>
          <p:nvPr/>
        </p:nvSpPr>
        <p:spPr bwMode="auto">
          <a:xfrm>
            <a:off x="1166884" y="2774951"/>
            <a:ext cx="882649" cy="2675467"/>
          </a:xfrm>
          <a:prstGeom prst="rect">
            <a:avLst/>
          </a:prstGeom>
          <a:solidFill>
            <a:schemeClr val="bg1">
              <a:lumMod val="65000"/>
            </a:schemeClr>
          </a:solidFill>
          <a:ln>
            <a:noFill/>
          </a:ln>
        </p:spPr>
        <p:txBody>
          <a:bodyPr/>
          <a:lstStyle/>
          <a:p>
            <a:pPr>
              <a:defRPr/>
            </a:pPr>
            <a:endParaRPr lang="zh-CN" altLang="en-US" sz="2135" kern="0">
              <a:solidFill>
                <a:prstClr val="black"/>
              </a:solidFill>
              <a:latin typeface="+mn-lt"/>
              <a:ea typeface="+mn-ea"/>
            </a:endParaRPr>
          </a:p>
        </p:txBody>
      </p:sp>
      <p:sp>
        <p:nvSpPr>
          <p:cNvPr id="90" name="Rectangle 95"/>
          <p:cNvSpPr>
            <a:spLocks noChangeArrowheads="1"/>
          </p:cNvSpPr>
          <p:nvPr/>
        </p:nvSpPr>
        <p:spPr bwMode="auto">
          <a:xfrm>
            <a:off x="2276018" y="3221567"/>
            <a:ext cx="882649" cy="2228851"/>
          </a:xfrm>
          <a:prstGeom prst="rect">
            <a:avLst/>
          </a:prstGeom>
          <a:solidFill>
            <a:srgbClr val="076655"/>
          </a:solidFill>
          <a:ln>
            <a:noFill/>
          </a:ln>
        </p:spPr>
        <p:txBody>
          <a:bodyPr/>
          <a:lstStyle/>
          <a:p>
            <a:pPr>
              <a:defRPr/>
            </a:pPr>
            <a:endParaRPr lang="zh-CN" altLang="en-US" sz="2135" kern="0">
              <a:solidFill>
                <a:schemeClr val="tx2">
                  <a:lumMod val="50000"/>
                </a:schemeClr>
              </a:solidFill>
              <a:latin typeface="+mn-lt"/>
              <a:ea typeface="+mn-ea"/>
            </a:endParaRPr>
          </a:p>
        </p:txBody>
      </p:sp>
      <p:sp>
        <p:nvSpPr>
          <p:cNvPr id="91" name="Rectangle 142"/>
          <p:cNvSpPr>
            <a:spLocks noChangeArrowheads="1"/>
          </p:cNvSpPr>
          <p:nvPr/>
        </p:nvSpPr>
        <p:spPr bwMode="auto">
          <a:xfrm>
            <a:off x="3385151" y="3932767"/>
            <a:ext cx="884767" cy="1517651"/>
          </a:xfrm>
          <a:prstGeom prst="rect">
            <a:avLst/>
          </a:prstGeom>
          <a:solidFill>
            <a:schemeClr val="bg2"/>
          </a:solidFill>
          <a:ln>
            <a:noFill/>
          </a:ln>
        </p:spPr>
        <p:txBody>
          <a:bodyPr/>
          <a:lstStyle/>
          <a:p>
            <a:pPr>
              <a:defRPr/>
            </a:pPr>
            <a:endParaRPr lang="zh-CN" altLang="en-US" sz="2135" kern="0">
              <a:solidFill>
                <a:prstClr val="black"/>
              </a:solidFill>
              <a:latin typeface="+mn-lt"/>
              <a:ea typeface="+mn-ea"/>
            </a:endParaRPr>
          </a:p>
        </p:txBody>
      </p:sp>
      <p:sp>
        <p:nvSpPr>
          <p:cNvPr id="92" name="Rectangle 189"/>
          <p:cNvSpPr>
            <a:spLocks noChangeArrowheads="1"/>
          </p:cNvSpPr>
          <p:nvPr/>
        </p:nvSpPr>
        <p:spPr bwMode="auto">
          <a:xfrm>
            <a:off x="4498518" y="4927600"/>
            <a:ext cx="884767" cy="522817"/>
          </a:xfrm>
          <a:prstGeom prst="rect">
            <a:avLst/>
          </a:prstGeom>
          <a:solidFill>
            <a:schemeClr val="bg1">
              <a:lumMod val="65000"/>
            </a:schemeClr>
          </a:solidFill>
          <a:ln>
            <a:noFill/>
          </a:ln>
        </p:spPr>
        <p:txBody>
          <a:bodyPr/>
          <a:lstStyle/>
          <a:p>
            <a:pPr>
              <a:defRPr/>
            </a:pPr>
            <a:endParaRPr lang="zh-CN" altLang="en-US" sz="2135" kern="0">
              <a:solidFill>
                <a:prstClr val="black"/>
              </a:solidFill>
              <a:latin typeface="+mn-lt"/>
              <a:ea typeface="+mn-ea"/>
            </a:endParaRPr>
          </a:p>
        </p:txBody>
      </p:sp>
      <p:sp>
        <p:nvSpPr>
          <p:cNvPr id="93" name="TextBox 682"/>
          <p:cNvSpPr txBox="1"/>
          <p:nvPr/>
        </p:nvSpPr>
        <p:spPr>
          <a:xfrm>
            <a:off x="4494601" y="4834467"/>
            <a:ext cx="901065" cy="6134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defRPr/>
            </a:pPr>
            <a:r>
              <a:rPr lang="en-US" altLang="zh-CN" sz="3200" kern="0" dirty="0" smtClean="0">
                <a:solidFill>
                  <a:prstClr val="white"/>
                </a:solidFill>
                <a:latin typeface="微软雅黑" panose="020B0503020204020204" charset="-122"/>
                <a:ea typeface="微软雅黑" panose="020B0503020204020204" charset="-122"/>
              </a:rPr>
              <a:t>15</a:t>
            </a:r>
            <a:r>
              <a:rPr lang="en-US" altLang="zh-CN" sz="2135" kern="0" dirty="0" smtClean="0">
                <a:solidFill>
                  <a:prstClr val="white"/>
                </a:solidFill>
                <a:latin typeface="微软雅黑" panose="020B0503020204020204" charset="-122"/>
                <a:ea typeface="微软雅黑" panose="020B0503020204020204" charset="-122"/>
              </a:rPr>
              <a:t>%</a:t>
            </a:r>
            <a:endParaRPr lang="zh-CN" altLang="en-US" sz="2135" kern="0" dirty="0">
              <a:solidFill>
                <a:prstClr val="white"/>
              </a:solidFill>
              <a:latin typeface="微软雅黑" panose="020B0503020204020204" charset="-122"/>
              <a:ea typeface="微软雅黑" panose="020B0503020204020204" charset="-122"/>
            </a:endParaRPr>
          </a:p>
        </p:txBody>
      </p:sp>
      <p:sp>
        <p:nvSpPr>
          <p:cNvPr id="94" name="TextBox 682"/>
          <p:cNvSpPr txBox="1"/>
          <p:nvPr/>
        </p:nvSpPr>
        <p:spPr>
          <a:xfrm>
            <a:off x="3381234" y="3879851"/>
            <a:ext cx="901065" cy="6134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defRPr/>
            </a:pPr>
            <a:r>
              <a:rPr lang="en-US" altLang="zh-CN" sz="3200" kern="0" dirty="0" smtClean="0">
                <a:solidFill>
                  <a:prstClr val="white"/>
                </a:solidFill>
                <a:latin typeface="微软雅黑" panose="020B0503020204020204" charset="-122"/>
                <a:ea typeface="微软雅黑" panose="020B0503020204020204" charset="-122"/>
              </a:rPr>
              <a:t>38</a:t>
            </a:r>
            <a:r>
              <a:rPr lang="en-US" altLang="zh-CN" sz="2135" kern="0" dirty="0" smtClean="0">
                <a:solidFill>
                  <a:prstClr val="white"/>
                </a:solidFill>
                <a:latin typeface="微软雅黑" panose="020B0503020204020204" charset="-122"/>
                <a:ea typeface="微软雅黑" panose="020B0503020204020204" charset="-122"/>
              </a:rPr>
              <a:t>%</a:t>
            </a:r>
            <a:endParaRPr lang="zh-CN" altLang="en-US" sz="2135" kern="0" dirty="0">
              <a:solidFill>
                <a:prstClr val="white"/>
              </a:solidFill>
              <a:latin typeface="微软雅黑" panose="020B0503020204020204" charset="-122"/>
              <a:ea typeface="微软雅黑" panose="020B0503020204020204" charset="-122"/>
            </a:endParaRPr>
          </a:p>
        </p:txBody>
      </p:sp>
      <p:sp>
        <p:nvSpPr>
          <p:cNvPr id="95" name="TextBox 682"/>
          <p:cNvSpPr txBox="1"/>
          <p:nvPr/>
        </p:nvSpPr>
        <p:spPr>
          <a:xfrm>
            <a:off x="2268926" y="3162300"/>
            <a:ext cx="901065" cy="6134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defRPr/>
            </a:pPr>
            <a:r>
              <a:rPr lang="en-US" altLang="zh-CN" sz="3200" kern="0" dirty="0" smtClean="0">
                <a:solidFill>
                  <a:prstClr val="white"/>
                </a:solidFill>
                <a:latin typeface="微软雅黑" panose="020B0503020204020204" charset="-122"/>
                <a:ea typeface="微软雅黑" panose="020B0503020204020204" charset="-122"/>
              </a:rPr>
              <a:t>62</a:t>
            </a:r>
            <a:r>
              <a:rPr lang="en-US" altLang="zh-CN" sz="2135" kern="0" dirty="0" smtClean="0">
                <a:solidFill>
                  <a:prstClr val="white"/>
                </a:solidFill>
                <a:latin typeface="微软雅黑" panose="020B0503020204020204" charset="-122"/>
                <a:ea typeface="微软雅黑" panose="020B0503020204020204" charset="-122"/>
              </a:rPr>
              <a:t>%</a:t>
            </a:r>
            <a:endParaRPr lang="zh-CN" altLang="en-US" sz="2135" kern="0" dirty="0">
              <a:solidFill>
                <a:prstClr val="white"/>
              </a:solidFill>
              <a:latin typeface="微软雅黑" panose="020B0503020204020204" charset="-122"/>
              <a:ea typeface="微软雅黑" panose="020B0503020204020204" charset="-122"/>
            </a:endParaRPr>
          </a:p>
        </p:txBody>
      </p:sp>
      <p:sp>
        <p:nvSpPr>
          <p:cNvPr id="96" name="TextBox 682"/>
          <p:cNvSpPr txBox="1"/>
          <p:nvPr/>
        </p:nvSpPr>
        <p:spPr>
          <a:xfrm>
            <a:off x="1156618" y="2719917"/>
            <a:ext cx="901065" cy="6134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defRPr/>
            </a:pPr>
            <a:r>
              <a:rPr lang="en-US" altLang="zh-CN" sz="3200" kern="0" dirty="0" smtClean="0">
                <a:solidFill>
                  <a:prstClr val="white"/>
                </a:solidFill>
                <a:latin typeface="微软雅黑" panose="020B0503020204020204" charset="-122"/>
                <a:ea typeface="微软雅黑" panose="020B0503020204020204" charset="-122"/>
              </a:rPr>
              <a:t>78</a:t>
            </a:r>
            <a:r>
              <a:rPr lang="en-US" altLang="zh-CN" sz="2135" kern="0" dirty="0" smtClean="0">
                <a:solidFill>
                  <a:prstClr val="white"/>
                </a:solidFill>
                <a:latin typeface="微软雅黑" panose="020B0503020204020204" charset="-122"/>
                <a:ea typeface="微软雅黑" panose="020B0503020204020204" charset="-122"/>
              </a:rPr>
              <a:t>%</a:t>
            </a:r>
            <a:endParaRPr lang="zh-CN" altLang="en-US" sz="2135" kern="0" dirty="0">
              <a:solidFill>
                <a:prstClr val="white"/>
              </a:solidFill>
              <a:latin typeface="微软雅黑" panose="020B0503020204020204" charset="-122"/>
              <a:ea typeface="微软雅黑" panose="020B0503020204020204" charset="-122"/>
            </a:endParaRPr>
          </a:p>
        </p:txBody>
      </p:sp>
      <p:sp>
        <p:nvSpPr>
          <p:cNvPr id="97" name="TextBox 96"/>
          <p:cNvSpPr txBox="1"/>
          <p:nvPr/>
        </p:nvSpPr>
        <p:spPr bwMode="auto">
          <a:xfrm>
            <a:off x="2319198" y="5507567"/>
            <a:ext cx="802640" cy="417195"/>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charset="-122"/>
                <a:ea typeface="微软雅黑" panose="020B0503020204020204" charset="-122"/>
                <a:cs typeface="Arial" panose="020B0604020202020204" pitchFamily="34" charset="0"/>
              </a:defRPr>
            </a:lvl1pPr>
          </a:lstStyle>
          <a:p>
            <a:pPr>
              <a:defRPr/>
            </a:pPr>
            <a:r>
              <a:rPr lang="zh-CN" altLang="en-US" sz="2135" kern="0" dirty="0" smtClean="0">
                <a:solidFill>
                  <a:schemeClr val="tx1"/>
                </a:solidFill>
                <a:latin typeface="黑体" panose="02010600030101010101" charset="-122"/>
                <a:ea typeface="黑体" panose="02010600030101010101" charset="-122"/>
              </a:rPr>
              <a:t>标题</a:t>
            </a:r>
          </a:p>
        </p:txBody>
      </p:sp>
      <p:sp>
        <p:nvSpPr>
          <p:cNvPr id="98" name="TextBox 97"/>
          <p:cNvSpPr txBox="1"/>
          <p:nvPr/>
        </p:nvSpPr>
        <p:spPr bwMode="auto">
          <a:xfrm>
            <a:off x="1206889" y="5507567"/>
            <a:ext cx="802640" cy="440055"/>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anose="020B0503020204020204" charset="-122"/>
                <a:ea typeface="微软雅黑" panose="020B0503020204020204" charset="-122"/>
                <a:cs typeface="Arial" panose="020B0604020202020204" pitchFamily="34" charset="0"/>
              </a:defRPr>
            </a:lvl1pPr>
          </a:lstStyle>
          <a:p>
            <a:pPr>
              <a:defRPr/>
            </a:pPr>
            <a:r>
              <a:rPr lang="zh-CN" altLang="en-US" sz="2135" kern="0" dirty="0" smtClean="0">
                <a:solidFill>
                  <a:schemeClr val="tx1"/>
                </a:solidFill>
                <a:latin typeface="黑体" panose="02010600030101010101" charset="-122"/>
                <a:ea typeface="黑体" panose="02010600030101010101" charset="-122"/>
              </a:rPr>
              <a:t>标题</a:t>
            </a:r>
          </a:p>
        </p:txBody>
      </p:sp>
      <p:sp>
        <p:nvSpPr>
          <p:cNvPr id="99" name="TextBox 98"/>
          <p:cNvSpPr txBox="1"/>
          <p:nvPr/>
        </p:nvSpPr>
        <p:spPr bwMode="auto">
          <a:xfrm>
            <a:off x="4542756" y="5507567"/>
            <a:ext cx="802640" cy="440055"/>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charset="-122"/>
                <a:ea typeface="微软雅黑" panose="020B0503020204020204" charset="-122"/>
                <a:cs typeface="Arial" panose="020B0604020202020204" pitchFamily="34" charset="0"/>
              </a:defRPr>
            </a:lvl1pPr>
          </a:lstStyle>
          <a:p>
            <a:pPr>
              <a:defRPr/>
            </a:pPr>
            <a:r>
              <a:rPr lang="zh-CN" altLang="en-US" sz="2135" kern="0" dirty="0">
                <a:solidFill>
                  <a:schemeClr val="tx1"/>
                </a:solidFill>
                <a:latin typeface="黑体" panose="02010600030101010101" charset="-122"/>
                <a:ea typeface="黑体" panose="02010600030101010101" charset="-122"/>
              </a:rPr>
              <a:t>标题</a:t>
            </a:r>
          </a:p>
        </p:txBody>
      </p:sp>
      <p:sp>
        <p:nvSpPr>
          <p:cNvPr id="100" name="TextBox 99"/>
          <p:cNvSpPr txBox="1"/>
          <p:nvPr/>
        </p:nvSpPr>
        <p:spPr bwMode="auto">
          <a:xfrm>
            <a:off x="3431506" y="5507567"/>
            <a:ext cx="802640" cy="440055"/>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anose="020B0503020204020204" charset="-122"/>
                <a:ea typeface="微软雅黑" panose="020B0503020204020204" charset="-122"/>
                <a:cs typeface="Arial" panose="020B0604020202020204" pitchFamily="34" charset="0"/>
              </a:defRPr>
            </a:lvl1pPr>
          </a:lstStyle>
          <a:p>
            <a:pPr>
              <a:defRPr/>
            </a:pPr>
            <a:r>
              <a:rPr lang="zh-CN" altLang="en-US" sz="2135" kern="0" dirty="0">
                <a:solidFill>
                  <a:schemeClr val="tx1"/>
                </a:solidFill>
                <a:latin typeface="黑体" panose="02010600030101010101" charset="-122"/>
                <a:ea typeface="黑体" panose="02010600030101010101" charset="-122"/>
              </a:rPr>
              <a:t>标题</a:t>
            </a:r>
          </a:p>
        </p:txBody>
      </p:sp>
      <p:sp>
        <p:nvSpPr>
          <p:cNvPr id="101" name="矩形 1"/>
          <p:cNvSpPr>
            <a:spLocks noChangeArrowheads="1"/>
          </p:cNvSpPr>
          <p:nvPr/>
        </p:nvSpPr>
        <p:spPr bwMode="auto">
          <a:xfrm>
            <a:off x="5904230" y="2155825"/>
            <a:ext cx="5526405" cy="3291840"/>
          </a:xfrm>
          <a:prstGeom prst="rect">
            <a:avLst/>
          </a:prstGeom>
          <a:noFill/>
          <a:ln w="9525">
            <a:noFill/>
            <a:miter lim="800000"/>
          </a:ln>
        </p:spPr>
        <p:txBody>
          <a:bodyPr wrap="square">
            <a:spAutoFit/>
          </a:bodyPr>
          <a:lstStyle/>
          <a:p>
            <a:pPr algn="just">
              <a:lnSpc>
                <a:spcPts val="2800"/>
              </a:lnSpc>
            </a:pPr>
            <a:r>
              <a:rPr lang="zh-CN" altLang="en-US" sz="1865">
                <a:solidFill>
                  <a:srgbClr val="595959"/>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a:p>
            <a:pPr algn="just">
              <a:lnSpc>
                <a:spcPts val="2800"/>
              </a:lnSpc>
            </a:pPr>
            <a:r>
              <a:rPr lang="zh-CN" altLang="en-US" sz="1865">
                <a:solidFill>
                  <a:srgbClr val="595959"/>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5" name="矩形 4"/>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6" name="直接连接符 5"/>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9" name="文本框 8"/>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10" name="矩形 9"/>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矩形 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par>
                                <p:cTn id="11" presetID="10"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0"/>
                                  </p:stCondLst>
                                  <p:childTnLst>
                                    <p:set>
                                      <p:cBhvr>
                                        <p:cTn id="15" dur="1" fill="hold">
                                          <p:stCondLst>
                                            <p:cond delay="0"/>
                                          </p:stCondLst>
                                        </p:cTn>
                                        <p:tgtEl>
                                          <p:spTgt spid="88"/>
                                        </p:tgtEl>
                                        <p:attrNameLst>
                                          <p:attrName>style.visibility</p:attrName>
                                        </p:attrNameLst>
                                      </p:cBhvr>
                                      <p:to>
                                        <p:strVal val="visible"/>
                                      </p:to>
                                    </p:set>
                                    <p:animEffect transition="in" filter="fade">
                                      <p:cBhvr>
                                        <p:cTn id="16" dur="500"/>
                                        <p:tgtEl>
                                          <p:spTgt spid="8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89"/>
                                        </p:tgtEl>
                                        <p:attrNameLst>
                                          <p:attrName>style.visibility</p:attrName>
                                        </p:attrNameLst>
                                      </p:cBhvr>
                                      <p:to>
                                        <p:strVal val="visible"/>
                                      </p:to>
                                    </p:set>
                                    <p:animEffect transition="in" filter="wipe(down)">
                                      <p:cBhvr>
                                        <p:cTn id="20" dur="500"/>
                                        <p:tgtEl>
                                          <p:spTgt spid="89"/>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anim calcmode="lin" valueType="num">
                                      <p:cBhvr>
                                        <p:cTn id="24" dur="500" fill="hold"/>
                                        <p:tgtEl>
                                          <p:spTgt spid="98"/>
                                        </p:tgtEl>
                                        <p:attrNameLst>
                                          <p:attrName>ppt_x</p:attrName>
                                        </p:attrNameLst>
                                      </p:cBhvr>
                                      <p:tavLst>
                                        <p:tav tm="0">
                                          <p:val>
                                            <p:strVal val="#ppt_x"/>
                                          </p:val>
                                        </p:tav>
                                        <p:tav tm="100000">
                                          <p:val>
                                            <p:strVal val="#ppt_x"/>
                                          </p:val>
                                        </p:tav>
                                      </p:tavLst>
                                    </p:anim>
                                    <p:anim calcmode="lin" valueType="num">
                                      <p:cBhvr>
                                        <p:cTn id="25" dur="500" fill="hold"/>
                                        <p:tgtEl>
                                          <p:spTgt spid="98"/>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96"/>
                                        </p:tgtEl>
                                        <p:attrNameLst>
                                          <p:attrName>style.visibility</p:attrName>
                                        </p:attrNameLst>
                                      </p:cBhvr>
                                      <p:to>
                                        <p:strVal val="visible"/>
                                      </p:to>
                                    </p:set>
                                    <p:anim calcmode="lin" valueType="num">
                                      <p:cBhvr>
                                        <p:cTn id="29" dur="200" fill="hold"/>
                                        <p:tgtEl>
                                          <p:spTgt spid="96"/>
                                        </p:tgtEl>
                                        <p:attrNameLst>
                                          <p:attrName>ppt_w</p:attrName>
                                        </p:attrNameLst>
                                      </p:cBhvr>
                                      <p:tavLst>
                                        <p:tav tm="0">
                                          <p:val>
                                            <p:fltVal val="0"/>
                                          </p:val>
                                        </p:tav>
                                        <p:tav tm="100000">
                                          <p:val>
                                            <p:strVal val="#ppt_w"/>
                                          </p:val>
                                        </p:tav>
                                      </p:tavLst>
                                    </p:anim>
                                    <p:anim calcmode="lin" valueType="num">
                                      <p:cBhvr>
                                        <p:cTn id="30" dur="200" fill="hold"/>
                                        <p:tgtEl>
                                          <p:spTgt spid="96"/>
                                        </p:tgtEl>
                                        <p:attrNameLst>
                                          <p:attrName>ppt_h</p:attrName>
                                        </p:attrNameLst>
                                      </p:cBhvr>
                                      <p:tavLst>
                                        <p:tav tm="0">
                                          <p:val>
                                            <p:fltVal val="0"/>
                                          </p:val>
                                        </p:tav>
                                        <p:tav tm="100000">
                                          <p:val>
                                            <p:strVal val="#ppt_h"/>
                                          </p:val>
                                        </p:tav>
                                      </p:tavLst>
                                    </p:anim>
                                    <p:animEffect transition="in" filter="fade">
                                      <p:cBhvr>
                                        <p:cTn id="31" dur="200"/>
                                        <p:tgtEl>
                                          <p:spTgt spid="96"/>
                                        </p:tgtEl>
                                      </p:cBhvr>
                                    </p:animEffect>
                                  </p:childTnLst>
                                </p:cTn>
                              </p:par>
                            </p:childTnLst>
                          </p:cTn>
                        </p:par>
                        <p:par>
                          <p:cTn id="32" fill="hold">
                            <p:stCondLst>
                              <p:cond delay="1500"/>
                            </p:stCondLst>
                            <p:childTnLst>
                              <p:par>
                                <p:cTn id="33" presetID="22" presetClass="entr" presetSubtype="4" fill="hold" grpId="0" nodeType="afterEffect">
                                  <p:stCondLst>
                                    <p:cond delay="0"/>
                                  </p:stCondLst>
                                  <p:childTnLst>
                                    <p:set>
                                      <p:cBhvr>
                                        <p:cTn id="34" dur="1" fill="hold">
                                          <p:stCondLst>
                                            <p:cond delay="0"/>
                                          </p:stCondLst>
                                        </p:cTn>
                                        <p:tgtEl>
                                          <p:spTgt spid="90"/>
                                        </p:tgtEl>
                                        <p:attrNameLst>
                                          <p:attrName>style.visibility</p:attrName>
                                        </p:attrNameLst>
                                      </p:cBhvr>
                                      <p:to>
                                        <p:strVal val="visible"/>
                                      </p:to>
                                    </p:set>
                                    <p:animEffect transition="in" filter="wipe(down)">
                                      <p:cBhvr>
                                        <p:cTn id="35" dur="500"/>
                                        <p:tgtEl>
                                          <p:spTgt spid="90"/>
                                        </p:tgtEl>
                                      </p:cBhvr>
                                    </p:animEffect>
                                  </p:childTnLst>
                                </p:cTn>
                              </p:par>
                              <p:par>
                                <p:cTn id="36" presetID="42" presetClass="entr" presetSubtype="0" fill="hold" grpId="0" nodeType="withEffect">
                                  <p:stCondLst>
                                    <p:cond delay="0"/>
                                  </p:stCondLst>
                                  <p:childTnLst>
                                    <p:set>
                                      <p:cBhvr>
                                        <p:cTn id="37" dur="1" fill="hold">
                                          <p:stCondLst>
                                            <p:cond delay="0"/>
                                          </p:stCondLst>
                                        </p:cTn>
                                        <p:tgtEl>
                                          <p:spTgt spid="97"/>
                                        </p:tgtEl>
                                        <p:attrNameLst>
                                          <p:attrName>style.visibility</p:attrName>
                                        </p:attrNameLst>
                                      </p:cBhvr>
                                      <p:to>
                                        <p:strVal val="visible"/>
                                      </p:to>
                                    </p:set>
                                    <p:animEffect transition="in" filter="fade">
                                      <p:cBhvr>
                                        <p:cTn id="38" dur="500"/>
                                        <p:tgtEl>
                                          <p:spTgt spid="97"/>
                                        </p:tgtEl>
                                      </p:cBhvr>
                                    </p:animEffect>
                                    <p:anim calcmode="lin" valueType="num">
                                      <p:cBhvr>
                                        <p:cTn id="39" dur="500" fill="hold"/>
                                        <p:tgtEl>
                                          <p:spTgt spid="97"/>
                                        </p:tgtEl>
                                        <p:attrNameLst>
                                          <p:attrName>ppt_x</p:attrName>
                                        </p:attrNameLst>
                                      </p:cBhvr>
                                      <p:tavLst>
                                        <p:tav tm="0">
                                          <p:val>
                                            <p:strVal val="#ppt_x"/>
                                          </p:val>
                                        </p:tav>
                                        <p:tav tm="100000">
                                          <p:val>
                                            <p:strVal val="#ppt_x"/>
                                          </p:val>
                                        </p:tav>
                                      </p:tavLst>
                                    </p:anim>
                                    <p:anim calcmode="lin" valueType="num">
                                      <p:cBhvr>
                                        <p:cTn id="40" dur="500" fill="hold"/>
                                        <p:tgtEl>
                                          <p:spTgt spid="97"/>
                                        </p:tgtEl>
                                        <p:attrNameLst>
                                          <p:attrName>ppt_y</p:attrName>
                                        </p:attrNameLst>
                                      </p:cBhvr>
                                      <p:tavLst>
                                        <p:tav tm="0">
                                          <p:val>
                                            <p:strVal val="#ppt_y+.1"/>
                                          </p:val>
                                        </p:tav>
                                        <p:tav tm="100000">
                                          <p:val>
                                            <p:strVal val="#ppt_y"/>
                                          </p:val>
                                        </p:tav>
                                      </p:tavLst>
                                    </p:anim>
                                  </p:childTnLst>
                                </p:cTn>
                              </p:par>
                            </p:childTnLst>
                          </p:cTn>
                        </p:par>
                        <p:par>
                          <p:cTn id="41" fill="hold">
                            <p:stCondLst>
                              <p:cond delay="2000"/>
                            </p:stCondLst>
                            <p:childTnLst>
                              <p:par>
                                <p:cTn id="42" presetID="53" presetClass="entr" presetSubtype="16" fill="hold" grpId="0" nodeType="afterEffect">
                                  <p:stCondLst>
                                    <p:cond delay="0"/>
                                  </p:stCondLst>
                                  <p:childTnLst>
                                    <p:set>
                                      <p:cBhvr>
                                        <p:cTn id="43" dur="1" fill="hold">
                                          <p:stCondLst>
                                            <p:cond delay="0"/>
                                          </p:stCondLst>
                                        </p:cTn>
                                        <p:tgtEl>
                                          <p:spTgt spid="95"/>
                                        </p:tgtEl>
                                        <p:attrNameLst>
                                          <p:attrName>style.visibility</p:attrName>
                                        </p:attrNameLst>
                                      </p:cBhvr>
                                      <p:to>
                                        <p:strVal val="visible"/>
                                      </p:to>
                                    </p:set>
                                    <p:anim calcmode="lin" valueType="num">
                                      <p:cBhvr>
                                        <p:cTn id="44" dur="200" fill="hold"/>
                                        <p:tgtEl>
                                          <p:spTgt spid="95"/>
                                        </p:tgtEl>
                                        <p:attrNameLst>
                                          <p:attrName>ppt_w</p:attrName>
                                        </p:attrNameLst>
                                      </p:cBhvr>
                                      <p:tavLst>
                                        <p:tav tm="0">
                                          <p:val>
                                            <p:fltVal val="0"/>
                                          </p:val>
                                        </p:tav>
                                        <p:tav tm="100000">
                                          <p:val>
                                            <p:strVal val="#ppt_w"/>
                                          </p:val>
                                        </p:tav>
                                      </p:tavLst>
                                    </p:anim>
                                    <p:anim calcmode="lin" valueType="num">
                                      <p:cBhvr>
                                        <p:cTn id="45" dur="200" fill="hold"/>
                                        <p:tgtEl>
                                          <p:spTgt spid="95"/>
                                        </p:tgtEl>
                                        <p:attrNameLst>
                                          <p:attrName>ppt_h</p:attrName>
                                        </p:attrNameLst>
                                      </p:cBhvr>
                                      <p:tavLst>
                                        <p:tav tm="0">
                                          <p:val>
                                            <p:fltVal val="0"/>
                                          </p:val>
                                        </p:tav>
                                        <p:tav tm="100000">
                                          <p:val>
                                            <p:strVal val="#ppt_h"/>
                                          </p:val>
                                        </p:tav>
                                      </p:tavLst>
                                    </p:anim>
                                    <p:animEffect transition="in" filter="fade">
                                      <p:cBhvr>
                                        <p:cTn id="46" dur="200"/>
                                        <p:tgtEl>
                                          <p:spTgt spid="95"/>
                                        </p:tgtEl>
                                      </p:cBhvr>
                                    </p:animEffect>
                                  </p:childTnLst>
                                </p:cTn>
                              </p:par>
                            </p:childTnLst>
                          </p:cTn>
                        </p:par>
                        <p:par>
                          <p:cTn id="47" fill="hold">
                            <p:stCondLst>
                              <p:cond delay="2500"/>
                            </p:stCondLst>
                            <p:childTnLst>
                              <p:par>
                                <p:cTn id="48" presetID="22" presetClass="entr" presetSubtype="4" fill="hold" grpId="0" nodeType="afterEffect">
                                  <p:stCondLst>
                                    <p:cond delay="0"/>
                                  </p:stCondLst>
                                  <p:childTnLst>
                                    <p:set>
                                      <p:cBhvr>
                                        <p:cTn id="49" dur="1" fill="hold">
                                          <p:stCondLst>
                                            <p:cond delay="0"/>
                                          </p:stCondLst>
                                        </p:cTn>
                                        <p:tgtEl>
                                          <p:spTgt spid="91"/>
                                        </p:tgtEl>
                                        <p:attrNameLst>
                                          <p:attrName>style.visibility</p:attrName>
                                        </p:attrNameLst>
                                      </p:cBhvr>
                                      <p:to>
                                        <p:strVal val="visible"/>
                                      </p:to>
                                    </p:set>
                                    <p:animEffect transition="in" filter="wipe(down)">
                                      <p:cBhvr>
                                        <p:cTn id="50" dur="500"/>
                                        <p:tgtEl>
                                          <p:spTgt spid="91"/>
                                        </p:tgtEl>
                                      </p:cBhvr>
                                    </p:animEffect>
                                  </p:childTnLst>
                                </p:cTn>
                              </p:par>
                              <p:par>
                                <p:cTn id="51" presetID="42" presetClass="entr" presetSubtype="0" fill="hold" grpId="0" nodeType="withEffect">
                                  <p:stCondLst>
                                    <p:cond delay="0"/>
                                  </p:stCondLst>
                                  <p:childTnLst>
                                    <p:set>
                                      <p:cBhvr>
                                        <p:cTn id="52" dur="1" fill="hold">
                                          <p:stCondLst>
                                            <p:cond delay="0"/>
                                          </p:stCondLst>
                                        </p:cTn>
                                        <p:tgtEl>
                                          <p:spTgt spid="100"/>
                                        </p:tgtEl>
                                        <p:attrNameLst>
                                          <p:attrName>style.visibility</p:attrName>
                                        </p:attrNameLst>
                                      </p:cBhvr>
                                      <p:to>
                                        <p:strVal val="visible"/>
                                      </p:to>
                                    </p:set>
                                    <p:animEffect transition="in" filter="fade">
                                      <p:cBhvr>
                                        <p:cTn id="53" dur="500"/>
                                        <p:tgtEl>
                                          <p:spTgt spid="100"/>
                                        </p:tgtEl>
                                      </p:cBhvr>
                                    </p:animEffect>
                                    <p:anim calcmode="lin" valueType="num">
                                      <p:cBhvr>
                                        <p:cTn id="54" dur="500" fill="hold"/>
                                        <p:tgtEl>
                                          <p:spTgt spid="100"/>
                                        </p:tgtEl>
                                        <p:attrNameLst>
                                          <p:attrName>ppt_x</p:attrName>
                                        </p:attrNameLst>
                                      </p:cBhvr>
                                      <p:tavLst>
                                        <p:tav tm="0">
                                          <p:val>
                                            <p:strVal val="#ppt_x"/>
                                          </p:val>
                                        </p:tav>
                                        <p:tav tm="100000">
                                          <p:val>
                                            <p:strVal val="#ppt_x"/>
                                          </p:val>
                                        </p:tav>
                                      </p:tavLst>
                                    </p:anim>
                                    <p:anim calcmode="lin" valueType="num">
                                      <p:cBhvr>
                                        <p:cTn id="55" dur="500" fill="hold"/>
                                        <p:tgtEl>
                                          <p:spTgt spid="100"/>
                                        </p:tgtEl>
                                        <p:attrNameLst>
                                          <p:attrName>ppt_y</p:attrName>
                                        </p:attrNameLst>
                                      </p:cBhvr>
                                      <p:tavLst>
                                        <p:tav tm="0">
                                          <p:val>
                                            <p:strVal val="#ppt_y+.1"/>
                                          </p:val>
                                        </p:tav>
                                        <p:tav tm="100000">
                                          <p:val>
                                            <p:strVal val="#ppt_y"/>
                                          </p:val>
                                        </p:tav>
                                      </p:tavLst>
                                    </p:anim>
                                  </p:childTnLst>
                                </p:cTn>
                              </p:par>
                            </p:childTnLst>
                          </p:cTn>
                        </p:par>
                        <p:par>
                          <p:cTn id="56" fill="hold">
                            <p:stCondLst>
                              <p:cond delay="3000"/>
                            </p:stCondLst>
                            <p:childTnLst>
                              <p:par>
                                <p:cTn id="57" presetID="53" presetClass="entr" presetSubtype="16"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 calcmode="lin" valueType="num">
                                      <p:cBhvr>
                                        <p:cTn id="59" dur="200" fill="hold"/>
                                        <p:tgtEl>
                                          <p:spTgt spid="94"/>
                                        </p:tgtEl>
                                        <p:attrNameLst>
                                          <p:attrName>ppt_w</p:attrName>
                                        </p:attrNameLst>
                                      </p:cBhvr>
                                      <p:tavLst>
                                        <p:tav tm="0">
                                          <p:val>
                                            <p:fltVal val="0"/>
                                          </p:val>
                                        </p:tav>
                                        <p:tav tm="100000">
                                          <p:val>
                                            <p:strVal val="#ppt_w"/>
                                          </p:val>
                                        </p:tav>
                                      </p:tavLst>
                                    </p:anim>
                                    <p:anim calcmode="lin" valueType="num">
                                      <p:cBhvr>
                                        <p:cTn id="60" dur="200" fill="hold"/>
                                        <p:tgtEl>
                                          <p:spTgt spid="94"/>
                                        </p:tgtEl>
                                        <p:attrNameLst>
                                          <p:attrName>ppt_h</p:attrName>
                                        </p:attrNameLst>
                                      </p:cBhvr>
                                      <p:tavLst>
                                        <p:tav tm="0">
                                          <p:val>
                                            <p:fltVal val="0"/>
                                          </p:val>
                                        </p:tav>
                                        <p:tav tm="100000">
                                          <p:val>
                                            <p:strVal val="#ppt_h"/>
                                          </p:val>
                                        </p:tav>
                                      </p:tavLst>
                                    </p:anim>
                                    <p:animEffect transition="in" filter="fade">
                                      <p:cBhvr>
                                        <p:cTn id="61" dur="200"/>
                                        <p:tgtEl>
                                          <p:spTgt spid="94"/>
                                        </p:tgtEl>
                                      </p:cBhvr>
                                    </p:animEffect>
                                  </p:childTnLst>
                                </p:cTn>
                              </p:par>
                            </p:childTnLst>
                          </p:cTn>
                        </p:par>
                        <p:par>
                          <p:cTn id="62" fill="hold">
                            <p:stCondLst>
                              <p:cond delay="3500"/>
                            </p:stCondLst>
                            <p:childTnLst>
                              <p:par>
                                <p:cTn id="63" presetID="22" presetClass="entr" presetSubtype="4" fill="hold" grpId="0" nodeType="afterEffect">
                                  <p:stCondLst>
                                    <p:cond delay="0"/>
                                  </p:stCondLst>
                                  <p:childTnLst>
                                    <p:set>
                                      <p:cBhvr>
                                        <p:cTn id="64" dur="1" fill="hold">
                                          <p:stCondLst>
                                            <p:cond delay="0"/>
                                          </p:stCondLst>
                                        </p:cTn>
                                        <p:tgtEl>
                                          <p:spTgt spid="92"/>
                                        </p:tgtEl>
                                        <p:attrNameLst>
                                          <p:attrName>style.visibility</p:attrName>
                                        </p:attrNameLst>
                                      </p:cBhvr>
                                      <p:to>
                                        <p:strVal val="visible"/>
                                      </p:to>
                                    </p:set>
                                    <p:animEffect transition="in" filter="wipe(down)">
                                      <p:cBhvr>
                                        <p:cTn id="65" dur="500"/>
                                        <p:tgtEl>
                                          <p:spTgt spid="92"/>
                                        </p:tgtEl>
                                      </p:cBhvr>
                                    </p:animEffect>
                                  </p:childTnLst>
                                </p:cTn>
                              </p:par>
                              <p:par>
                                <p:cTn id="66" presetID="42" presetClass="entr" presetSubtype="0" fill="hold" grpId="0" nodeType="with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fade">
                                      <p:cBhvr>
                                        <p:cTn id="68" dur="500"/>
                                        <p:tgtEl>
                                          <p:spTgt spid="99"/>
                                        </p:tgtEl>
                                      </p:cBhvr>
                                    </p:animEffect>
                                    <p:anim calcmode="lin" valueType="num">
                                      <p:cBhvr>
                                        <p:cTn id="69" dur="500" fill="hold"/>
                                        <p:tgtEl>
                                          <p:spTgt spid="99"/>
                                        </p:tgtEl>
                                        <p:attrNameLst>
                                          <p:attrName>ppt_x</p:attrName>
                                        </p:attrNameLst>
                                      </p:cBhvr>
                                      <p:tavLst>
                                        <p:tav tm="0">
                                          <p:val>
                                            <p:strVal val="#ppt_x"/>
                                          </p:val>
                                        </p:tav>
                                        <p:tav tm="100000">
                                          <p:val>
                                            <p:strVal val="#ppt_x"/>
                                          </p:val>
                                        </p:tav>
                                      </p:tavLst>
                                    </p:anim>
                                    <p:anim calcmode="lin" valueType="num">
                                      <p:cBhvr>
                                        <p:cTn id="70" dur="500" fill="hold"/>
                                        <p:tgtEl>
                                          <p:spTgt spid="99"/>
                                        </p:tgtEl>
                                        <p:attrNameLst>
                                          <p:attrName>ppt_y</p:attrName>
                                        </p:attrNameLst>
                                      </p:cBhvr>
                                      <p:tavLst>
                                        <p:tav tm="0">
                                          <p:val>
                                            <p:strVal val="#ppt_y+.1"/>
                                          </p:val>
                                        </p:tav>
                                        <p:tav tm="100000">
                                          <p:val>
                                            <p:strVal val="#ppt_y"/>
                                          </p:val>
                                        </p:tav>
                                      </p:tavLst>
                                    </p:anim>
                                  </p:childTnLst>
                                </p:cTn>
                              </p:par>
                            </p:childTnLst>
                          </p:cTn>
                        </p:par>
                        <p:par>
                          <p:cTn id="71" fill="hold">
                            <p:stCondLst>
                              <p:cond delay="4000"/>
                            </p:stCondLst>
                            <p:childTnLst>
                              <p:par>
                                <p:cTn id="72" presetID="53" presetClass="entr" presetSubtype="16" fill="hold" grpId="0" nodeType="afterEffect">
                                  <p:stCondLst>
                                    <p:cond delay="0"/>
                                  </p:stCondLst>
                                  <p:childTnLst>
                                    <p:set>
                                      <p:cBhvr>
                                        <p:cTn id="73" dur="1" fill="hold">
                                          <p:stCondLst>
                                            <p:cond delay="0"/>
                                          </p:stCondLst>
                                        </p:cTn>
                                        <p:tgtEl>
                                          <p:spTgt spid="93"/>
                                        </p:tgtEl>
                                        <p:attrNameLst>
                                          <p:attrName>style.visibility</p:attrName>
                                        </p:attrNameLst>
                                      </p:cBhvr>
                                      <p:to>
                                        <p:strVal val="visible"/>
                                      </p:to>
                                    </p:set>
                                    <p:anim calcmode="lin" valueType="num">
                                      <p:cBhvr>
                                        <p:cTn id="74" dur="200" fill="hold"/>
                                        <p:tgtEl>
                                          <p:spTgt spid="93"/>
                                        </p:tgtEl>
                                        <p:attrNameLst>
                                          <p:attrName>ppt_w</p:attrName>
                                        </p:attrNameLst>
                                      </p:cBhvr>
                                      <p:tavLst>
                                        <p:tav tm="0">
                                          <p:val>
                                            <p:fltVal val="0"/>
                                          </p:val>
                                        </p:tav>
                                        <p:tav tm="100000">
                                          <p:val>
                                            <p:strVal val="#ppt_w"/>
                                          </p:val>
                                        </p:tav>
                                      </p:tavLst>
                                    </p:anim>
                                    <p:anim calcmode="lin" valueType="num">
                                      <p:cBhvr>
                                        <p:cTn id="75" dur="200" fill="hold"/>
                                        <p:tgtEl>
                                          <p:spTgt spid="93"/>
                                        </p:tgtEl>
                                        <p:attrNameLst>
                                          <p:attrName>ppt_h</p:attrName>
                                        </p:attrNameLst>
                                      </p:cBhvr>
                                      <p:tavLst>
                                        <p:tav tm="0">
                                          <p:val>
                                            <p:fltVal val="0"/>
                                          </p:val>
                                        </p:tav>
                                        <p:tav tm="100000">
                                          <p:val>
                                            <p:strVal val="#ppt_h"/>
                                          </p:val>
                                        </p:tav>
                                      </p:tavLst>
                                    </p:anim>
                                    <p:animEffect transition="in" filter="fade">
                                      <p:cBhvr>
                                        <p:cTn id="76" dur="200"/>
                                        <p:tgtEl>
                                          <p:spTgt spid="93"/>
                                        </p:tgtEl>
                                      </p:cBhvr>
                                    </p:animEffect>
                                  </p:childTnLst>
                                </p:cTn>
                              </p:par>
                            </p:childTnLst>
                          </p:cTn>
                        </p:par>
                        <p:par>
                          <p:cTn id="77" fill="hold">
                            <p:stCondLst>
                              <p:cond delay="4500"/>
                            </p:stCondLst>
                            <p:childTnLst>
                              <p:par>
                                <p:cTn id="78" presetID="2" presetClass="entr" presetSubtype="2" fill="hold" grpId="0" nodeType="afterEffect">
                                  <p:stCondLst>
                                    <p:cond delay="0"/>
                                  </p:stCondLst>
                                  <p:childTnLst>
                                    <p:set>
                                      <p:cBhvr>
                                        <p:cTn id="79" dur="1" fill="hold">
                                          <p:stCondLst>
                                            <p:cond delay="0"/>
                                          </p:stCondLst>
                                        </p:cTn>
                                        <p:tgtEl>
                                          <p:spTgt spid="101"/>
                                        </p:tgtEl>
                                        <p:attrNameLst>
                                          <p:attrName>style.visibility</p:attrName>
                                        </p:attrNameLst>
                                      </p:cBhvr>
                                      <p:to>
                                        <p:strVal val="visible"/>
                                      </p:to>
                                    </p:set>
                                    <p:anim calcmode="lin" valueType="num">
                                      <p:cBhvr additive="base">
                                        <p:cTn id="80" dur="500" fill="hold"/>
                                        <p:tgtEl>
                                          <p:spTgt spid="101"/>
                                        </p:tgtEl>
                                        <p:attrNameLst>
                                          <p:attrName>ppt_x</p:attrName>
                                        </p:attrNameLst>
                                      </p:cBhvr>
                                      <p:tavLst>
                                        <p:tav tm="0">
                                          <p:val>
                                            <p:strVal val="1+#ppt_w/2"/>
                                          </p:val>
                                        </p:tav>
                                        <p:tav tm="100000">
                                          <p:val>
                                            <p:strVal val="#ppt_x"/>
                                          </p:val>
                                        </p:tav>
                                      </p:tavLst>
                                    </p:anim>
                                    <p:anim calcmode="lin" valueType="num">
                                      <p:cBhvr additive="base">
                                        <p:cTn id="81" dur="500" fill="hold"/>
                                        <p:tgtEl>
                                          <p:spTgt spid="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bldLvl="0" animBg="1"/>
      <p:bldP spid="90" grpId="0" bldLvl="0" animBg="1"/>
      <p:bldP spid="91" grpId="0" bldLvl="0" animBg="1"/>
      <p:bldP spid="92" grpId="0" bldLvl="0" animBg="1"/>
      <p:bldP spid="93" grpId="0"/>
      <p:bldP spid="94" grpId="0"/>
      <p:bldP spid="95" grpId="0"/>
      <p:bldP spid="96" grpId="0"/>
      <p:bldP spid="97" grpId="0"/>
      <p:bldP spid="98" grpId="0"/>
      <p:bldP spid="99" grpId="0"/>
      <p:bldP spid="100" grpId="0"/>
      <p:bldP spid="10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bwMode="auto">
          <a:xfrm>
            <a:off x="2256967" y="1316567"/>
            <a:ext cx="3644900" cy="2220384"/>
            <a:chOff x="1483962" y="931899"/>
            <a:chExt cx="2734092" cy="1664709"/>
          </a:xfrm>
        </p:grpSpPr>
        <p:sp>
          <p:nvSpPr>
            <p:cNvPr id="51" name="圓角矩形 4"/>
            <p:cNvSpPr>
              <a:spLocks noChangeArrowheads="1"/>
            </p:cNvSpPr>
            <p:nvPr/>
          </p:nvSpPr>
          <p:spPr bwMode="auto">
            <a:xfrm>
              <a:off x="1717361" y="1208028"/>
              <a:ext cx="2500693" cy="1388580"/>
            </a:xfrm>
            <a:prstGeom prst="roundRect">
              <a:avLst>
                <a:gd name="adj" fmla="val 16667"/>
              </a:avLst>
            </a:prstGeom>
            <a:solidFill>
              <a:srgbClr val="076655"/>
            </a:solidFill>
            <a:ln>
              <a:noFill/>
            </a:ln>
          </p:spPr>
          <p:txBody>
            <a:bodyPr anchor="ctr"/>
            <a:lstStyle/>
            <a:p>
              <a:pPr algn="ctr" fontAlgn="auto">
                <a:lnSpc>
                  <a:spcPct val="100000"/>
                </a:lnSpc>
                <a:spcBef>
                  <a:spcPts val="0"/>
                </a:spcBef>
                <a:spcAft>
                  <a:spcPts val="0"/>
                </a:spcAft>
                <a:defRPr/>
              </a:pPr>
              <a:endParaRPr lang="zh-CN" altLang="zh-CN" sz="100" kern="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52" name="橢圓 8"/>
            <p:cNvSpPr>
              <a:spLocks noChangeArrowheads="1"/>
            </p:cNvSpPr>
            <p:nvPr/>
          </p:nvSpPr>
          <p:spPr bwMode="auto">
            <a:xfrm>
              <a:off x="1483962" y="931899"/>
              <a:ext cx="693844" cy="695083"/>
            </a:xfrm>
            <a:prstGeom prst="ellipse">
              <a:avLst/>
            </a:prstGeom>
            <a:solidFill>
              <a:srgbClr val="076655"/>
            </a:solidFill>
            <a:ln w="57150" cap="flat" cmpd="sng">
              <a:solidFill>
                <a:srgbClr val="FFFFFF"/>
              </a:solidFill>
              <a:bevel/>
            </a:ln>
          </p:spPr>
          <p:txBody>
            <a:bodyPr anchor="ctr"/>
            <a:lstStyle/>
            <a:p>
              <a:pPr algn="ctr" fontAlgn="auto">
                <a:lnSpc>
                  <a:spcPct val="100000"/>
                </a:lnSpc>
                <a:spcBef>
                  <a:spcPts val="0"/>
                </a:spcBef>
                <a:spcAft>
                  <a:spcPts val="0"/>
                </a:spcAft>
                <a:defRPr/>
              </a:pPr>
              <a:r>
                <a:rPr lang="en-US" sz="2135" b="1" kern="0" dirty="0">
                  <a:solidFill>
                    <a:srgbClr val="FFFFFF"/>
                  </a:solidFill>
                  <a:latin typeface="+mn-lt"/>
                  <a:ea typeface="+mn-ea"/>
                  <a:cs typeface="Arial" panose="020B0604020202020204" pitchFamily="34" charset="0"/>
                  <a:sym typeface="Arial" panose="020B0604020202020204" pitchFamily="34" charset="0"/>
                </a:rPr>
                <a:t>01</a:t>
              </a:r>
              <a:endParaRPr lang="zh-CN" altLang="en-US" sz="2135" b="1" kern="0" dirty="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24602" name="矩形 52"/>
            <p:cNvSpPr>
              <a:spLocks noChangeArrowheads="1"/>
            </p:cNvSpPr>
            <p:nvPr/>
          </p:nvSpPr>
          <p:spPr bwMode="auto">
            <a:xfrm>
              <a:off x="2093655" y="1404651"/>
              <a:ext cx="1747151" cy="995493"/>
            </a:xfrm>
            <a:prstGeom prst="rect">
              <a:avLst/>
            </a:prstGeom>
            <a:noFill/>
            <a:ln w="9525">
              <a:noFill/>
              <a:miter lim="800000"/>
            </a:ln>
          </p:spPr>
          <p:txBody>
            <a:bodyPr wrap="square">
              <a:spAutoFit/>
            </a:bodyPr>
            <a:lstStyle/>
            <a:p>
              <a:pPr algn="just">
                <a:lnSpc>
                  <a:spcPct val="100000"/>
                </a:lnSpc>
              </a:pPr>
              <a:r>
                <a:rPr lang="zh-CN" altLang="en-US" sz="1600">
                  <a:solidFill>
                    <a:schemeClr val="bg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grpSp>
      <p:grpSp>
        <p:nvGrpSpPr>
          <p:cNvPr id="54" name="组合 53"/>
          <p:cNvGrpSpPr/>
          <p:nvPr/>
        </p:nvGrpSpPr>
        <p:grpSpPr bwMode="auto">
          <a:xfrm>
            <a:off x="6196084" y="1384300"/>
            <a:ext cx="3712633" cy="2152651"/>
            <a:chOff x="4438545" y="982122"/>
            <a:chExt cx="2784316" cy="1614486"/>
          </a:xfrm>
        </p:grpSpPr>
        <p:sp>
          <p:nvSpPr>
            <p:cNvPr id="55" name="圓角矩形 5"/>
            <p:cNvSpPr>
              <a:spLocks noChangeArrowheads="1"/>
            </p:cNvSpPr>
            <p:nvPr/>
          </p:nvSpPr>
          <p:spPr bwMode="auto">
            <a:xfrm>
              <a:off x="4438545" y="1207547"/>
              <a:ext cx="2500169" cy="1389061"/>
            </a:xfrm>
            <a:prstGeom prst="roundRect">
              <a:avLst>
                <a:gd name="adj" fmla="val 16667"/>
              </a:avLst>
            </a:prstGeom>
            <a:solidFill>
              <a:schemeClr val="bg1">
                <a:lumMod val="50000"/>
              </a:schemeClr>
            </a:solidFill>
            <a:ln>
              <a:noFill/>
            </a:ln>
          </p:spPr>
          <p:txBody>
            <a:bodyPr anchor="ctr"/>
            <a:lstStyle/>
            <a:p>
              <a:pPr algn="ctr" fontAlgn="auto">
                <a:lnSpc>
                  <a:spcPct val="100000"/>
                </a:lnSpc>
                <a:spcBef>
                  <a:spcPts val="0"/>
                </a:spcBef>
                <a:spcAft>
                  <a:spcPts val="0"/>
                </a:spcAft>
                <a:defRPr/>
              </a:pPr>
              <a:endParaRPr lang="zh-CN" altLang="zh-CN" sz="100" kern="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56" name="橢圓 9"/>
            <p:cNvSpPr>
              <a:spLocks noChangeArrowheads="1"/>
            </p:cNvSpPr>
            <p:nvPr/>
          </p:nvSpPr>
          <p:spPr bwMode="auto">
            <a:xfrm>
              <a:off x="6527576" y="982122"/>
              <a:ext cx="695285" cy="695324"/>
            </a:xfrm>
            <a:prstGeom prst="ellipse">
              <a:avLst/>
            </a:prstGeom>
            <a:solidFill>
              <a:schemeClr val="bg1">
                <a:lumMod val="50000"/>
              </a:schemeClr>
            </a:solidFill>
            <a:ln w="57150" cap="flat" cmpd="sng">
              <a:solidFill>
                <a:srgbClr val="FFFFFF"/>
              </a:solidFill>
              <a:bevel/>
            </a:ln>
          </p:spPr>
          <p:txBody>
            <a:bodyPr anchor="ctr"/>
            <a:lstStyle/>
            <a:p>
              <a:pPr algn="ctr" fontAlgn="auto">
                <a:lnSpc>
                  <a:spcPct val="100000"/>
                </a:lnSpc>
                <a:spcBef>
                  <a:spcPts val="0"/>
                </a:spcBef>
                <a:spcAft>
                  <a:spcPts val="0"/>
                </a:spcAft>
                <a:defRPr/>
              </a:pPr>
              <a:r>
                <a:rPr lang="en-US" sz="2135" b="1" kern="0" dirty="0">
                  <a:solidFill>
                    <a:srgbClr val="FFFFFF"/>
                  </a:solidFill>
                  <a:latin typeface="+mn-lt"/>
                  <a:ea typeface="+mn-ea"/>
                  <a:cs typeface="Arial" panose="020B0604020202020204" pitchFamily="34" charset="0"/>
                  <a:sym typeface="Arial" panose="020B0604020202020204" pitchFamily="34" charset="0"/>
                </a:rPr>
                <a:t>02</a:t>
              </a:r>
              <a:endParaRPr lang="zh-CN" altLang="en-US" sz="2135" b="1" kern="0" dirty="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24599" name="矩形 56"/>
            <p:cNvSpPr>
              <a:spLocks noChangeArrowheads="1"/>
            </p:cNvSpPr>
            <p:nvPr/>
          </p:nvSpPr>
          <p:spPr bwMode="auto">
            <a:xfrm>
              <a:off x="4866193" y="1404079"/>
              <a:ext cx="1661065" cy="995837"/>
            </a:xfrm>
            <a:prstGeom prst="rect">
              <a:avLst/>
            </a:prstGeom>
            <a:noFill/>
            <a:ln w="9525">
              <a:noFill/>
              <a:miter lim="800000"/>
            </a:ln>
          </p:spPr>
          <p:txBody>
            <a:bodyPr wrap="square">
              <a:spAutoFit/>
            </a:bodyPr>
            <a:lstStyle/>
            <a:p>
              <a:pPr algn="just">
                <a:lnSpc>
                  <a:spcPct val="100000"/>
                </a:lnSpc>
              </a:pPr>
              <a:r>
                <a:rPr lang="zh-CN" altLang="en-US" sz="1600">
                  <a:solidFill>
                    <a:schemeClr val="bg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grpSp>
      <p:grpSp>
        <p:nvGrpSpPr>
          <p:cNvPr id="58" name="组合 57"/>
          <p:cNvGrpSpPr/>
          <p:nvPr/>
        </p:nvGrpSpPr>
        <p:grpSpPr bwMode="auto">
          <a:xfrm>
            <a:off x="2299300" y="4110567"/>
            <a:ext cx="3602567" cy="2173817"/>
            <a:chOff x="1517036" y="3026566"/>
            <a:chExt cx="2701018" cy="1631636"/>
          </a:xfrm>
        </p:grpSpPr>
        <p:sp>
          <p:nvSpPr>
            <p:cNvPr id="59" name="圓角矩形 6"/>
            <p:cNvSpPr>
              <a:spLocks noChangeArrowheads="1"/>
            </p:cNvSpPr>
            <p:nvPr/>
          </p:nvSpPr>
          <p:spPr bwMode="auto">
            <a:xfrm>
              <a:off x="1718581" y="3026566"/>
              <a:ext cx="2499473" cy="1388558"/>
            </a:xfrm>
            <a:prstGeom prst="roundRect">
              <a:avLst>
                <a:gd name="adj" fmla="val 16667"/>
              </a:avLst>
            </a:prstGeom>
            <a:solidFill>
              <a:schemeClr val="bg1">
                <a:lumMod val="65000"/>
              </a:schemeClr>
            </a:solidFill>
            <a:ln>
              <a:noFill/>
            </a:ln>
          </p:spPr>
          <p:txBody>
            <a:bodyPr anchor="ctr"/>
            <a:lstStyle/>
            <a:p>
              <a:pPr algn="ctr" fontAlgn="auto">
                <a:lnSpc>
                  <a:spcPct val="100000"/>
                </a:lnSpc>
                <a:spcBef>
                  <a:spcPts val="0"/>
                </a:spcBef>
                <a:spcAft>
                  <a:spcPts val="0"/>
                </a:spcAft>
                <a:defRPr/>
              </a:pPr>
              <a:endParaRPr lang="zh-CN" altLang="zh-CN" sz="100" kern="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60" name="橢圓 10"/>
            <p:cNvSpPr>
              <a:spLocks noChangeArrowheads="1"/>
            </p:cNvSpPr>
            <p:nvPr/>
          </p:nvSpPr>
          <p:spPr bwMode="auto">
            <a:xfrm>
              <a:off x="1517036" y="3963922"/>
              <a:ext cx="695092" cy="694280"/>
            </a:xfrm>
            <a:prstGeom prst="ellipse">
              <a:avLst/>
            </a:prstGeom>
            <a:solidFill>
              <a:schemeClr val="bg1">
                <a:lumMod val="65000"/>
              </a:schemeClr>
            </a:solidFill>
            <a:ln w="57150" cap="flat" cmpd="sng">
              <a:solidFill>
                <a:srgbClr val="FFFFFF"/>
              </a:solidFill>
              <a:bevel/>
            </a:ln>
          </p:spPr>
          <p:txBody>
            <a:bodyPr anchor="ctr"/>
            <a:lstStyle/>
            <a:p>
              <a:pPr algn="ctr" fontAlgn="auto">
                <a:lnSpc>
                  <a:spcPct val="100000"/>
                </a:lnSpc>
                <a:spcBef>
                  <a:spcPts val="0"/>
                </a:spcBef>
                <a:spcAft>
                  <a:spcPts val="0"/>
                </a:spcAft>
                <a:defRPr/>
              </a:pPr>
              <a:r>
                <a:rPr lang="en-US" sz="2135" b="1" kern="0" dirty="0">
                  <a:solidFill>
                    <a:srgbClr val="FFFFFF"/>
                  </a:solidFill>
                  <a:latin typeface="+mn-lt"/>
                  <a:ea typeface="+mn-ea"/>
                  <a:cs typeface="Arial" panose="020B0604020202020204" pitchFamily="34" charset="0"/>
                  <a:sym typeface="Arial" panose="020B0604020202020204" pitchFamily="34" charset="0"/>
                </a:rPr>
                <a:t>03</a:t>
              </a:r>
              <a:endParaRPr lang="zh-CN" altLang="en-US" sz="2135" b="1" kern="0" dirty="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grpSp>
      <p:grpSp>
        <p:nvGrpSpPr>
          <p:cNvPr id="62" name="组合 61"/>
          <p:cNvGrpSpPr/>
          <p:nvPr/>
        </p:nvGrpSpPr>
        <p:grpSpPr bwMode="auto">
          <a:xfrm>
            <a:off x="6196084" y="4110567"/>
            <a:ext cx="3790949" cy="2247900"/>
            <a:chOff x="4438545" y="3026566"/>
            <a:chExt cx="2844338" cy="1686758"/>
          </a:xfrm>
        </p:grpSpPr>
        <p:sp>
          <p:nvSpPr>
            <p:cNvPr id="63" name="圓角矩形 7"/>
            <p:cNvSpPr>
              <a:spLocks noChangeArrowheads="1"/>
            </p:cNvSpPr>
            <p:nvPr/>
          </p:nvSpPr>
          <p:spPr bwMode="auto">
            <a:xfrm>
              <a:off x="4438545" y="3026566"/>
              <a:ext cx="2499715" cy="1389749"/>
            </a:xfrm>
            <a:prstGeom prst="roundRect">
              <a:avLst>
                <a:gd name="adj" fmla="val 16667"/>
              </a:avLst>
            </a:prstGeom>
            <a:solidFill>
              <a:srgbClr val="076655"/>
            </a:solidFill>
            <a:ln>
              <a:noFill/>
            </a:ln>
          </p:spPr>
          <p:txBody>
            <a:bodyPr anchor="ctr"/>
            <a:lstStyle/>
            <a:p>
              <a:pPr algn="ctr" fontAlgn="auto">
                <a:lnSpc>
                  <a:spcPct val="100000"/>
                </a:lnSpc>
                <a:spcBef>
                  <a:spcPts val="0"/>
                </a:spcBef>
                <a:spcAft>
                  <a:spcPts val="0"/>
                </a:spcAft>
                <a:defRPr/>
              </a:pPr>
              <a:endParaRPr lang="zh-CN" altLang="zh-CN" sz="100" kern="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64" name="橢圓 22"/>
            <p:cNvSpPr>
              <a:spLocks noChangeArrowheads="1"/>
            </p:cNvSpPr>
            <p:nvPr/>
          </p:nvSpPr>
          <p:spPr bwMode="auto">
            <a:xfrm>
              <a:off x="6588871" y="4019244"/>
              <a:ext cx="694012" cy="694080"/>
            </a:xfrm>
            <a:prstGeom prst="ellipse">
              <a:avLst/>
            </a:prstGeom>
            <a:solidFill>
              <a:srgbClr val="076655"/>
            </a:solidFill>
            <a:ln w="57150" cap="flat" cmpd="sng">
              <a:solidFill>
                <a:srgbClr val="FFFFFF"/>
              </a:solidFill>
              <a:bevel/>
            </a:ln>
          </p:spPr>
          <p:txBody>
            <a:bodyPr anchor="ctr"/>
            <a:lstStyle/>
            <a:p>
              <a:pPr algn="ctr" fontAlgn="auto">
                <a:lnSpc>
                  <a:spcPct val="100000"/>
                </a:lnSpc>
                <a:spcBef>
                  <a:spcPts val="0"/>
                </a:spcBef>
                <a:spcAft>
                  <a:spcPts val="0"/>
                </a:spcAft>
                <a:defRPr/>
              </a:pPr>
              <a:r>
                <a:rPr lang="en-US" sz="2135" b="1" kern="0" dirty="0">
                  <a:solidFill>
                    <a:srgbClr val="FFFFFF"/>
                  </a:solidFill>
                  <a:latin typeface="+mn-lt"/>
                  <a:ea typeface="+mn-ea"/>
                  <a:cs typeface="Arial" panose="020B0604020202020204" pitchFamily="34" charset="0"/>
                  <a:sym typeface="Arial" panose="020B0604020202020204" pitchFamily="34" charset="0"/>
                </a:rPr>
                <a:t>04</a:t>
              </a:r>
              <a:endParaRPr lang="zh-CN" altLang="en-US" sz="2135" b="1" kern="0" dirty="0">
                <a:solidFill>
                  <a:srgbClr val="FFFFFF"/>
                </a:solidFill>
                <a:latin typeface="Microsoft JhengHei" panose="020B0604030504040204" pitchFamily="34" charset="-120"/>
                <a:ea typeface="Microsoft JhengHei" panose="020B0604030504040204" pitchFamily="34" charset="-120"/>
                <a:sym typeface="Microsoft JhengHei" panose="020B0604030504040204" pitchFamily="34" charset="-120"/>
              </a:endParaRPr>
            </a:p>
          </p:txBody>
        </p:sp>
        <p:sp>
          <p:nvSpPr>
            <p:cNvPr id="24593" name="矩形 64"/>
            <p:cNvSpPr>
              <a:spLocks noChangeArrowheads="1"/>
            </p:cNvSpPr>
            <p:nvPr/>
          </p:nvSpPr>
          <p:spPr bwMode="auto">
            <a:xfrm>
              <a:off x="4897832" y="3223354"/>
              <a:ext cx="1725661" cy="996331"/>
            </a:xfrm>
            <a:prstGeom prst="rect">
              <a:avLst/>
            </a:prstGeom>
            <a:noFill/>
            <a:ln w="9525">
              <a:noFill/>
              <a:miter lim="800000"/>
            </a:ln>
          </p:spPr>
          <p:txBody>
            <a:bodyPr wrap="square">
              <a:spAutoFit/>
            </a:bodyPr>
            <a:lstStyle/>
            <a:p>
              <a:pPr algn="just">
                <a:lnSpc>
                  <a:spcPct val="100000"/>
                </a:lnSpc>
              </a:pPr>
              <a:r>
                <a:rPr lang="zh-CN" altLang="en-US" sz="1600">
                  <a:solidFill>
                    <a:schemeClr val="bg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grpSp>
      <p:sp>
        <p:nvSpPr>
          <p:cNvPr id="66" name="橢圓 19"/>
          <p:cNvSpPr>
            <a:spLocks noChangeArrowheads="1"/>
          </p:cNvSpPr>
          <p:nvPr/>
        </p:nvSpPr>
        <p:spPr bwMode="auto">
          <a:xfrm>
            <a:off x="5078484" y="2859617"/>
            <a:ext cx="1852083" cy="1852083"/>
          </a:xfrm>
          <a:prstGeom prst="ellipse">
            <a:avLst/>
          </a:prstGeom>
          <a:solidFill>
            <a:srgbClr val="FFFFFF"/>
          </a:solidFill>
          <a:ln w="57150" cap="flat" cmpd="sng">
            <a:solidFill>
              <a:srgbClr val="FFFFFF"/>
            </a:solidFill>
            <a:bevel/>
          </a:ln>
        </p:spPr>
        <p:txBody>
          <a:bodyPr anchor="ctr"/>
          <a:lstStyle/>
          <a:p>
            <a:pPr algn="ctr" fontAlgn="auto">
              <a:spcBef>
                <a:spcPts val="0"/>
              </a:spcBef>
              <a:spcAft>
                <a:spcPts val="0"/>
              </a:spcAft>
              <a:defRPr/>
            </a:pPr>
            <a:r>
              <a:rPr lang="zh-CN" altLang="en-US" sz="3200" b="1" kern="0" dirty="0">
                <a:solidFill>
                  <a:srgbClr val="3F3F3F"/>
                </a:solidFill>
                <a:latin typeface="微软雅黑" panose="020B0503020204020204" charset="-122"/>
                <a:ea typeface="微软雅黑" panose="020B0503020204020204" charset="-122"/>
                <a:sym typeface="黑体" panose="02010600030101010101" charset="-122"/>
              </a:rPr>
              <a:t>添加标题</a:t>
            </a:r>
            <a:endParaRPr lang="zh-CN" altLang="en-US" sz="3200" b="1" kern="0" dirty="0">
              <a:solidFill>
                <a:srgbClr val="3F3F3F"/>
              </a:solidFill>
              <a:latin typeface="微软雅黑" panose="020B0503020204020204" charset="-122"/>
              <a:ea typeface="微软雅黑" panose="020B0503020204020204" charset="-122"/>
              <a:sym typeface="Microsoft JhengHei" panose="020B0604030504040204" pitchFamily="34" charset="-120"/>
            </a:endParaRPr>
          </a:p>
        </p:txBody>
      </p:sp>
      <p:sp>
        <p:nvSpPr>
          <p:cNvPr id="24" name="矩形 2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3" name="文本框 2"/>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4" name="矩形 3"/>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矩形 56"/>
          <p:cNvSpPr>
            <a:spLocks noChangeArrowheads="1"/>
          </p:cNvSpPr>
          <p:nvPr/>
        </p:nvSpPr>
        <p:spPr bwMode="auto">
          <a:xfrm>
            <a:off x="3126494" y="4357370"/>
            <a:ext cx="2214880" cy="1327785"/>
          </a:xfrm>
          <a:prstGeom prst="rect">
            <a:avLst/>
          </a:prstGeom>
          <a:noFill/>
          <a:ln w="9525">
            <a:noFill/>
            <a:miter lim="800000"/>
          </a:ln>
        </p:spPr>
        <p:txBody>
          <a:bodyPr wrap="square">
            <a:spAutoFit/>
          </a:bodyPr>
          <a:lstStyle/>
          <a:p>
            <a:pPr algn="just">
              <a:lnSpc>
                <a:spcPct val="100000"/>
              </a:lnSpc>
            </a:pPr>
            <a:r>
              <a:rPr lang="zh-CN" altLang="en-US" sz="1600">
                <a:solidFill>
                  <a:schemeClr val="bg1"/>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2" name="矩形 1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Effect transition="in" filter="fade">
                                      <p:cBhvr>
                                        <p:cTn id="9" dur="500"/>
                                        <p:tgtEl>
                                          <p:spTgt spid="66"/>
                                        </p:tgtEl>
                                      </p:cBhvr>
                                    </p:animEffect>
                                  </p:childTnLst>
                                </p:cTn>
                              </p:par>
                            </p:childTnLst>
                          </p:cTn>
                        </p:par>
                        <p:par>
                          <p:cTn id="10" fill="hold">
                            <p:stCondLst>
                              <p:cond delay="500"/>
                            </p:stCondLst>
                            <p:childTnLst>
                              <p:par>
                                <p:cTn id="11" presetID="2" presetClass="entr" presetSubtype="9" fill="hold"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400" fill="hold"/>
                                        <p:tgtEl>
                                          <p:spTgt spid="50"/>
                                        </p:tgtEl>
                                        <p:attrNameLst>
                                          <p:attrName>ppt_x</p:attrName>
                                        </p:attrNameLst>
                                      </p:cBhvr>
                                      <p:tavLst>
                                        <p:tav tm="0">
                                          <p:val>
                                            <p:strVal val="0-#ppt_w/2"/>
                                          </p:val>
                                        </p:tav>
                                        <p:tav tm="100000">
                                          <p:val>
                                            <p:strVal val="#ppt_x"/>
                                          </p:val>
                                        </p:tav>
                                      </p:tavLst>
                                    </p:anim>
                                    <p:anim calcmode="lin" valueType="num">
                                      <p:cBhvr additive="base">
                                        <p:cTn id="14" dur="400" fill="hold"/>
                                        <p:tgtEl>
                                          <p:spTgt spid="50"/>
                                        </p:tgtEl>
                                        <p:attrNameLst>
                                          <p:attrName>ppt_y</p:attrName>
                                        </p:attrNameLst>
                                      </p:cBhvr>
                                      <p:tavLst>
                                        <p:tav tm="0">
                                          <p:val>
                                            <p:strVal val="0-#ppt_h/2"/>
                                          </p:val>
                                        </p:tav>
                                        <p:tav tm="100000">
                                          <p:val>
                                            <p:strVal val="#ppt_y"/>
                                          </p:val>
                                        </p:tav>
                                      </p:tavLst>
                                    </p:anim>
                                  </p:childTnLst>
                                </p:cTn>
                              </p:par>
                              <p:par>
                                <p:cTn id="15" presetID="2" presetClass="entr" presetSubtype="3"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400" fill="hold"/>
                                        <p:tgtEl>
                                          <p:spTgt spid="54"/>
                                        </p:tgtEl>
                                        <p:attrNameLst>
                                          <p:attrName>ppt_x</p:attrName>
                                        </p:attrNameLst>
                                      </p:cBhvr>
                                      <p:tavLst>
                                        <p:tav tm="0">
                                          <p:val>
                                            <p:strVal val="1+#ppt_w/2"/>
                                          </p:val>
                                        </p:tav>
                                        <p:tav tm="100000">
                                          <p:val>
                                            <p:strVal val="#ppt_x"/>
                                          </p:val>
                                        </p:tav>
                                      </p:tavLst>
                                    </p:anim>
                                    <p:anim calcmode="lin" valueType="num">
                                      <p:cBhvr additive="base">
                                        <p:cTn id="18" dur="400" fill="hold"/>
                                        <p:tgtEl>
                                          <p:spTgt spid="54"/>
                                        </p:tgtEl>
                                        <p:attrNameLst>
                                          <p:attrName>ppt_y</p:attrName>
                                        </p:attrNameLst>
                                      </p:cBhvr>
                                      <p:tavLst>
                                        <p:tav tm="0">
                                          <p:val>
                                            <p:strVal val="0-#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additive="base">
                                        <p:cTn id="21" dur="400" fill="hold"/>
                                        <p:tgtEl>
                                          <p:spTgt spid="58"/>
                                        </p:tgtEl>
                                        <p:attrNameLst>
                                          <p:attrName>ppt_x</p:attrName>
                                        </p:attrNameLst>
                                      </p:cBhvr>
                                      <p:tavLst>
                                        <p:tav tm="0">
                                          <p:val>
                                            <p:strVal val="0-#ppt_w/2"/>
                                          </p:val>
                                        </p:tav>
                                        <p:tav tm="100000">
                                          <p:val>
                                            <p:strVal val="#ppt_x"/>
                                          </p:val>
                                        </p:tav>
                                      </p:tavLst>
                                    </p:anim>
                                    <p:anim calcmode="lin" valueType="num">
                                      <p:cBhvr additive="base">
                                        <p:cTn id="22" dur="400" fill="hold"/>
                                        <p:tgtEl>
                                          <p:spTgt spid="58"/>
                                        </p:tgtEl>
                                        <p:attrNameLst>
                                          <p:attrName>ppt_y</p:attrName>
                                        </p:attrNameLst>
                                      </p:cBhvr>
                                      <p:tavLst>
                                        <p:tav tm="0">
                                          <p:val>
                                            <p:strVal val="1+#ppt_h/2"/>
                                          </p:val>
                                        </p:tav>
                                        <p:tav tm="100000">
                                          <p:val>
                                            <p:strVal val="#ppt_y"/>
                                          </p:val>
                                        </p:tav>
                                      </p:tavLst>
                                    </p:anim>
                                  </p:childTnLst>
                                </p:cTn>
                              </p:par>
                              <p:par>
                                <p:cTn id="23" presetID="2" presetClass="entr" presetSubtype="6" fill="hold" nodeType="with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400" fill="hold"/>
                                        <p:tgtEl>
                                          <p:spTgt spid="62"/>
                                        </p:tgtEl>
                                        <p:attrNameLst>
                                          <p:attrName>ppt_x</p:attrName>
                                        </p:attrNameLst>
                                      </p:cBhvr>
                                      <p:tavLst>
                                        <p:tav tm="0">
                                          <p:val>
                                            <p:strVal val="1+#ppt_w/2"/>
                                          </p:val>
                                        </p:tav>
                                        <p:tav tm="100000">
                                          <p:val>
                                            <p:strVal val="#ppt_x"/>
                                          </p:val>
                                        </p:tav>
                                      </p:tavLst>
                                    </p:anim>
                                    <p:anim calcmode="lin" valueType="num">
                                      <p:cBhvr additive="base">
                                        <p:cTn id="26" dur="4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2" name="直接连接符 1"/>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黑体" panose="02010600030101010101" charset="-122"/>
                <a:ea typeface="黑体" panose="02010600030101010101" charset="-122"/>
              </a:rPr>
              <a:t>LOGO</a:t>
            </a:r>
          </a:p>
        </p:txBody>
      </p:sp>
      <p:sp>
        <p:nvSpPr>
          <p:cNvPr id="5" name="文本框 4"/>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p>
        </p:txBody>
      </p:sp>
      <p:sp>
        <p:nvSpPr>
          <p:cNvPr id="6" name="矩形 5"/>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黑体" panose="02010600030101010101" charset="-122"/>
              <a:ea typeface="黑体" panose="02010600030101010101" charset="-122"/>
            </a:endParaRPr>
          </a:p>
        </p:txBody>
      </p:sp>
      <p:sp>
        <p:nvSpPr>
          <p:cNvPr id="26" name="矩形 25"/>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燕尾形 27"/>
          <p:cNvSpPr/>
          <p:nvPr/>
        </p:nvSpPr>
        <p:spPr>
          <a:xfrm>
            <a:off x="1729238" y="3307332"/>
            <a:ext cx="1089331" cy="1183631"/>
          </a:xfrm>
          <a:prstGeom prst="chevron">
            <a:avLst>
              <a:gd name="adj" fmla="val 54429"/>
            </a:avLst>
          </a:prstGeom>
          <a:solidFill>
            <a:schemeClr val="bg2">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defTabSz="913765" fontAlgn="auto">
              <a:spcBef>
                <a:spcPts val="0"/>
              </a:spcBef>
              <a:spcAft>
                <a:spcPts val="0"/>
              </a:spcAft>
              <a:defRPr/>
            </a:pPr>
            <a:endParaRPr lang="zh-CN" altLang="en-US" sz="3320"/>
          </a:p>
        </p:txBody>
      </p:sp>
      <p:sp>
        <p:nvSpPr>
          <p:cNvPr id="29" name="燕尾形 28"/>
          <p:cNvSpPr/>
          <p:nvPr/>
        </p:nvSpPr>
        <p:spPr>
          <a:xfrm>
            <a:off x="2689344" y="3307332"/>
            <a:ext cx="1090956" cy="1183631"/>
          </a:xfrm>
          <a:prstGeom prst="chevron">
            <a:avLst>
              <a:gd name="adj" fmla="val 54429"/>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defTabSz="913765" fontAlgn="auto">
              <a:spcBef>
                <a:spcPts val="0"/>
              </a:spcBef>
              <a:spcAft>
                <a:spcPts val="0"/>
              </a:spcAft>
              <a:defRPr/>
            </a:pPr>
            <a:endParaRPr lang="zh-CN" altLang="en-US" sz="3320"/>
          </a:p>
        </p:txBody>
      </p:sp>
      <p:sp>
        <p:nvSpPr>
          <p:cNvPr id="30" name="燕尾形 29"/>
          <p:cNvSpPr/>
          <p:nvPr/>
        </p:nvSpPr>
        <p:spPr>
          <a:xfrm>
            <a:off x="3649451" y="3307332"/>
            <a:ext cx="1090956" cy="1183631"/>
          </a:xfrm>
          <a:prstGeom prst="chevron">
            <a:avLst>
              <a:gd name="adj" fmla="val 54429"/>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defTabSz="913765" fontAlgn="auto">
              <a:spcBef>
                <a:spcPts val="0"/>
              </a:spcBef>
              <a:spcAft>
                <a:spcPts val="0"/>
              </a:spcAft>
              <a:defRPr/>
            </a:pPr>
            <a:endParaRPr lang="zh-CN" altLang="en-US" sz="3320"/>
          </a:p>
        </p:txBody>
      </p:sp>
      <p:sp>
        <p:nvSpPr>
          <p:cNvPr id="31" name="燕尾形 30"/>
          <p:cNvSpPr/>
          <p:nvPr/>
        </p:nvSpPr>
        <p:spPr>
          <a:xfrm>
            <a:off x="4574719" y="3307332"/>
            <a:ext cx="1090956" cy="1183631"/>
          </a:xfrm>
          <a:prstGeom prst="chevron">
            <a:avLst>
              <a:gd name="adj" fmla="val 544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defTabSz="913765" fontAlgn="auto">
              <a:spcBef>
                <a:spcPts val="0"/>
              </a:spcBef>
              <a:spcAft>
                <a:spcPts val="0"/>
              </a:spcAft>
              <a:defRPr/>
            </a:pPr>
            <a:endParaRPr lang="zh-CN" altLang="en-US" sz="3320"/>
          </a:p>
        </p:txBody>
      </p:sp>
      <p:cxnSp>
        <p:nvCxnSpPr>
          <p:cNvPr id="32" name="直接连接符 31"/>
          <p:cNvCxnSpPr/>
          <p:nvPr/>
        </p:nvCxnSpPr>
        <p:spPr>
          <a:xfrm>
            <a:off x="8688888" y="1124744"/>
            <a:ext cx="0" cy="5731553"/>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988283" y="2743637"/>
            <a:ext cx="0" cy="550995"/>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068070" y="2084851"/>
            <a:ext cx="0" cy="1214015"/>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flipV="1">
            <a:off x="4897590" y="4471832"/>
            <a:ext cx="38757" cy="1261424"/>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2881366" y="4471829"/>
            <a:ext cx="0" cy="493341"/>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37" name="五边形 36"/>
          <p:cNvSpPr/>
          <p:nvPr/>
        </p:nvSpPr>
        <p:spPr>
          <a:xfrm>
            <a:off x="1584099" y="3297444"/>
            <a:ext cx="6769873" cy="1190309"/>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121908" tIns="60954" rIns="121908" bIns="60954" anchor="ctr"/>
          <a:lstStyle/>
          <a:p>
            <a:pPr algn="ctr" defTabSz="913765" fontAlgn="auto">
              <a:spcBef>
                <a:spcPts val="0"/>
              </a:spcBef>
              <a:spcAft>
                <a:spcPts val="0"/>
              </a:spcAft>
              <a:defRPr/>
            </a:pPr>
            <a:endParaRPr lang="zh-CN" altLang="en-US" sz="3320"/>
          </a:p>
        </p:txBody>
      </p:sp>
      <p:sp>
        <p:nvSpPr>
          <p:cNvPr id="38" name="TextBox 30"/>
          <p:cNvSpPr txBox="1"/>
          <p:nvPr/>
        </p:nvSpPr>
        <p:spPr>
          <a:xfrm>
            <a:off x="8831848" y="1796817"/>
            <a:ext cx="2880320" cy="2846070"/>
          </a:xfrm>
          <a:prstGeom prst="rect">
            <a:avLst/>
          </a:prstGeom>
          <a:noFill/>
        </p:spPr>
        <p:txBody>
          <a:bodyPr wrap="square" rtlCol="0">
            <a:spAutoFit/>
          </a:bodyPr>
          <a:lstStyle/>
          <a:p>
            <a:pPr>
              <a:lnSpc>
                <a:spcPct val="150000"/>
              </a:lnSpc>
            </a:pPr>
            <a:r>
              <a:rPr lang="zh-CN" altLang="en-US" sz="1335" dirty="0" smtClean="0">
                <a:latin typeface="微软雅黑" panose="020B0503020204020204" charset="-122"/>
                <a:ea typeface="微软雅黑" panose="020B0503020204020204" charset="-122"/>
                <a:sym typeface="Calibri" panose="020F0502020204030204" charset="0"/>
              </a:rPr>
              <a:t>      点击</a:t>
            </a:r>
            <a:r>
              <a:rPr lang="zh-CN" altLang="en-US" sz="1335" dirty="0">
                <a:latin typeface="微软雅黑" panose="020B0503020204020204" charset="-122"/>
                <a:ea typeface="微软雅黑" panose="020B0503020204020204" charset="-122"/>
                <a:sym typeface="Calibri" panose="020F0502020204030204" charset="0"/>
              </a:rPr>
              <a:t>输入简要文字内容，文字内容需概括精炼，不用多余的文字修饰，言简意赅的说明该项内容</a:t>
            </a:r>
            <a:r>
              <a:rPr lang="zh-CN" altLang="en-US" sz="1335" dirty="0" smtClean="0">
                <a:latin typeface="微软雅黑" panose="020B0503020204020204" charset="-122"/>
                <a:ea typeface="微软雅黑" panose="020B0503020204020204" charset="-122"/>
                <a:sym typeface="Calibri" panose="020F0502020204030204" charset="0"/>
              </a:rPr>
              <a:t>。</a:t>
            </a:r>
            <a:r>
              <a:rPr lang="zh-CN" altLang="en-US" sz="1335" dirty="0">
                <a:latin typeface="微软雅黑" panose="020B0503020204020204" charset="-122"/>
                <a:ea typeface="微软雅黑" panose="020B0503020204020204" charset="-122"/>
                <a:sym typeface="Calibri" panose="020F0502020204030204" charset="0"/>
              </a:rPr>
              <a:t>点击输入简要文字内容，文字内容需概括精炼，不用多余的文字修饰，言简意赅的说明该项内容。</a:t>
            </a:r>
            <a:endParaRPr lang="en-US" altLang="zh-CN" sz="1335" dirty="0">
              <a:latin typeface="微软雅黑" panose="020B0503020204020204" charset="-122"/>
              <a:ea typeface="微软雅黑" panose="020B0503020204020204" charset="-122"/>
              <a:sym typeface="Calibri" panose="020F0502020204030204" charset="0"/>
            </a:endParaRPr>
          </a:p>
          <a:p>
            <a:pPr>
              <a:lnSpc>
                <a:spcPct val="150000"/>
              </a:lnSpc>
            </a:pPr>
            <a:r>
              <a:rPr lang="zh-CN" altLang="en-US" sz="1335" dirty="0" smtClean="0">
                <a:latin typeface="微软雅黑" panose="020B0503020204020204" charset="-122"/>
                <a:ea typeface="微软雅黑" panose="020B0503020204020204" charset="-122"/>
                <a:sym typeface="Calibri" panose="020F0502020204030204" charset="0"/>
              </a:rPr>
              <a:t>       点击</a:t>
            </a:r>
            <a:r>
              <a:rPr lang="zh-CN" altLang="en-US" sz="1335" dirty="0">
                <a:latin typeface="微软雅黑" panose="020B0503020204020204" charset="-122"/>
                <a:ea typeface="微软雅黑" panose="020B0503020204020204" charset="-122"/>
                <a:sym typeface="Calibri" panose="020F0502020204030204" charset="0"/>
              </a:rPr>
              <a:t>输入简要文字内容，文字内容需概括精炼，不用多余的文字修饰，言简意赅的说明该项内容</a:t>
            </a:r>
            <a:r>
              <a:rPr lang="zh-CN" altLang="en-US" sz="1335" dirty="0" smtClean="0">
                <a:latin typeface="微软雅黑" panose="020B0503020204020204" charset="-122"/>
                <a:ea typeface="微软雅黑" panose="020B0503020204020204" charset="-122"/>
                <a:sym typeface="Calibri" panose="020F0502020204030204" charset="0"/>
              </a:rPr>
              <a:t>。</a:t>
            </a:r>
            <a:endParaRPr lang="en-US" altLang="zh-CN" sz="1335" dirty="0">
              <a:latin typeface="微软雅黑" panose="020B0503020204020204" charset="-122"/>
              <a:ea typeface="微软雅黑" panose="020B0503020204020204" charset="-122"/>
              <a:sym typeface="Calibri" panose="020F0502020204030204" charset="0"/>
            </a:endParaRPr>
          </a:p>
        </p:txBody>
      </p:sp>
      <p:grpSp>
        <p:nvGrpSpPr>
          <p:cNvPr id="39" name="组合 38"/>
          <p:cNvGrpSpPr/>
          <p:nvPr/>
        </p:nvGrpSpPr>
        <p:grpSpPr>
          <a:xfrm>
            <a:off x="1780038" y="1492601"/>
            <a:ext cx="3103855" cy="592249"/>
            <a:chOff x="814328" y="3219334"/>
            <a:chExt cx="2266827" cy="432536"/>
          </a:xfrm>
        </p:grpSpPr>
        <p:grpSp>
          <p:nvGrpSpPr>
            <p:cNvPr id="40" name="组合 39"/>
            <p:cNvGrpSpPr/>
            <p:nvPr/>
          </p:nvGrpSpPr>
          <p:grpSpPr>
            <a:xfrm>
              <a:off x="814328" y="3219334"/>
              <a:ext cx="2266827" cy="432536"/>
              <a:chOff x="2173927" y="3285519"/>
              <a:chExt cx="2876394" cy="548848"/>
            </a:xfrm>
          </p:grpSpPr>
          <p:grpSp>
            <p:nvGrpSpPr>
              <p:cNvPr id="41" name="组合 40"/>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076655"/>
                    </a:solidFill>
                  </a:endParaRPr>
                </a:p>
              </p:txBody>
            </p:sp>
            <p:sp>
              <p:nvSpPr>
                <p:cNvPr id="43" name="圆角矩形 42"/>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076655"/>
                    </a:solidFill>
                  </a:endParaRPr>
                </a:p>
              </p:txBody>
            </p:sp>
          </p:grpSp>
          <p:sp>
            <p:nvSpPr>
              <p:cNvPr id="44" name="椭圆 43"/>
              <p:cNvSpPr/>
              <p:nvPr/>
            </p:nvSpPr>
            <p:spPr>
              <a:xfrm>
                <a:off x="2270357" y="3351544"/>
                <a:ext cx="394740" cy="394741"/>
              </a:xfrm>
              <a:prstGeom prst="ellipse">
                <a:avLst/>
              </a:prstGeom>
              <a:solidFill>
                <a:schemeClr val="bg1">
                  <a:lumMod val="6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 dirty="0" smtClean="0">
                    <a:solidFill>
                      <a:srgbClr val="076655"/>
                    </a:solidFill>
                  </a:rPr>
                  <a:t>1</a:t>
                </a:r>
              </a:p>
            </p:txBody>
          </p:sp>
        </p:grpSp>
        <p:sp>
          <p:nvSpPr>
            <p:cNvPr id="45" name="TextBox 33"/>
            <p:cNvSpPr txBox="1"/>
            <p:nvPr/>
          </p:nvSpPr>
          <p:spPr>
            <a:xfrm>
              <a:off x="1139540" y="3319207"/>
              <a:ext cx="1926672" cy="20683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735" dirty="0" smtClean="0">
                  <a:solidFill>
                    <a:srgbClr val="076655"/>
                  </a:solidFill>
                  <a:latin typeface="+mn-ea"/>
                </a:rPr>
                <a:t>点击添加标题</a:t>
              </a:r>
            </a:p>
          </p:txBody>
        </p:sp>
      </p:grpSp>
      <p:grpSp>
        <p:nvGrpSpPr>
          <p:cNvPr id="46" name="组合 45"/>
          <p:cNvGrpSpPr/>
          <p:nvPr/>
        </p:nvGrpSpPr>
        <p:grpSpPr>
          <a:xfrm>
            <a:off x="2593334" y="4965171"/>
            <a:ext cx="3103855" cy="592249"/>
            <a:chOff x="814325" y="3219334"/>
            <a:chExt cx="2266826" cy="432536"/>
          </a:xfrm>
        </p:grpSpPr>
        <p:grpSp>
          <p:nvGrpSpPr>
            <p:cNvPr id="47" name="组合 46"/>
            <p:cNvGrpSpPr/>
            <p:nvPr/>
          </p:nvGrpSpPr>
          <p:grpSpPr>
            <a:xfrm>
              <a:off x="814325" y="3219334"/>
              <a:ext cx="2266826" cy="432536"/>
              <a:chOff x="2173923" y="3285519"/>
              <a:chExt cx="2876392" cy="548848"/>
            </a:xfrm>
          </p:grpSpPr>
          <p:grpSp>
            <p:nvGrpSpPr>
              <p:cNvPr id="48" name="组合 47"/>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49" name="圆角矩形 48"/>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076655"/>
                    </a:solidFill>
                  </a:endParaRPr>
                </a:p>
              </p:txBody>
            </p:sp>
            <p:sp>
              <p:nvSpPr>
                <p:cNvPr id="50" name="圆角矩形 49"/>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076655"/>
                    </a:solidFill>
                  </a:endParaRPr>
                </a:p>
              </p:txBody>
            </p:sp>
          </p:grpSp>
          <p:sp>
            <p:nvSpPr>
              <p:cNvPr id="51" name="椭圆 50"/>
              <p:cNvSpPr/>
              <p:nvPr/>
            </p:nvSpPr>
            <p:spPr>
              <a:xfrm>
                <a:off x="2288027" y="3372244"/>
                <a:ext cx="392760" cy="392761"/>
              </a:xfrm>
              <a:prstGeom prst="ellipse">
                <a:avLst/>
              </a:prstGeom>
              <a:solidFill>
                <a:schemeClr val="bg1">
                  <a:lumMod val="6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 dirty="0" smtClean="0">
                    <a:solidFill>
                      <a:srgbClr val="076655"/>
                    </a:solidFill>
                  </a:rPr>
                  <a:t>2</a:t>
                </a:r>
              </a:p>
            </p:txBody>
          </p:sp>
        </p:grpSp>
        <p:sp>
          <p:nvSpPr>
            <p:cNvPr id="52" name="TextBox 42"/>
            <p:cNvSpPr txBox="1"/>
            <p:nvPr/>
          </p:nvSpPr>
          <p:spPr>
            <a:xfrm>
              <a:off x="1249617" y="3331792"/>
              <a:ext cx="1808518" cy="20683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735" dirty="0">
                  <a:solidFill>
                    <a:srgbClr val="076655"/>
                  </a:solidFill>
                  <a:latin typeface="+mn-ea"/>
                </a:rPr>
                <a:t>点击添加标题</a:t>
              </a:r>
            </a:p>
          </p:txBody>
        </p:sp>
      </p:grpSp>
      <p:grpSp>
        <p:nvGrpSpPr>
          <p:cNvPr id="53" name="组合 52"/>
          <p:cNvGrpSpPr/>
          <p:nvPr/>
        </p:nvGrpSpPr>
        <p:grpSpPr>
          <a:xfrm>
            <a:off x="3640907" y="2164676"/>
            <a:ext cx="3103855" cy="592249"/>
            <a:chOff x="814328" y="3219334"/>
            <a:chExt cx="2266829" cy="432536"/>
          </a:xfrm>
        </p:grpSpPr>
        <p:grpSp>
          <p:nvGrpSpPr>
            <p:cNvPr id="54" name="组合 53"/>
            <p:cNvGrpSpPr/>
            <p:nvPr/>
          </p:nvGrpSpPr>
          <p:grpSpPr>
            <a:xfrm>
              <a:off x="814328" y="3219334"/>
              <a:ext cx="2266829" cy="432536"/>
              <a:chOff x="2173927" y="3285519"/>
              <a:chExt cx="2876396" cy="548848"/>
            </a:xfrm>
          </p:grpSpPr>
          <p:grpSp>
            <p:nvGrpSpPr>
              <p:cNvPr id="55" name="组合 54"/>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56" name="圆角矩形 55"/>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076655"/>
                    </a:solidFill>
                  </a:endParaRPr>
                </a:p>
              </p:txBody>
            </p:sp>
            <p:sp>
              <p:nvSpPr>
                <p:cNvPr id="57" name="圆角矩形 56"/>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076655"/>
                    </a:solidFill>
                  </a:endParaRPr>
                </a:p>
              </p:txBody>
            </p:sp>
          </p:grpSp>
          <p:sp>
            <p:nvSpPr>
              <p:cNvPr id="58" name="椭圆 57"/>
              <p:cNvSpPr/>
              <p:nvPr/>
            </p:nvSpPr>
            <p:spPr>
              <a:xfrm>
                <a:off x="2307129" y="3376773"/>
                <a:ext cx="392761" cy="392761"/>
              </a:xfrm>
              <a:prstGeom prst="ellipse">
                <a:avLst/>
              </a:prstGeom>
              <a:solidFill>
                <a:schemeClr val="bg1">
                  <a:lumMod val="6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 dirty="0" smtClean="0">
                    <a:solidFill>
                      <a:srgbClr val="076655"/>
                    </a:solidFill>
                  </a:rPr>
                  <a:t>3</a:t>
                </a:r>
              </a:p>
            </p:txBody>
          </p:sp>
        </p:grpSp>
        <p:sp>
          <p:nvSpPr>
            <p:cNvPr id="59" name="TextBox 49"/>
            <p:cNvSpPr txBox="1"/>
            <p:nvPr/>
          </p:nvSpPr>
          <p:spPr>
            <a:xfrm>
              <a:off x="1183671" y="3331792"/>
              <a:ext cx="1847692" cy="20683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735" dirty="0">
                  <a:solidFill>
                    <a:srgbClr val="076655"/>
                  </a:solidFill>
                  <a:latin typeface="+mn-ea"/>
                </a:rPr>
                <a:t>点击添加标题</a:t>
              </a:r>
            </a:p>
          </p:txBody>
        </p:sp>
      </p:grpSp>
      <p:grpSp>
        <p:nvGrpSpPr>
          <p:cNvPr id="60" name="组合 59"/>
          <p:cNvGrpSpPr/>
          <p:nvPr/>
        </p:nvGrpSpPr>
        <p:grpSpPr>
          <a:xfrm>
            <a:off x="4609558" y="5733256"/>
            <a:ext cx="3103855" cy="592249"/>
            <a:chOff x="814328" y="3219334"/>
            <a:chExt cx="2266828" cy="432536"/>
          </a:xfrm>
        </p:grpSpPr>
        <p:grpSp>
          <p:nvGrpSpPr>
            <p:cNvPr id="61" name="组合 60"/>
            <p:cNvGrpSpPr/>
            <p:nvPr/>
          </p:nvGrpSpPr>
          <p:grpSpPr>
            <a:xfrm>
              <a:off x="814328" y="3219334"/>
              <a:ext cx="2266828" cy="432536"/>
              <a:chOff x="2173927" y="3285519"/>
              <a:chExt cx="2876395" cy="548848"/>
            </a:xfrm>
          </p:grpSpPr>
          <p:grpSp>
            <p:nvGrpSpPr>
              <p:cNvPr id="62" name="组合 61"/>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63" name="圆角矩形 62"/>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076655"/>
                    </a:solidFill>
                  </a:endParaRPr>
                </a:p>
              </p:txBody>
            </p:sp>
            <p:sp>
              <p:nvSpPr>
                <p:cNvPr id="64" name="圆角矩形 63"/>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rgbClr val="076655"/>
                    </a:solidFill>
                  </a:endParaRPr>
                </a:p>
              </p:txBody>
            </p:sp>
          </p:grpSp>
          <p:sp>
            <p:nvSpPr>
              <p:cNvPr id="65" name="椭圆 64"/>
              <p:cNvSpPr/>
              <p:nvPr/>
            </p:nvSpPr>
            <p:spPr>
              <a:xfrm>
                <a:off x="2280388" y="3389371"/>
                <a:ext cx="392761" cy="392761"/>
              </a:xfrm>
              <a:prstGeom prst="ellipse">
                <a:avLst/>
              </a:prstGeom>
              <a:solidFill>
                <a:schemeClr val="bg1">
                  <a:lumMod val="65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 dirty="0" smtClean="0">
                    <a:solidFill>
                      <a:srgbClr val="076655"/>
                    </a:solidFill>
                  </a:rPr>
                  <a:t>4</a:t>
                </a:r>
              </a:p>
            </p:txBody>
          </p:sp>
        </p:grpSp>
        <p:sp>
          <p:nvSpPr>
            <p:cNvPr id="66" name="TextBox 57"/>
            <p:cNvSpPr txBox="1"/>
            <p:nvPr/>
          </p:nvSpPr>
          <p:spPr>
            <a:xfrm>
              <a:off x="1085352" y="3345963"/>
              <a:ext cx="1926671" cy="20683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735" dirty="0">
                  <a:solidFill>
                    <a:srgbClr val="076655"/>
                  </a:solidFill>
                  <a:latin typeface="+mn-ea"/>
                </a:rPr>
                <a:t>点击添加标题</a:t>
              </a:r>
            </a:p>
          </p:txBody>
        </p:sp>
      </p:grpSp>
      <p:grpSp>
        <p:nvGrpSpPr>
          <p:cNvPr id="67" name="组合 66"/>
          <p:cNvGrpSpPr>
            <a:grpSpLocks noChangeAspect="1"/>
          </p:cNvGrpSpPr>
          <p:nvPr/>
        </p:nvGrpSpPr>
        <p:grpSpPr>
          <a:xfrm>
            <a:off x="5569664" y="2743637"/>
            <a:ext cx="2265201" cy="2161076"/>
            <a:chOff x="3197225" y="3458369"/>
            <a:chExt cx="533400" cy="487363"/>
          </a:xfrm>
          <a:solidFill>
            <a:srgbClr val="076655"/>
          </a:solidFill>
        </p:grpSpPr>
        <p:sp>
          <p:nvSpPr>
            <p:cNvPr id="68" name="Oval 312"/>
            <p:cNvSpPr>
              <a:spLocks noChangeArrowheads="1"/>
            </p:cNvSpPr>
            <p:nvPr/>
          </p:nvSpPr>
          <p:spPr bwMode="auto">
            <a:xfrm>
              <a:off x="3568700" y="3458369"/>
              <a:ext cx="93663" cy="889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3320"/>
            </a:p>
          </p:txBody>
        </p:sp>
        <p:sp>
          <p:nvSpPr>
            <p:cNvPr id="69" name="Freeform 313"/>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fontAlgn="auto">
                <a:spcBef>
                  <a:spcPts val="0"/>
                </a:spcBef>
                <a:spcAft>
                  <a:spcPts val="0"/>
                </a:spcAft>
                <a:defRPr/>
              </a:pPr>
              <a:endParaRPr lang="zh-CN" altLang="en-US" sz="3320"/>
            </a:p>
          </p:txBody>
        </p:sp>
      </p:grpSp>
      <p:pic>
        <p:nvPicPr>
          <p:cNvPr id="70" name="图片 69"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400" fill="hold"/>
                                        <p:tgtEl>
                                          <p:spTgt spid="37"/>
                                        </p:tgtEl>
                                        <p:attrNameLst>
                                          <p:attrName>ppt_x</p:attrName>
                                        </p:attrNameLst>
                                      </p:cBhvr>
                                      <p:tavLst>
                                        <p:tav tm="0">
                                          <p:val>
                                            <p:strVal val="0-#ppt_w/2"/>
                                          </p:val>
                                        </p:tav>
                                        <p:tav tm="100000">
                                          <p:val>
                                            <p:strVal val="#ppt_x"/>
                                          </p:val>
                                        </p:tav>
                                      </p:tavLst>
                                    </p:anim>
                                    <p:anim calcmode="lin" valueType="num">
                                      <p:cBhvr additive="base">
                                        <p:cTn id="8" dur="4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400" fill="hold"/>
                                        <p:tgtEl>
                                          <p:spTgt spid="67"/>
                                        </p:tgtEl>
                                        <p:attrNameLst>
                                          <p:attrName>ppt_x</p:attrName>
                                        </p:attrNameLst>
                                      </p:cBhvr>
                                      <p:tavLst>
                                        <p:tav tm="0">
                                          <p:val>
                                            <p:strVal val="0-#ppt_w/2"/>
                                          </p:val>
                                        </p:tav>
                                        <p:tav tm="100000">
                                          <p:val>
                                            <p:strVal val="#ppt_x"/>
                                          </p:val>
                                        </p:tav>
                                      </p:tavLst>
                                    </p:anim>
                                    <p:anim calcmode="lin" valueType="num">
                                      <p:cBhvr additive="base">
                                        <p:cTn id="13" dur="4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400"/>
                                        <p:tgtEl>
                                          <p:spTgt spid="28"/>
                                        </p:tgtEl>
                                        <p:attrNameLst>
                                          <p:attrName>ppt_x</p:attrName>
                                        </p:attrNameLst>
                                      </p:cBhvr>
                                      <p:tavLst>
                                        <p:tav tm="0">
                                          <p:val>
                                            <p:strVal val="#ppt_x-#ppt_w*1.125000"/>
                                          </p:val>
                                        </p:tav>
                                        <p:tav tm="100000">
                                          <p:val>
                                            <p:strVal val="#ppt_x"/>
                                          </p:val>
                                        </p:tav>
                                      </p:tavLst>
                                    </p:anim>
                                    <p:animEffect transition="in" filter="wipe(right)">
                                      <p:cBhvr>
                                        <p:cTn id="18" dur="400"/>
                                        <p:tgtEl>
                                          <p:spTgt spid="28"/>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400"/>
                                        <p:tgtEl>
                                          <p:spTgt spid="34"/>
                                        </p:tgtEl>
                                        <p:attrNameLst>
                                          <p:attrName>ppt_y</p:attrName>
                                        </p:attrNameLst>
                                      </p:cBhvr>
                                      <p:tavLst>
                                        <p:tav tm="0">
                                          <p:val>
                                            <p:strVal val="#ppt_y+#ppt_h*1.125000"/>
                                          </p:val>
                                        </p:tav>
                                        <p:tav tm="100000">
                                          <p:val>
                                            <p:strVal val="#ppt_y"/>
                                          </p:val>
                                        </p:tav>
                                      </p:tavLst>
                                    </p:anim>
                                    <p:animEffect transition="in" filter="wipe(up)">
                                      <p:cBhvr>
                                        <p:cTn id="23" dur="400"/>
                                        <p:tgtEl>
                                          <p:spTgt spid="34"/>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childTnLst>
                          </p:cTn>
                        </p:par>
                        <p:par>
                          <p:cTn id="30" fill="hold">
                            <p:stCondLst>
                              <p:cond delay="2500"/>
                            </p:stCondLst>
                            <p:childTnLst>
                              <p:par>
                                <p:cTn id="31" presetID="12" presetClass="entr" presetSubtype="8"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400"/>
                                        <p:tgtEl>
                                          <p:spTgt spid="29"/>
                                        </p:tgtEl>
                                        <p:attrNameLst>
                                          <p:attrName>ppt_x</p:attrName>
                                        </p:attrNameLst>
                                      </p:cBhvr>
                                      <p:tavLst>
                                        <p:tav tm="0">
                                          <p:val>
                                            <p:strVal val="#ppt_x-#ppt_w*1.125000"/>
                                          </p:val>
                                        </p:tav>
                                        <p:tav tm="100000">
                                          <p:val>
                                            <p:strVal val="#ppt_x"/>
                                          </p:val>
                                        </p:tav>
                                      </p:tavLst>
                                    </p:anim>
                                    <p:animEffect transition="in" filter="wipe(right)">
                                      <p:cBhvr>
                                        <p:cTn id="34" dur="400"/>
                                        <p:tgtEl>
                                          <p:spTgt spid="29"/>
                                        </p:tgtEl>
                                      </p:cBhvr>
                                    </p:animEffect>
                                  </p:childTnLst>
                                </p:cTn>
                              </p:par>
                            </p:childTnLst>
                          </p:cTn>
                        </p:par>
                        <p:par>
                          <p:cTn id="35" fill="hold">
                            <p:stCondLst>
                              <p:cond delay="3000"/>
                            </p:stCondLst>
                            <p:childTnLst>
                              <p:par>
                                <p:cTn id="36" presetID="12" presetClass="entr" presetSubtype="1"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400"/>
                                        <p:tgtEl>
                                          <p:spTgt spid="36"/>
                                        </p:tgtEl>
                                        <p:attrNameLst>
                                          <p:attrName>ppt_y</p:attrName>
                                        </p:attrNameLst>
                                      </p:cBhvr>
                                      <p:tavLst>
                                        <p:tav tm="0">
                                          <p:val>
                                            <p:strVal val="#ppt_y-#ppt_h*1.125000"/>
                                          </p:val>
                                        </p:tav>
                                        <p:tav tm="100000">
                                          <p:val>
                                            <p:strVal val="#ppt_y"/>
                                          </p:val>
                                        </p:tav>
                                      </p:tavLst>
                                    </p:anim>
                                    <p:animEffect transition="in" filter="wipe(down)">
                                      <p:cBhvr>
                                        <p:cTn id="39" dur="400"/>
                                        <p:tgtEl>
                                          <p:spTgt spid="36"/>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500" fill="hold"/>
                                        <p:tgtEl>
                                          <p:spTgt spid="46"/>
                                        </p:tgtEl>
                                        <p:attrNameLst>
                                          <p:attrName>ppt_w</p:attrName>
                                        </p:attrNameLst>
                                      </p:cBhvr>
                                      <p:tavLst>
                                        <p:tav tm="0">
                                          <p:val>
                                            <p:fltVal val="0"/>
                                          </p:val>
                                        </p:tav>
                                        <p:tav tm="100000">
                                          <p:val>
                                            <p:strVal val="#ppt_w"/>
                                          </p:val>
                                        </p:tav>
                                      </p:tavLst>
                                    </p:anim>
                                    <p:anim calcmode="lin" valueType="num">
                                      <p:cBhvr>
                                        <p:cTn id="44" dur="500" fill="hold"/>
                                        <p:tgtEl>
                                          <p:spTgt spid="46"/>
                                        </p:tgtEl>
                                        <p:attrNameLst>
                                          <p:attrName>ppt_h</p:attrName>
                                        </p:attrNameLst>
                                      </p:cBhvr>
                                      <p:tavLst>
                                        <p:tav tm="0">
                                          <p:val>
                                            <p:fltVal val="0"/>
                                          </p:val>
                                        </p:tav>
                                        <p:tav tm="100000">
                                          <p:val>
                                            <p:strVal val="#ppt_h"/>
                                          </p:val>
                                        </p:tav>
                                      </p:tavLst>
                                    </p:anim>
                                    <p:animEffect transition="in" filter="fade">
                                      <p:cBhvr>
                                        <p:cTn id="45" dur="500"/>
                                        <p:tgtEl>
                                          <p:spTgt spid="46"/>
                                        </p:tgtEl>
                                      </p:cBhvr>
                                    </p:animEffect>
                                  </p:childTnLst>
                                </p:cTn>
                              </p:par>
                            </p:childTnLst>
                          </p:cTn>
                        </p:par>
                        <p:par>
                          <p:cTn id="46" fill="hold">
                            <p:stCondLst>
                              <p:cond delay="4000"/>
                            </p:stCondLst>
                            <p:childTnLst>
                              <p:par>
                                <p:cTn id="47" presetID="12" presetClass="entr" presetSubtype="8"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400"/>
                                        <p:tgtEl>
                                          <p:spTgt spid="30"/>
                                        </p:tgtEl>
                                        <p:attrNameLst>
                                          <p:attrName>ppt_x</p:attrName>
                                        </p:attrNameLst>
                                      </p:cBhvr>
                                      <p:tavLst>
                                        <p:tav tm="0">
                                          <p:val>
                                            <p:strVal val="#ppt_x-#ppt_w*1.125000"/>
                                          </p:val>
                                        </p:tav>
                                        <p:tav tm="100000">
                                          <p:val>
                                            <p:strVal val="#ppt_x"/>
                                          </p:val>
                                        </p:tav>
                                      </p:tavLst>
                                    </p:anim>
                                    <p:animEffect transition="in" filter="wipe(right)">
                                      <p:cBhvr>
                                        <p:cTn id="50" dur="400"/>
                                        <p:tgtEl>
                                          <p:spTgt spid="30"/>
                                        </p:tgtEl>
                                      </p:cBhvr>
                                    </p:animEffect>
                                  </p:childTnLst>
                                </p:cTn>
                              </p:par>
                            </p:childTnLst>
                          </p:cTn>
                        </p:par>
                        <p:par>
                          <p:cTn id="51" fill="hold">
                            <p:stCondLst>
                              <p:cond delay="4500"/>
                            </p:stCondLst>
                            <p:childTnLst>
                              <p:par>
                                <p:cTn id="52" presetID="12" presetClass="entr" presetSubtype="4"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400"/>
                                        <p:tgtEl>
                                          <p:spTgt spid="33"/>
                                        </p:tgtEl>
                                        <p:attrNameLst>
                                          <p:attrName>ppt_y</p:attrName>
                                        </p:attrNameLst>
                                      </p:cBhvr>
                                      <p:tavLst>
                                        <p:tav tm="0">
                                          <p:val>
                                            <p:strVal val="#ppt_y+#ppt_h*1.125000"/>
                                          </p:val>
                                        </p:tav>
                                        <p:tav tm="100000">
                                          <p:val>
                                            <p:strVal val="#ppt_y"/>
                                          </p:val>
                                        </p:tav>
                                      </p:tavLst>
                                    </p:anim>
                                    <p:animEffect transition="in" filter="wipe(up)">
                                      <p:cBhvr>
                                        <p:cTn id="55" dur="400"/>
                                        <p:tgtEl>
                                          <p:spTgt spid="33"/>
                                        </p:tgtEl>
                                      </p:cBhvr>
                                    </p:animEffect>
                                  </p:childTnLst>
                                </p:cTn>
                              </p:par>
                            </p:childTnLst>
                          </p:cTn>
                        </p:par>
                        <p:par>
                          <p:cTn id="56" fill="hold">
                            <p:stCondLst>
                              <p:cond delay="5000"/>
                            </p:stCondLst>
                            <p:childTnLst>
                              <p:par>
                                <p:cTn id="57" presetID="53" presetClass="entr" presetSubtype="16" fill="hold" nodeType="afterEffect">
                                  <p:stCondLst>
                                    <p:cond delay="0"/>
                                  </p:stCondLst>
                                  <p:childTnLst>
                                    <p:set>
                                      <p:cBhvr>
                                        <p:cTn id="58" dur="1" fill="hold">
                                          <p:stCondLst>
                                            <p:cond delay="0"/>
                                          </p:stCondLst>
                                        </p:cTn>
                                        <p:tgtEl>
                                          <p:spTgt spid="53"/>
                                        </p:tgtEl>
                                        <p:attrNameLst>
                                          <p:attrName>style.visibility</p:attrName>
                                        </p:attrNameLst>
                                      </p:cBhvr>
                                      <p:to>
                                        <p:strVal val="visible"/>
                                      </p:to>
                                    </p:set>
                                    <p:anim calcmode="lin" valueType="num">
                                      <p:cBhvr>
                                        <p:cTn id="59" dur="500" fill="hold"/>
                                        <p:tgtEl>
                                          <p:spTgt spid="53"/>
                                        </p:tgtEl>
                                        <p:attrNameLst>
                                          <p:attrName>ppt_w</p:attrName>
                                        </p:attrNameLst>
                                      </p:cBhvr>
                                      <p:tavLst>
                                        <p:tav tm="0">
                                          <p:val>
                                            <p:fltVal val="0"/>
                                          </p:val>
                                        </p:tav>
                                        <p:tav tm="100000">
                                          <p:val>
                                            <p:strVal val="#ppt_w"/>
                                          </p:val>
                                        </p:tav>
                                      </p:tavLst>
                                    </p:anim>
                                    <p:anim calcmode="lin" valueType="num">
                                      <p:cBhvr>
                                        <p:cTn id="60" dur="500" fill="hold"/>
                                        <p:tgtEl>
                                          <p:spTgt spid="53"/>
                                        </p:tgtEl>
                                        <p:attrNameLst>
                                          <p:attrName>ppt_h</p:attrName>
                                        </p:attrNameLst>
                                      </p:cBhvr>
                                      <p:tavLst>
                                        <p:tav tm="0">
                                          <p:val>
                                            <p:fltVal val="0"/>
                                          </p:val>
                                        </p:tav>
                                        <p:tav tm="100000">
                                          <p:val>
                                            <p:strVal val="#ppt_h"/>
                                          </p:val>
                                        </p:tav>
                                      </p:tavLst>
                                    </p:anim>
                                    <p:animEffect transition="in" filter="fade">
                                      <p:cBhvr>
                                        <p:cTn id="61" dur="500"/>
                                        <p:tgtEl>
                                          <p:spTgt spid="53"/>
                                        </p:tgtEl>
                                      </p:cBhvr>
                                    </p:animEffect>
                                  </p:childTnLst>
                                </p:cTn>
                              </p:par>
                            </p:childTnLst>
                          </p:cTn>
                        </p:par>
                        <p:par>
                          <p:cTn id="62" fill="hold">
                            <p:stCondLst>
                              <p:cond delay="5500"/>
                            </p:stCondLst>
                            <p:childTnLst>
                              <p:par>
                                <p:cTn id="63" presetID="12" presetClass="entr" presetSubtype="8"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additive="base">
                                        <p:cTn id="65" dur="400"/>
                                        <p:tgtEl>
                                          <p:spTgt spid="31"/>
                                        </p:tgtEl>
                                        <p:attrNameLst>
                                          <p:attrName>ppt_x</p:attrName>
                                        </p:attrNameLst>
                                      </p:cBhvr>
                                      <p:tavLst>
                                        <p:tav tm="0">
                                          <p:val>
                                            <p:strVal val="#ppt_x-#ppt_w*1.125000"/>
                                          </p:val>
                                        </p:tav>
                                        <p:tav tm="100000">
                                          <p:val>
                                            <p:strVal val="#ppt_x"/>
                                          </p:val>
                                        </p:tav>
                                      </p:tavLst>
                                    </p:anim>
                                    <p:animEffect transition="in" filter="wipe(right)">
                                      <p:cBhvr>
                                        <p:cTn id="66" dur="400"/>
                                        <p:tgtEl>
                                          <p:spTgt spid="31"/>
                                        </p:tgtEl>
                                      </p:cBhvr>
                                    </p:animEffect>
                                  </p:childTnLst>
                                </p:cTn>
                              </p:par>
                            </p:childTnLst>
                          </p:cTn>
                        </p:par>
                        <p:par>
                          <p:cTn id="67" fill="hold">
                            <p:stCondLst>
                              <p:cond delay="6000"/>
                            </p:stCondLst>
                            <p:childTnLst>
                              <p:par>
                                <p:cTn id="68" presetID="12" presetClass="entr" presetSubtype="1" fill="hold"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400"/>
                                        <p:tgtEl>
                                          <p:spTgt spid="35"/>
                                        </p:tgtEl>
                                        <p:attrNameLst>
                                          <p:attrName>ppt_y</p:attrName>
                                        </p:attrNameLst>
                                      </p:cBhvr>
                                      <p:tavLst>
                                        <p:tav tm="0">
                                          <p:val>
                                            <p:strVal val="#ppt_y-#ppt_h*1.125000"/>
                                          </p:val>
                                        </p:tav>
                                        <p:tav tm="100000">
                                          <p:val>
                                            <p:strVal val="#ppt_y"/>
                                          </p:val>
                                        </p:tav>
                                      </p:tavLst>
                                    </p:anim>
                                    <p:animEffect transition="in" filter="wipe(down)">
                                      <p:cBhvr>
                                        <p:cTn id="71" dur="400"/>
                                        <p:tgtEl>
                                          <p:spTgt spid="35"/>
                                        </p:tgtEl>
                                      </p:cBhvr>
                                    </p:animEffect>
                                  </p:childTnLst>
                                </p:cTn>
                              </p:par>
                            </p:childTnLst>
                          </p:cTn>
                        </p:par>
                        <p:par>
                          <p:cTn id="72" fill="hold">
                            <p:stCondLst>
                              <p:cond delay="6500"/>
                            </p:stCondLst>
                            <p:childTnLst>
                              <p:par>
                                <p:cTn id="73" presetID="53" presetClass="entr" presetSubtype="16" fill="hold" nodeType="afterEffect">
                                  <p:stCondLst>
                                    <p:cond delay="0"/>
                                  </p:stCondLst>
                                  <p:childTnLst>
                                    <p:set>
                                      <p:cBhvr>
                                        <p:cTn id="74" dur="1" fill="hold">
                                          <p:stCondLst>
                                            <p:cond delay="0"/>
                                          </p:stCondLst>
                                        </p:cTn>
                                        <p:tgtEl>
                                          <p:spTgt spid="60"/>
                                        </p:tgtEl>
                                        <p:attrNameLst>
                                          <p:attrName>style.visibility</p:attrName>
                                        </p:attrNameLst>
                                      </p:cBhvr>
                                      <p:to>
                                        <p:strVal val="visible"/>
                                      </p:to>
                                    </p:set>
                                    <p:anim calcmode="lin" valueType="num">
                                      <p:cBhvr>
                                        <p:cTn id="75" dur="500" fill="hold"/>
                                        <p:tgtEl>
                                          <p:spTgt spid="60"/>
                                        </p:tgtEl>
                                        <p:attrNameLst>
                                          <p:attrName>ppt_w</p:attrName>
                                        </p:attrNameLst>
                                      </p:cBhvr>
                                      <p:tavLst>
                                        <p:tav tm="0">
                                          <p:val>
                                            <p:fltVal val="0"/>
                                          </p:val>
                                        </p:tav>
                                        <p:tav tm="100000">
                                          <p:val>
                                            <p:strVal val="#ppt_w"/>
                                          </p:val>
                                        </p:tav>
                                      </p:tavLst>
                                    </p:anim>
                                    <p:anim calcmode="lin" valueType="num">
                                      <p:cBhvr>
                                        <p:cTn id="76" dur="500" fill="hold"/>
                                        <p:tgtEl>
                                          <p:spTgt spid="60"/>
                                        </p:tgtEl>
                                        <p:attrNameLst>
                                          <p:attrName>ppt_h</p:attrName>
                                        </p:attrNameLst>
                                      </p:cBhvr>
                                      <p:tavLst>
                                        <p:tav tm="0">
                                          <p:val>
                                            <p:fltVal val="0"/>
                                          </p:val>
                                        </p:tav>
                                        <p:tav tm="100000">
                                          <p:val>
                                            <p:strVal val="#ppt_h"/>
                                          </p:val>
                                        </p:tav>
                                      </p:tavLst>
                                    </p:anim>
                                    <p:animEffect transition="in" filter="fade">
                                      <p:cBhvr>
                                        <p:cTn id="77" dur="500"/>
                                        <p:tgtEl>
                                          <p:spTgt spid="60"/>
                                        </p:tgtEl>
                                      </p:cBhvr>
                                    </p:animEffect>
                                  </p:childTnLst>
                                </p:cTn>
                              </p:par>
                            </p:childTnLst>
                          </p:cTn>
                        </p:par>
                        <p:par>
                          <p:cTn id="78" fill="hold">
                            <p:stCondLst>
                              <p:cond delay="7000"/>
                            </p:stCondLst>
                            <p:childTnLst>
                              <p:par>
                                <p:cTn id="79" presetID="16" presetClass="entr" presetSubtype="42" fill="hold"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barn(outHorizontal)">
                                      <p:cBhvr>
                                        <p:cTn id="81" dur="400"/>
                                        <p:tgtEl>
                                          <p:spTgt spid="32"/>
                                        </p:tgtEl>
                                      </p:cBhvr>
                                    </p:animEffect>
                                  </p:childTnLst>
                                </p:cTn>
                              </p:par>
                            </p:childTnLst>
                          </p:cTn>
                        </p:par>
                        <p:par>
                          <p:cTn id="82" fill="hold">
                            <p:stCondLst>
                              <p:cond delay="75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38"/>
                                        </p:tgtEl>
                                        <p:attrNameLst>
                                          <p:attrName>style.visibility</p:attrName>
                                        </p:attrNameLst>
                                      </p:cBhvr>
                                      <p:to>
                                        <p:strVal val="visible"/>
                                      </p:to>
                                    </p:set>
                                    <p:animEffect transition="in" filter="wipe(left)">
                                      <p:cBhvr>
                                        <p:cTn id="85" dur="50"/>
                                        <p:tgtEl>
                                          <p:spTgt spid="38"/>
                                        </p:tgtEl>
                                      </p:cBhvr>
                                    </p:animEffect>
                                  </p:childTnLst>
                                </p:cTn>
                              </p:par>
                              <p:par>
                                <p:cTn id="86" presetID="36" presetClass="emph" presetSubtype="0" fill="hold" grpId="1" nodeType="withEffect">
                                  <p:stCondLst>
                                    <p:cond delay="0"/>
                                  </p:stCondLst>
                                  <p:iterate type="lt">
                                    <p:tmPct val="30000"/>
                                  </p:iterate>
                                  <p:childTnLst>
                                    <p:animScale>
                                      <p:cBhvr>
                                        <p:cTn id="87" dur="25" autoRev="1" fill="hold">
                                          <p:stCondLst>
                                            <p:cond delay="0"/>
                                          </p:stCondLst>
                                        </p:cTn>
                                        <p:tgtEl>
                                          <p:spTgt spid="38"/>
                                        </p:tgtEl>
                                      </p:cBhvr>
                                      <p:to x="80000" y="100000"/>
                                    </p:animScale>
                                    <p:anim by="(#ppt_w*0.10)" calcmode="lin" valueType="num">
                                      <p:cBhvr>
                                        <p:cTn id="88" dur="25" autoRev="1" fill="hold">
                                          <p:stCondLst>
                                            <p:cond delay="0"/>
                                          </p:stCondLst>
                                        </p:cTn>
                                        <p:tgtEl>
                                          <p:spTgt spid="38"/>
                                        </p:tgtEl>
                                        <p:attrNameLst>
                                          <p:attrName>ppt_x</p:attrName>
                                        </p:attrNameLst>
                                      </p:cBhvr>
                                    </p:anim>
                                    <p:anim by="(-#ppt_w*0.10)" calcmode="lin" valueType="num">
                                      <p:cBhvr>
                                        <p:cTn id="89" dur="25" autoRev="1" fill="hold">
                                          <p:stCondLst>
                                            <p:cond delay="0"/>
                                          </p:stCondLst>
                                        </p:cTn>
                                        <p:tgtEl>
                                          <p:spTgt spid="38"/>
                                        </p:tgtEl>
                                        <p:attrNameLst>
                                          <p:attrName>ppt_y</p:attrName>
                                        </p:attrNameLst>
                                      </p:cBhvr>
                                    </p:anim>
                                    <p:animRot by="-480000">
                                      <p:cBhvr>
                                        <p:cTn id="90" dur="25" autoRev="1" fill="hold">
                                          <p:stCondLst>
                                            <p:cond delay="0"/>
                                          </p:stCondLst>
                                        </p:cTn>
                                        <p:tgtEl>
                                          <p:spTgt spid="3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29" grpId="0" bldLvl="0" animBg="1"/>
      <p:bldP spid="30" grpId="0" bldLvl="0" animBg="1"/>
      <p:bldP spid="31" grpId="0" bldLvl="0" animBg="1"/>
      <p:bldP spid="37" grpId="0" bldLvl="0" animBg="1"/>
      <p:bldP spid="38" grpId="0"/>
      <p:bldP spid="38"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485198" y="3583305"/>
            <a:ext cx="5248910" cy="996950"/>
            <a:chOff x="10148" y="5208"/>
            <a:chExt cx="8266" cy="1570"/>
          </a:xfrm>
        </p:grpSpPr>
        <p:sp>
          <p:nvSpPr>
            <p:cNvPr id="25" name="TextBox 24"/>
            <p:cNvSpPr txBox="1"/>
            <p:nvPr/>
          </p:nvSpPr>
          <p:spPr>
            <a:xfrm>
              <a:off x="10148" y="5208"/>
              <a:ext cx="8266" cy="1056"/>
            </a:xfrm>
            <a:prstGeom prst="rect">
              <a:avLst/>
            </a:prstGeom>
            <a:noFill/>
          </p:spPr>
          <p:txBody>
            <a:bodyPr wrap="square" rtlCol="0">
              <a:spAutoFit/>
            </a:bodyPr>
            <a:lstStyle/>
            <a:p>
              <a:pPr algn="ctr"/>
              <a:r>
                <a:rPr lang="zh-CN" altLang="en-US" sz="3800" b="1" dirty="0" smtClean="0">
                  <a:ln w="18415" cmpd="sng">
                    <a:noFill/>
                    <a:prstDash val="solid"/>
                  </a:ln>
                  <a:solidFill>
                    <a:schemeClr val="tx1"/>
                  </a:solidFill>
                  <a:latin typeface="黑体" panose="02010600030101010101" charset="-122"/>
                  <a:ea typeface="黑体" panose="02010600030101010101" charset="-122"/>
                </a:rPr>
                <a:t>小分类标题内容</a:t>
              </a:r>
            </a:p>
          </p:txBody>
        </p:sp>
        <p:sp>
          <p:nvSpPr>
            <p:cNvPr id="4" name="TextBox 24"/>
            <p:cNvSpPr txBox="1"/>
            <p:nvPr/>
          </p:nvSpPr>
          <p:spPr>
            <a:xfrm>
              <a:off x="10583" y="6202"/>
              <a:ext cx="7486" cy="576"/>
            </a:xfrm>
            <a:prstGeom prst="rect">
              <a:avLst/>
            </a:prstGeom>
            <a:noFill/>
          </p:spPr>
          <p:txBody>
            <a:bodyPr wrap="square" rtlCol="0">
              <a:spAutoFit/>
            </a:bodyPr>
            <a:lstStyle/>
            <a:p>
              <a:pPr algn="ctr"/>
              <a:r>
                <a:rPr b="1" dirty="0" smtClean="0">
                  <a:ln w="18415" cmpd="sng">
                    <a:noFill/>
                    <a:prstDash val="solid"/>
                  </a:ln>
                  <a:solidFill>
                    <a:schemeClr val="tx1"/>
                  </a:solidFill>
                  <a:latin typeface="黑体" panose="02010600030101010101" charset="-122"/>
                  <a:ea typeface="黑体" panose="02010600030101010101" charset="-122"/>
                </a:rPr>
                <a:t>Small category title content</a:t>
              </a:r>
            </a:p>
          </p:txBody>
        </p:sp>
      </p:grpSp>
      <p:pic>
        <p:nvPicPr>
          <p:cNvPr id="10" name="图片 9" descr="9"/>
          <p:cNvPicPr>
            <a:picLocks noChangeAspect="1"/>
          </p:cNvPicPr>
          <p:nvPr/>
        </p:nvPicPr>
        <p:blipFill>
          <a:blip r:embed="rId2"/>
          <a:stretch>
            <a:fillRect/>
          </a:stretch>
        </p:blipFill>
        <p:spPr>
          <a:xfrm>
            <a:off x="5113020" y="1672590"/>
            <a:ext cx="1965960" cy="1910715"/>
          </a:xfrm>
          <a:prstGeom prst="rect">
            <a:avLst/>
          </a:prstGeom>
        </p:spPr>
      </p:pic>
      <p:cxnSp>
        <p:nvCxnSpPr>
          <p:cNvPr id="5" name="直接连接符 4"/>
          <p:cNvCxnSpPr/>
          <p:nvPr/>
        </p:nvCxnSpPr>
        <p:spPr>
          <a:xfrm>
            <a:off x="4404043" y="4215130"/>
            <a:ext cx="34112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bwMode="auto">
          <a:xfrm>
            <a:off x="1243084" y="1962151"/>
            <a:ext cx="1803400" cy="1805516"/>
            <a:chOff x="1003844" y="1472285"/>
            <a:chExt cx="1352926" cy="1352926"/>
          </a:xfrm>
        </p:grpSpPr>
        <p:sp>
          <p:nvSpPr>
            <p:cNvPr id="34" name="泪滴形 24"/>
            <p:cNvSpPr/>
            <p:nvPr/>
          </p:nvSpPr>
          <p:spPr bwMode="auto">
            <a:xfrm rot="10800000" flipH="1">
              <a:off x="1003844" y="1472285"/>
              <a:ext cx="1352926" cy="135292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rgbClr val="076655"/>
            </a:solidFill>
            <a:ln>
              <a:noFill/>
            </a:ln>
          </p:spPr>
          <p:txBody>
            <a:bodyPr anchor="ctr"/>
            <a:lstStyle/>
            <a:p>
              <a:pPr fontAlgn="auto">
                <a:spcBef>
                  <a:spcPts val="0"/>
                </a:spcBef>
                <a:spcAft>
                  <a:spcPts val="0"/>
                </a:spcAft>
                <a:defRPr/>
              </a:pPr>
              <a:endParaRPr lang="zh-CN" altLang="en-US" sz="100" kern="0">
                <a:solidFill>
                  <a:sysClr val="windowText" lastClr="000000"/>
                </a:solidFill>
                <a:latin typeface="黑体" panose="02010600030101010101" charset="-122"/>
                <a:ea typeface="黑体" panose="02010600030101010101" charset="-122"/>
              </a:endParaRPr>
            </a:p>
          </p:txBody>
        </p:sp>
        <p:sp>
          <p:nvSpPr>
            <p:cNvPr id="35" name="TextBox 34"/>
            <p:cNvSpPr txBox="1"/>
            <p:nvPr/>
          </p:nvSpPr>
          <p:spPr>
            <a:xfrm>
              <a:off x="1202336" y="1811706"/>
              <a:ext cx="595954" cy="433952"/>
            </a:xfrm>
            <a:prstGeom prst="rect">
              <a:avLst/>
            </a:prstGeom>
            <a:noFill/>
          </p:spPr>
          <p:txBody>
            <a:bodyPr wrap="none">
              <a:spAutoFit/>
            </a:bodyPr>
            <a:lstStyle/>
            <a:p>
              <a:pPr fontAlgn="auto">
                <a:spcBef>
                  <a:spcPts val="0"/>
                </a:spcBef>
                <a:spcAft>
                  <a:spcPts val="0"/>
                </a:spcAft>
                <a:defRPr/>
              </a:pPr>
              <a:r>
                <a:rPr lang="en-US" altLang="zh-CN" sz="3200" b="1" kern="0" dirty="0">
                  <a:solidFill>
                    <a:sysClr val="windowText" lastClr="000000"/>
                  </a:solidFill>
                  <a:latin typeface="黑体" panose="02010600030101010101" charset="-122"/>
                  <a:ea typeface="黑体" panose="02010600030101010101" charset="-122"/>
                </a:rPr>
                <a:t>35%</a:t>
              </a:r>
            </a:p>
          </p:txBody>
        </p:sp>
      </p:grpSp>
      <p:grpSp>
        <p:nvGrpSpPr>
          <p:cNvPr id="36" name="组合 35"/>
          <p:cNvGrpSpPr/>
          <p:nvPr/>
        </p:nvGrpSpPr>
        <p:grpSpPr bwMode="auto">
          <a:xfrm>
            <a:off x="1029089" y="3814233"/>
            <a:ext cx="2017184" cy="2019300"/>
            <a:chOff x="827584" y="2860726"/>
            <a:chExt cx="1512620" cy="1513898"/>
          </a:xfrm>
        </p:grpSpPr>
        <p:sp>
          <p:nvSpPr>
            <p:cNvPr id="37" name="泪滴形 38"/>
            <p:cNvSpPr/>
            <p:nvPr/>
          </p:nvSpPr>
          <p:spPr bwMode="auto">
            <a:xfrm>
              <a:off x="827584" y="2860726"/>
              <a:ext cx="1512620" cy="151389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chemeClr val="bg1">
                <a:lumMod val="65000"/>
              </a:schemeClr>
            </a:solidFill>
            <a:ln>
              <a:noFill/>
            </a:ln>
          </p:spPr>
          <p:txBody>
            <a:bodyPr anchor="ctr"/>
            <a:lstStyle/>
            <a:p>
              <a:pPr fontAlgn="auto">
                <a:spcBef>
                  <a:spcPts val="0"/>
                </a:spcBef>
                <a:spcAft>
                  <a:spcPts val="0"/>
                </a:spcAft>
                <a:defRPr/>
              </a:pPr>
              <a:endParaRPr lang="zh-CN" altLang="en-US" sz="100" kern="0">
                <a:solidFill>
                  <a:sysClr val="windowText" lastClr="000000"/>
                </a:solidFill>
                <a:latin typeface="黑体" panose="02010600030101010101" charset="-122"/>
                <a:ea typeface="黑体" panose="02010600030101010101" charset="-122"/>
              </a:endParaRPr>
            </a:p>
          </p:txBody>
        </p:sp>
        <p:sp>
          <p:nvSpPr>
            <p:cNvPr id="38" name="TextBox 37"/>
            <p:cNvSpPr txBox="1"/>
            <p:nvPr/>
          </p:nvSpPr>
          <p:spPr>
            <a:xfrm>
              <a:off x="1114871" y="3493898"/>
              <a:ext cx="595683" cy="434175"/>
            </a:xfrm>
            <a:prstGeom prst="rect">
              <a:avLst/>
            </a:prstGeom>
            <a:noFill/>
          </p:spPr>
          <p:txBody>
            <a:bodyPr wrap="none">
              <a:spAutoFit/>
            </a:bodyPr>
            <a:lstStyle/>
            <a:p>
              <a:pPr fontAlgn="auto">
                <a:spcBef>
                  <a:spcPts val="0"/>
                </a:spcBef>
                <a:spcAft>
                  <a:spcPts val="0"/>
                </a:spcAft>
                <a:defRPr/>
              </a:pPr>
              <a:r>
                <a:rPr lang="en-US" altLang="zh-CN" sz="3200" b="1" kern="0" dirty="0">
                  <a:solidFill>
                    <a:sysClr val="windowText" lastClr="000000"/>
                  </a:solidFill>
                  <a:latin typeface="黑体" panose="02010600030101010101" charset="-122"/>
                  <a:ea typeface="黑体" panose="02010600030101010101" charset="-122"/>
                </a:rPr>
                <a:t>50%</a:t>
              </a:r>
            </a:p>
          </p:txBody>
        </p:sp>
      </p:grpSp>
      <p:grpSp>
        <p:nvGrpSpPr>
          <p:cNvPr id="39" name="组合 38"/>
          <p:cNvGrpSpPr/>
          <p:nvPr/>
        </p:nvGrpSpPr>
        <p:grpSpPr bwMode="auto">
          <a:xfrm>
            <a:off x="3071884" y="1678517"/>
            <a:ext cx="2089149" cy="2089149"/>
            <a:chOff x="2375123" y="1258934"/>
            <a:chExt cx="1567555" cy="1566277"/>
          </a:xfrm>
        </p:grpSpPr>
        <p:sp>
          <p:nvSpPr>
            <p:cNvPr id="40" name="泪滴形 34"/>
            <p:cNvSpPr/>
            <p:nvPr/>
          </p:nvSpPr>
          <p:spPr bwMode="auto">
            <a:xfrm rot="16200000" flipH="1">
              <a:off x="2375762" y="1258295"/>
              <a:ext cx="1566277" cy="156755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solidFill>
              <a:schemeClr val="bg1">
                <a:lumMod val="50000"/>
              </a:schemeClr>
            </a:solidFill>
            <a:ln>
              <a:noFill/>
            </a:ln>
          </p:spPr>
          <p:txBody>
            <a:bodyPr anchor="ctr"/>
            <a:lstStyle/>
            <a:p>
              <a:pPr fontAlgn="auto">
                <a:spcBef>
                  <a:spcPts val="0"/>
                </a:spcBef>
                <a:spcAft>
                  <a:spcPts val="0"/>
                </a:spcAft>
                <a:defRPr/>
              </a:pPr>
              <a:endParaRPr lang="zh-CN" altLang="en-US" sz="100" kern="0">
                <a:solidFill>
                  <a:sysClr val="windowText" lastClr="000000"/>
                </a:solidFill>
                <a:latin typeface="黑体" panose="02010600030101010101" charset="-122"/>
                <a:ea typeface="黑体" panose="02010600030101010101" charset="-122"/>
              </a:endParaRPr>
            </a:p>
          </p:txBody>
        </p:sp>
        <p:sp>
          <p:nvSpPr>
            <p:cNvPr id="41" name="TextBox 40"/>
            <p:cNvSpPr txBox="1"/>
            <p:nvPr/>
          </p:nvSpPr>
          <p:spPr>
            <a:xfrm>
              <a:off x="2915112" y="1698507"/>
              <a:ext cx="596052" cy="434178"/>
            </a:xfrm>
            <a:prstGeom prst="rect">
              <a:avLst/>
            </a:prstGeom>
            <a:noFill/>
          </p:spPr>
          <p:txBody>
            <a:bodyPr wrap="none">
              <a:spAutoFit/>
            </a:bodyPr>
            <a:lstStyle/>
            <a:p>
              <a:pPr fontAlgn="auto">
                <a:spcBef>
                  <a:spcPts val="0"/>
                </a:spcBef>
                <a:spcAft>
                  <a:spcPts val="0"/>
                </a:spcAft>
                <a:defRPr/>
              </a:pPr>
              <a:r>
                <a:rPr lang="en-US" altLang="zh-CN" sz="3200" b="1" kern="0" dirty="0">
                  <a:solidFill>
                    <a:sysClr val="windowText" lastClr="000000"/>
                  </a:solidFill>
                  <a:latin typeface="黑体" panose="02010600030101010101" charset="-122"/>
                  <a:ea typeface="黑体" panose="02010600030101010101" charset="-122"/>
                </a:rPr>
                <a:t>50%</a:t>
              </a:r>
            </a:p>
          </p:txBody>
        </p:sp>
      </p:grpSp>
      <p:grpSp>
        <p:nvGrpSpPr>
          <p:cNvPr id="42" name="组合 41"/>
          <p:cNvGrpSpPr/>
          <p:nvPr/>
        </p:nvGrpSpPr>
        <p:grpSpPr bwMode="auto">
          <a:xfrm>
            <a:off x="3071884" y="3814233"/>
            <a:ext cx="2302933" cy="2302933"/>
            <a:chOff x="2376067" y="2860726"/>
            <a:chExt cx="1727248" cy="1727248"/>
          </a:xfrm>
        </p:grpSpPr>
        <p:sp>
          <p:nvSpPr>
            <p:cNvPr id="43" name="泪滴形 36"/>
            <p:cNvSpPr/>
            <p:nvPr/>
          </p:nvSpPr>
          <p:spPr bwMode="auto">
            <a:xfrm flipH="1">
              <a:off x="2376067" y="2860726"/>
              <a:ext cx="1727248" cy="17272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solidFill>
              <a:srgbClr val="076655"/>
            </a:solidFill>
            <a:ln>
              <a:noFill/>
            </a:ln>
          </p:spPr>
          <p:txBody>
            <a:bodyPr anchor="ctr"/>
            <a:lstStyle/>
            <a:p>
              <a:pPr fontAlgn="auto">
                <a:spcBef>
                  <a:spcPts val="0"/>
                </a:spcBef>
                <a:spcAft>
                  <a:spcPts val="0"/>
                </a:spcAft>
                <a:defRPr/>
              </a:pPr>
              <a:endParaRPr lang="zh-CN" altLang="en-US" sz="100" kern="0">
                <a:solidFill>
                  <a:sysClr val="windowText" lastClr="000000"/>
                </a:solidFill>
                <a:latin typeface="黑体" panose="02010600030101010101" charset="-122"/>
                <a:ea typeface="黑体" panose="02010600030101010101" charset="-122"/>
              </a:endParaRPr>
            </a:p>
          </p:txBody>
        </p:sp>
        <p:sp>
          <p:nvSpPr>
            <p:cNvPr id="44" name="TextBox 43"/>
            <p:cNvSpPr txBox="1"/>
            <p:nvPr/>
          </p:nvSpPr>
          <p:spPr>
            <a:xfrm>
              <a:off x="2961870" y="3651323"/>
              <a:ext cx="595805" cy="434352"/>
            </a:xfrm>
            <a:prstGeom prst="rect">
              <a:avLst/>
            </a:prstGeom>
            <a:noFill/>
          </p:spPr>
          <p:txBody>
            <a:bodyPr wrap="none">
              <a:spAutoFit/>
            </a:bodyPr>
            <a:lstStyle/>
            <a:p>
              <a:pPr fontAlgn="auto">
                <a:spcBef>
                  <a:spcPts val="0"/>
                </a:spcBef>
                <a:spcAft>
                  <a:spcPts val="0"/>
                </a:spcAft>
                <a:defRPr/>
              </a:pPr>
              <a:r>
                <a:rPr lang="en-US" altLang="zh-CN" sz="3200" b="1" kern="0" dirty="0">
                  <a:solidFill>
                    <a:sysClr val="windowText" lastClr="000000"/>
                  </a:solidFill>
                  <a:latin typeface="黑体" panose="02010600030101010101" charset="-122"/>
                  <a:ea typeface="黑体" panose="02010600030101010101" charset="-122"/>
                </a:rPr>
                <a:t>80%</a:t>
              </a:r>
            </a:p>
          </p:txBody>
        </p:sp>
      </p:grpSp>
      <p:grpSp>
        <p:nvGrpSpPr>
          <p:cNvPr id="47" name="组合 46"/>
          <p:cNvGrpSpPr/>
          <p:nvPr/>
        </p:nvGrpSpPr>
        <p:grpSpPr bwMode="auto">
          <a:xfrm>
            <a:off x="6126234" y="2044700"/>
            <a:ext cx="668867" cy="675217"/>
            <a:chOff x="4929188" y="1303338"/>
            <a:chExt cx="501650" cy="506412"/>
          </a:xfrm>
        </p:grpSpPr>
        <p:sp>
          <p:nvSpPr>
            <p:cNvPr id="48" name="Freeform 6"/>
            <p:cNvSpPr/>
            <p:nvPr/>
          </p:nvSpPr>
          <p:spPr bwMode="auto">
            <a:xfrm>
              <a:off x="4929188" y="1303338"/>
              <a:ext cx="501650" cy="506412"/>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solidFill>
              <a:srgbClr val="076655"/>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49" name="Freeform 7"/>
            <p:cNvSpPr/>
            <p:nvPr/>
          </p:nvSpPr>
          <p:spPr bwMode="auto">
            <a:xfrm>
              <a:off x="4995863" y="1358901"/>
              <a:ext cx="371475" cy="20637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50" name="Freeform 8"/>
            <p:cNvSpPr/>
            <p:nvPr/>
          </p:nvSpPr>
          <p:spPr bwMode="auto">
            <a:xfrm>
              <a:off x="5056188" y="1446213"/>
              <a:ext cx="255588" cy="265112"/>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grpSp>
      <p:grpSp>
        <p:nvGrpSpPr>
          <p:cNvPr id="51" name="组合 50"/>
          <p:cNvGrpSpPr/>
          <p:nvPr/>
        </p:nvGrpSpPr>
        <p:grpSpPr bwMode="auto">
          <a:xfrm>
            <a:off x="6119884" y="3048000"/>
            <a:ext cx="675216" cy="675217"/>
            <a:chOff x="1339850" y="2163763"/>
            <a:chExt cx="506413" cy="506412"/>
          </a:xfrm>
        </p:grpSpPr>
        <p:sp>
          <p:nvSpPr>
            <p:cNvPr id="52" name="Freeform 13"/>
            <p:cNvSpPr/>
            <p:nvPr/>
          </p:nvSpPr>
          <p:spPr bwMode="auto">
            <a:xfrm>
              <a:off x="1339850" y="2163763"/>
              <a:ext cx="506413" cy="506412"/>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solidFill>
              <a:schemeClr val="bg1">
                <a:lumMod val="50000"/>
              </a:schemeClr>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53" name="Freeform 14"/>
            <p:cNvSpPr/>
            <p:nvPr/>
          </p:nvSpPr>
          <p:spPr bwMode="auto">
            <a:xfrm>
              <a:off x="1500187" y="2276476"/>
              <a:ext cx="176213" cy="104775"/>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54" name="Freeform 15"/>
            <p:cNvSpPr>
              <a:spLocks noEditPoints="1"/>
            </p:cNvSpPr>
            <p:nvPr/>
          </p:nvSpPr>
          <p:spPr bwMode="auto">
            <a:xfrm>
              <a:off x="1447800" y="2276476"/>
              <a:ext cx="288926" cy="277811"/>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55" name="Oval 16"/>
            <p:cNvSpPr>
              <a:spLocks noChangeArrowheads="1"/>
            </p:cNvSpPr>
            <p:nvPr/>
          </p:nvSpPr>
          <p:spPr bwMode="auto">
            <a:xfrm>
              <a:off x="1549400" y="2419350"/>
              <a:ext cx="82550" cy="82550"/>
            </a:xfrm>
            <a:prstGeom prst="ellipse">
              <a:avLst/>
            </a:pr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grpSp>
      <p:grpSp>
        <p:nvGrpSpPr>
          <p:cNvPr id="56" name="组合 55"/>
          <p:cNvGrpSpPr/>
          <p:nvPr/>
        </p:nvGrpSpPr>
        <p:grpSpPr bwMode="auto">
          <a:xfrm>
            <a:off x="6126234" y="4051300"/>
            <a:ext cx="668867" cy="675217"/>
            <a:chOff x="5093055" y="2766720"/>
            <a:chExt cx="501650" cy="506413"/>
          </a:xfrm>
        </p:grpSpPr>
        <p:sp>
          <p:nvSpPr>
            <p:cNvPr id="57" name="Freeform 21"/>
            <p:cNvSpPr/>
            <p:nvPr/>
          </p:nvSpPr>
          <p:spPr bwMode="auto">
            <a:xfrm>
              <a:off x="5093055" y="2766720"/>
              <a:ext cx="501650" cy="506413"/>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solidFill>
              <a:srgbClr val="076655"/>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58" name="Oval 22"/>
            <p:cNvSpPr>
              <a:spLocks noChangeArrowheads="1"/>
            </p:cNvSpPr>
            <p:nvPr/>
          </p:nvSpPr>
          <p:spPr bwMode="auto">
            <a:xfrm>
              <a:off x="5201005" y="3069933"/>
              <a:ext cx="98425" cy="98425"/>
            </a:xfrm>
            <a:prstGeom prst="ellipse">
              <a:avLst/>
            </a:pr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59" name="Freeform 23"/>
            <p:cNvSpPr/>
            <p:nvPr/>
          </p:nvSpPr>
          <p:spPr bwMode="auto">
            <a:xfrm>
              <a:off x="5212118" y="2969920"/>
              <a:ext cx="180975" cy="179388"/>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60" name="Freeform 24"/>
            <p:cNvSpPr/>
            <p:nvPr/>
          </p:nvSpPr>
          <p:spPr bwMode="auto">
            <a:xfrm>
              <a:off x="5212118" y="2871495"/>
              <a:ext cx="277812" cy="277813"/>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grpSp>
      <p:grpSp>
        <p:nvGrpSpPr>
          <p:cNvPr id="61" name="组合 60"/>
          <p:cNvGrpSpPr/>
          <p:nvPr/>
        </p:nvGrpSpPr>
        <p:grpSpPr bwMode="auto">
          <a:xfrm>
            <a:off x="6119884" y="5054600"/>
            <a:ext cx="675216" cy="675217"/>
            <a:chOff x="6137274" y="1900165"/>
            <a:chExt cx="506413" cy="506412"/>
          </a:xfrm>
        </p:grpSpPr>
        <p:sp>
          <p:nvSpPr>
            <p:cNvPr id="62" name="Freeform 29"/>
            <p:cNvSpPr/>
            <p:nvPr/>
          </p:nvSpPr>
          <p:spPr bwMode="auto">
            <a:xfrm>
              <a:off x="6137274" y="1900165"/>
              <a:ext cx="506413" cy="506412"/>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solidFill>
              <a:schemeClr val="bg1">
                <a:lumMod val="75000"/>
              </a:schemeClr>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sp>
          <p:nvSpPr>
            <p:cNvPr id="63" name="Freeform 30"/>
            <p:cNvSpPr>
              <a:spLocks noEditPoints="1"/>
            </p:cNvSpPr>
            <p:nvPr/>
          </p:nvSpPr>
          <p:spPr bwMode="auto">
            <a:xfrm>
              <a:off x="6208711" y="1979540"/>
              <a:ext cx="327026" cy="325437"/>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rgbClr val="ECECEB"/>
            </a:solidFill>
            <a:ln>
              <a:noFill/>
            </a:ln>
          </p:spPr>
          <p:txBody>
            <a:bodyPr/>
            <a:lstStyle/>
            <a:p>
              <a:pPr fontAlgn="auto">
                <a:spcBef>
                  <a:spcPts val="0"/>
                </a:spcBef>
                <a:spcAft>
                  <a:spcPts val="0"/>
                </a:spcAft>
                <a:defRPr/>
              </a:pPr>
              <a:endParaRPr lang="zh-CN" altLang="en-US" sz="100" kern="0">
                <a:solidFill>
                  <a:sysClr val="windowText" lastClr="000000"/>
                </a:solidFill>
                <a:latin typeface="+mn-lt"/>
                <a:ea typeface="+mn-ea"/>
              </a:endParaRPr>
            </a:p>
          </p:txBody>
        </p:sp>
      </p:grpSp>
      <p:sp>
        <p:nvSpPr>
          <p:cNvPr id="64" name="Text Box 11"/>
          <p:cNvSpPr txBox="1">
            <a:spLocks noChangeArrowheads="1"/>
          </p:cNvSpPr>
          <p:nvPr/>
        </p:nvSpPr>
        <p:spPr bwMode="auto">
          <a:xfrm>
            <a:off x="6987718" y="1945217"/>
            <a:ext cx="4197349" cy="717550"/>
          </a:xfrm>
          <a:prstGeom prst="rect">
            <a:avLst/>
          </a:prstGeom>
          <a:noFill/>
          <a:ln w="9525">
            <a:noFill/>
            <a:miter lim="800000"/>
          </a:ln>
        </p:spPr>
        <p:txBody>
          <a:bodyPr>
            <a:spAutoFit/>
          </a:bodyPr>
          <a:lstStyle/>
          <a:p>
            <a:r>
              <a:rPr lang="zh-CN" altLang="en-US" sz="1335">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65" name="Text Box 11"/>
          <p:cNvSpPr txBox="1">
            <a:spLocks noChangeArrowheads="1"/>
          </p:cNvSpPr>
          <p:nvPr/>
        </p:nvSpPr>
        <p:spPr bwMode="auto">
          <a:xfrm>
            <a:off x="6987718" y="2992967"/>
            <a:ext cx="4197349" cy="717550"/>
          </a:xfrm>
          <a:prstGeom prst="rect">
            <a:avLst/>
          </a:prstGeom>
          <a:noFill/>
          <a:ln w="9525">
            <a:noFill/>
            <a:miter lim="800000"/>
          </a:ln>
        </p:spPr>
        <p:txBody>
          <a:bodyPr>
            <a:spAutoFit/>
          </a:bodyPr>
          <a:lstStyle/>
          <a:p>
            <a:r>
              <a:rPr lang="zh-CN" altLang="en-US" sz="1335">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66" name="Text Box 11"/>
          <p:cNvSpPr txBox="1">
            <a:spLocks noChangeArrowheads="1"/>
          </p:cNvSpPr>
          <p:nvPr/>
        </p:nvSpPr>
        <p:spPr bwMode="auto">
          <a:xfrm>
            <a:off x="6987718" y="4038600"/>
            <a:ext cx="4197349" cy="717550"/>
          </a:xfrm>
          <a:prstGeom prst="rect">
            <a:avLst/>
          </a:prstGeom>
          <a:noFill/>
          <a:ln w="9525">
            <a:noFill/>
            <a:miter lim="800000"/>
          </a:ln>
        </p:spPr>
        <p:txBody>
          <a:bodyPr>
            <a:spAutoFit/>
          </a:bodyPr>
          <a:lstStyle/>
          <a:p>
            <a:r>
              <a:rPr lang="zh-CN" altLang="en-US" sz="1335">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67" name="Text Box 11"/>
          <p:cNvSpPr txBox="1">
            <a:spLocks noChangeArrowheads="1"/>
          </p:cNvSpPr>
          <p:nvPr/>
        </p:nvSpPr>
        <p:spPr bwMode="auto">
          <a:xfrm>
            <a:off x="6987718" y="5086351"/>
            <a:ext cx="4197349" cy="717550"/>
          </a:xfrm>
          <a:prstGeom prst="rect">
            <a:avLst/>
          </a:prstGeom>
          <a:noFill/>
          <a:ln w="9525">
            <a:noFill/>
            <a:miter lim="800000"/>
          </a:ln>
        </p:spPr>
        <p:txBody>
          <a:bodyPr>
            <a:spAutoFit/>
          </a:bodyPr>
          <a:lstStyle/>
          <a:p>
            <a:r>
              <a:rPr lang="zh-CN" altLang="en-US" sz="1335">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24" name="矩形 23"/>
          <p:cNvSpPr/>
          <p:nvPr/>
        </p:nvSpPr>
        <p:spPr>
          <a:xfrm>
            <a:off x="1119297" y="356659"/>
            <a:ext cx="2621280" cy="457200"/>
          </a:xfrm>
          <a:prstGeom prst="rect">
            <a:avLst/>
          </a:prstGeom>
        </p:spPr>
        <p:txBody>
          <a:bodyPr wrap="none">
            <a:spAutoFit/>
          </a:bodyPr>
          <a:lstStyle/>
          <a:p>
            <a:pPr algn="l"/>
            <a:r>
              <a:rPr lang="en-US" altLang="zh-CN" sz="2400" dirty="0" smtClean="0">
                <a:solidFill>
                  <a:schemeClr val="tx1">
                    <a:lumMod val="50000"/>
                    <a:lumOff val="50000"/>
                  </a:schemeClr>
                </a:solidFill>
                <a:latin typeface="黑体" panose="02010600030101010101" charset="-122"/>
                <a:ea typeface="黑体" panose="02010600030101010101" charset="-122"/>
              </a:rPr>
              <a:t>单击此处添加标题</a:t>
            </a:r>
          </a:p>
        </p:txBody>
      </p:sp>
      <p:cxnSp>
        <p:nvCxnSpPr>
          <p:cNvPr id="31" name="直接连接符 30"/>
          <p:cNvCxnSpPr/>
          <p:nvPr/>
        </p:nvCxnSpPr>
        <p:spPr>
          <a:xfrm>
            <a:off x="713974" y="808064"/>
            <a:ext cx="3265141" cy="0"/>
          </a:xfrm>
          <a:prstGeom prst="line">
            <a:avLst/>
          </a:prstGeom>
          <a:ln>
            <a:solidFill>
              <a:srgbClr val="076655"/>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03814" y="879184"/>
            <a:ext cx="3265141" cy="0"/>
          </a:xfrm>
          <a:prstGeom prst="line">
            <a:avLst/>
          </a:prstGeom>
          <a:ln w="38100">
            <a:solidFill>
              <a:srgbClr val="076655"/>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1175254" y="356659"/>
            <a:ext cx="795020" cy="460375"/>
          </a:xfrm>
          <a:prstGeom prst="rect">
            <a:avLst/>
          </a:prstGeom>
          <a:noFill/>
        </p:spPr>
        <p:txBody>
          <a:bodyPr wrap="none" rtlCol="0">
            <a:spAutoFit/>
          </a:bodyPr>
          <a:lstStyle/>
          <a:p>
            <a:r>
              <a:rPr lang="en-US" altLang="zh-CN" sz="2400" dirty="0" smtClean="0">
                <a:solidFill>
                  <a:srgbClr val="076655"/>
                </a:solidFill>
                <a:latin typeface="Impact" panose="020B0806030902050204" pitchFamily="34" charset="0"/>
              </a:rPr>
              <a:t>LOGO</a:t>
            </a:r>
          </a:p>
        </p:txBody>
      </p:sp>
      <p:sp>
        <p:nvSpPr>
          <p:cNvPr id="3" name="文本框 2"/>
          <p:cNvSpPr txBox="1"/>
          <p:nvPr/>
        </p:nvSpPr>
        <p:spPr>
          <a:xfrm>
            <a:off x="11146708" y="678720"/>
            <a:ext cx="894080" cy="304800"/>
          </a:xfrm>
          <a:prstGeom prst="rect">
            <a:avLst/>
          </a:prstGeom>
          <a:noFill/>
        </p:spPr>
        <p:txBody>
          <a:bodyPr wrap="none" rtlCol="0">
            <a:spAutoFit/>
          </a:bodyPr>
          <a:lstStyle/>
          <a:p>
            <a:r>
              <a:rPr lang="zh-CN" altLang="en-US" sz="1400" dirty="0" smtClean="0">
                <a:solidFill>
                  <a:schemeClr val="tx1">
                    <a:lumMod val="75000"/>
                    <a:lumOff val="25000"/>
                  </a:schemeClr>
                </a:solidFill>
                <a:latin typeface="黑体" panose="02010600030101010101" charset="-122"/>
                <a:ea typeface="黑体" panose="02010600030101010101" charset="-122"/>
              </a:rPr>
              <a:t>公司名称</a:t>
            </a:r>
            <a:endParaRPr lang="zh-CN" altLang="en-US" sz="1400" dirty="0">
              <a:solidFill>
                <a:schemeClr val="tx1">
                  <a:lumMod val="75000"/>
                  <a:lumOff val="25000"/>
                </a:schemeClr>
              </a:solidFill>
              <a:latin typeface="黑体" panose="02010600030101010101" charset="-122"/>
              <a:ea typeface="黑体" panose="02010600030101010101" charset="-122"/>
            </a:endParaRPr>
          </a:p>
        </p:txBody>
      </p:sp>
      <p:sp>
        <p:nvSpPr>
          <p:cNvPr id="4" name="矩形 3"/>
          <p:cNvSpPr/>
          <p:nvPr/>
        </p:nvSpPr>
        <p:spPr>
          <a:xfrm>
            <a:off x="12040715" y="393614"/>
            <a:ext cx="148711" cy="485489"/>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矩形 11"/>
          <p:cNvSpPr/>
          <p:nvPr/>
        </p:nvSpPr>
        <p:spPr>
          <a:xfrm>
            <a:off x="3586480" y="6689090"/>
            <a:ext cx="8596630" cy="16002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270" y="6689090"/>
            <a:ext cx="3587115" cy="16002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8035" y="323850"/>
            <a:ext cx="466090" cy="4527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66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300" fill="hold"/>
                                        <p:tgtEl>
                                          <p:spTgt spid="33"/>
                                        </p:tgtEl>
                                        <p:attrNameLst>
                                          <p:attrName>ppt_x</p:attrName>
                                        </p:attrNameLst>
                                      </p:cBhvr>
                                      <p:tavLst>
                                        <p:tav tm="0">
                                          <p:val>
                                            <p:strVal val="0-#ppt_w/2"/>
                                          </p:val>
                                        </p:tav>
                                        <p:tav tm="100000">
                                          <p:val>
                                            <p:strVal val="#ppt_x"/>
                                          </p:val>
                                        </p:tav>
                                      </p:tavLst>
                                    </p:anim>
                                    <p:anim calcmode="lin" valueType="num">
                                      <p:cBhvr additive="base">
                                        <p:cTn id="8" dur="300" fill="hold"/>
                                        <p:tgtEl>
                                          <p:spTgt spid="3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2" decel="66600"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300" fill="hold"/>
                                        <p:tgtEl>
                                          <p:spTgt spid="36"/>
                                        </p:tgtEl>
                                        <p:attrNameLst>
                                          <p:attrName>ppt_x</p:attrName>
                                        </p:attrNameLst>
                                      </p:cBhvr>
                                      <p:tavLst>
                                        <p:tav tm="0">
                                          <p:val>
                                            <p:strVal val="0-#ppt_w/2"/>
                                          </p:val>
                                        </p:tav>
                                        <p:tav tm="100000">
                                          <p:val>
                                            <p:strVal val="#ppt_x"/>
                                          </p:val>
                                        </p:tav>
                                      </p:tavLst>
                                    </p:anim>
                                    <p:anim calcmode="lin" valueType="num">
                                      <p:cBhvr additive="base">
                                        <p:cTn id="13" dur="300" fill="hold"/>
                                        <p:tgtEl>
                                          <p:spTgt spid="3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3" decel="66600"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300" fill="hold"/>
                                        <p:tgtEl>
                                          <p:spTgt spid="39"/>
                                        </p:tgtEl>
                                        <p:attrNameLst>
                                          <p:attrName>ppt_x</p:attrName>
                                        </p:attrNameLst>
                                      </p:cBhvr>
                                      <p:tavLst>
                                        <p:tav tm="0">
                                          <p:val>
                                            <p:strVal val="1+#ppt_w/2"/>
                                          </p:val>
                                        </p:tav>
                                        <p:tav tm="100000">
                                          <p:val>
                                            <p:strVal val="#ppt_x"/>
                                          </p:val>
                                        </p:tav>
                                      </p:tavLst>
                                    </p:anim>
                                    <p:anim calcmode="lin" valueType="num">
                                      <p:cBhvr additive="base">
                                        <p:cTn id="18" dur="300" fill="hold"/>
                                        <p:tgtEl>
                                          <p:spTgt spid="39"/>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6" decel="66600"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300" fill="hold"/>
                                        <p:tgtEl>
                                          <p:spTgt spid="42"/>
                                        </p:tgtEl>
                                        <p:attrNameLst>
                                          <p:attrName>ppt_x</p:attrName>
                                        </p:attrNameLst>
                                      </p:cBhvr>
                                      <p:tavLst>
                                        <p:tav tm="0">
                                          <p:val>
                                            <p:strVal val="1+#ppt_w/2"/>
                                          </p:val>
                                        </p:tav>
                                        <p:tav tm="100000">
                                          <p:val>
                                            <p:strVal val="#ppt_x"/>
                                          </p:val>
                                        </p:tav>
                                      </p:tavLst>
                                    </p:anim>
                                    <p:anim calcmode="lin" valueType="num">
                                      <p:cBhvr additive="base">
                                        <p:cTn id="23" dur="300" fill="hold"/>
                                        <p:tgtEl>
                                          <p:spTgt spid="4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p:cTn id="27" dur="500" fill="hold"/>
                                        <p:tgtEl>
                                          <p:spTgt spid="47"/>
                                        </p:tgtEl>
                                        <p:attrNameLst>
                                          <p:attrName>ppt_w</p:attrName>
                                        </p:attrNameLst>
                                      </p:cBhvr>
                                      <p:tavLst>
                                        <p:tav tm="0">
                                          <p:val>
                                            <p:fltVal val="0"/>
                                          </p:val>
                                        </p:tav>
                                        <p:tav tm="100000">
                                          <p:val>
                                            <p:strVal val="#ppt_w"/>
                                          </p:val>
                                        </p:tav>
                                      </p:tavLst>
                                    </p:anim>
                                    <p:anim calcmode="lin" valueType="num">
                                      <p:cBhvr>
                                        <p:cTn id="28" dur="500" fill="hold"/>
                                        <p:tgtEl>
                                          <p:spTgt spid="47"/>
                                        </p:tgtEl>
                                        <p:attrNameLst>
                                          <p:attrName>ppt_h</p:attrName>
                                        </p:attrNameLst>
                                      </p:cBhvr>
                                      <p:tavLst>
                                        <p:tav tm="0">
                                          <p:val>
                                            <p:fltVal val="0"/>
                                          </p:val>
                                        </p:tav>
                                        <p:tav tm="100000">
                                          <p:val>
                                            <p:strVal val="#ppt_h"/>
                                          </p:val>
                                        </p:tav>
                                      </p:tavLst>
                                    </p:anim>
                                    <p:animEffect transition="in" filter="fade">
                                      <p:cBhvr>
                                        <p:cTn id="29" dur="500"/>
                                        <p:tgtEl>
                                          <p:spTgt spid="47"/>
                                        </p:tgtEl>
                                      </p:cBhvr>
                                    </p:animEffect>
                                  </p:childTnLst>
                                </p:cTn>
                              </p:par>
                              <p:par>
                                <p:cTn id="30" presetID="53" presetClass="entr" presetSubtype="16" fill="hold" nodeType="withEffect">
                                  <p:stCondLst>
                                    <p:cond delay="0"/>
                                  </p:stCondLst>
                                  <p:childTnLst>
                                    <p:set>
                                      <p:cBhvr>
                                        <p:cTn id="31" dur="1" fill="hold">
                                          <p:stCondLst>
                                            <p:cond delay="0"/>
                                          </p:stCondLst>
                                        </p:cTn>
                                        <p:tgtEl>
                                          <p:spTgt spid="51"/>
                                        </p:tgtEl>
                                        <p:attrNameLst>
                                          <p:attrName>style.visibility</p:attrName>
                                        </p:attrNameLst>
                                      </p:cBhvr>
                                      <p:to>
                                        <p:strVal val="visible"/>
                                      </p:to>
                                    </p:set>
                                    <p:anim calcmode="lin" valueType="num">
                                      <p:cBhvr>
                                        <p:cTn id="32" dur="500" fill="hold"/>
                                        <p:tgtEl>
                                          <p:spTgt spid="51"/>
                                        </p:tgtEl>
                                        <p:attrNameLst>
                                          <p:attrName>ppt_w</p:attrName>
                                        </p:attrNameLst>
                                      </p:cBhvr>
                                      <p:tavLst>
                                        <p:tav tm="0">
                                          <p:val>
                                            <p:fltVal val="0"/>
                                          </p:val>
                                        </p:tav>
                                        <p:tav tm="100000">
                                          <p:val>
                                            <p:strVal val="#ppt_w"/>
                                          </p:val>
                                        </p:tav>
                                      </p:tavLst>
                                    </p:anim>
                                    <p:anim calcmode="lin" valueType="num">
                                      <p:cBhvr>
                                        <p:cTn id="33" dur="500" fill="hold"/>
                                        <p:tgtEl>
                                          <p:spTgt spid="51"/>
                                        </p:tgtEl>
                                        <p:attrNameLst>
                                          <p:attrName>ppt_h</p:attrName>
                                        </p:attrNameLst>
                                      </p:cBhvr>
                                      <p:tavLst>
                                        <p:tav tm="0">
                                          <p:val>
                                            <p:fltVal val="0"/>
                                          </p:val>
                                        </p:tav>
                                        <p:tav tm="100000">
                                          <p:val>
                                            <p:strVal val="#ppt_h"/>
                                          </p:val>
                                        </p:tav>
                                      </p:tavLst>
                                    </p:anim>
                                    <p:animEffect transition="in" filter="fade">
                                      <p:cBhvr>
                                        <p:cTn id="34" dur="500"/>
                                        <p:tgtEl>
                                          <p:spTgt spid="51"/>
                                        </p:tgtEl>
                                      </p:cBhvr>
                                    </p:animEffect>
                                  </p:childTnLst>
                                </p:cTn>
                              </p:par>
                              <p:par>
                                <p:cTn id="35" presetID="53" presetClass="entr" presetSubtype="16" fill="hold" nodeType="with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p:cTn id="37" dur="500" fill="hold"/>
                                        <p:tgtEl>
                                          <p:spTgt spid="56"/>
                                        </p:tgtEl>
                                        <p:attrNameLst>
                                          <p:attrName>ppt_w</p:attrName>
                                        </p:attrNameLst>
                                      </p:cBhvr>
                                      <p:tavLst>
                                        <p:tav tm="0">
                                          <p:val>
                                            <p:fltVal val="0"/>
                                          </p:val>
                                        </p:tav>
                                        <p:tav tm="100000">
                                          <p:val>
                                            <p:strVal val="#ppt_w"/>
                                          </p:val>
                                        </p:tav>
                                      </p:tavLst>
                                    </p:anim>
                                    <p:anim calcmode="lin" valueType="num">
                                      <p:cBhvr>
                                        <p:cTn id="38" dur="500" fill="hold"/>
                                        <p:tgtEl>
                                          <p:spTgt spid="56"/>
                                        </p:tgtEl>
                                        <p:attrNameLst>
                                          <p:attrName>ppt_h</p:attrName>
                                        </p:attrNameLst>
                                      </p:cBhvr>
                                      <p:tavLst>
                                        <p:tav tm="0">
                                          <p:val>
                                            <p:fltVal val="0"/>
                                          </p:val>
                                        </p:tav>
                                        <p:tav tm="100000">
                                          <p:val>
                                            <p:strVal val="#ppt_h"/>
                                          </p:val>
                                        </p:tav>
                                      </p:tavLst>
                                    </p:anim>
                                    <p:animEffect transition="in" filter="fade">
                                      <p:cBhvr>
                                        <p:cTn id="39" dur="500"/>
                                        <p:tgtEl>
                                          <p:spTgt spid="56"/>
                                        </p:tgtEl>
                                      </p:cBhvr>
                                    </p:animEffect>
                                  </p:childTnLst>
                                </p:cTn>
                              </p:par>
                              <p:par>
                                <p:cTn id="40" presetID="53" presetClass="entr" presetSubtype="16" fill="hold" nodeType="with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p:cTn id="42" dur="500" fill="hold"/>
                                        <p:tgtEl>
                                          <p:spTgt spid="61"/>
                                        </p:tgtEl>
                                        <p:attrNameLst>
                                          <p:attrName>ppt_w</p:attrName>
                                        </p:attrNameLst>
                                      </p:cBhvr>
                                      <p:tavLst>
                                        <p:tav tm="0">
                                          <p:val>
                                            <p:fltVal val="0"/>
                                          </p:val>
                                        </p:tav>
                                        <p:tav tm="100000">
                                          <p:val>
                                            <p:strVal val="#ppt_w"/>
                                          </p:val>
                                        </p:tav>
                                      </p:tavLst>
                                    </p:anim>
                                    <p:anim calcmode="lin" valueType="num">
                                      <p:cBhvr>
                                        <p:cTn id="43" dur="500" fill="hold"/>
                                        <p:tgtEl>
                                          <p:spTgt spid="61"/>
                                        </p:tgtEl>
                                        <p:attrNameLst>
                                          <p:attrName>ppt_h</p:attrName>
                                        </p:attrNameLst>
                                      </p:cBhvr>
                                      <p:tavLst>
                                        <p:tav tm="0">
                                          <p:val>
                                            <p:fltVal val="0"/>
                                          </p:val>
                                        </p:tav>
                                        <p:tav tm="100000">
                                          <p:val>
                                            <p:strVal val="#ppt_h"/>
                                          </p:val>
                                        </p:tav>
                                      </p:tavLst>
                                    </p:anim>
                                    <p:animEffect transition="in" filter="fade">
                                      <p:cBhvr>
                                        <p:cTn id="44" dur="500"/>
                                        <p:tgtEl>
                                          <p:spTgt spid="61"/>
                                        </p:tgtEl>
                                      </p:cBhvr>
                                    </p:animEffect>
                                  </p:childTnLst>
                                </p:cTn>
                              </p:par>
                            </p:childTnLst>
                          </p:cTn>
                        </p:par>
                        <p:par>
                          <p:cTn id="45" fill="hold">
                            <p:stCondLst>
                              <p:cond delay="2500"/>
                            </p:stCondLst>
                            <p:childTnLst>
                              <p:par>
                                <p:cTn id="46" presetID="2" presetClass="entr" presetSubtype="2"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additive="base">
                                        <p:cTn id="48" dur="300" fill="hold"/>
                                        <p:tgtEl>
                                          <p:spTgt spid="64"/>
                                        </p:tgtEl>
                                        <p:attrNameLst>
                                          <p:attrName>ppt_x</p:attrName>
                                        </p:attrNameLst>
                                      </p:cBhvr>
                                      <p:tavLst>
                                        <p:tav tm="0">
                                          <p:val>
                                            <p:strVal val="1+#ppt_w/2"/>
                                          </p:val>
                                        </p:tav>
                                        <p:tav tm="100000">
                                          <p:val>
                                            <p:strVal val="#ppt_x"/>
                                          </p:val>
                                        </p:tav>
                                      </p:tavLst>
                                    </p:anim>
                                    <p:anim calcmode="lin" valueType="num">
                                      <p:cBhvr additive="base">
                                        <p:cTn id="49" dur="300" fill="hold"/>
                                        <p:tgtEl>
                                          <p:spTgt spid="64"/>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 presetClass="entr" presetSubtype="2"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 calcmode="lin" valueType="num">
                                      <p:cBhvr additive="base">
                                        <p:cTn id="53" dur="300" fill="hold"/>
                                        <p:tgtEl>
                                          <p:spTgt spid="65"/>
                                        </p:tgtEl>
                                        <p:attrNameLst>
                                          <p:attrName>ppt_x</p:attrName>
                                        </p:attrNameLst>
                                      </p:cBhvr>
                                      <p:tavLst>
                                        <p:tav tm="0">
                                          <p:val>
                                            <p:strVal val="1+#ppt_w/2"/>
                                          </p:val>
                                        </p:tav>
                                        <p:tav tm="100000">
                                          <p:val>
                                            <p:strVal val="#ppt_x"/>
                                          </p:val>
                                        </p:tav>
                                      </p:tavLst>
                                    </p:anim>
                                    <p:anim calcmode="lin" valueType="num">
                                      <p:cBhvr additive="base">
                                        <p:cTn id="54" dur="300" fill="hold"/>
                                        <p:tgtEl>
                                          <p:spTgt spid="65"/>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2" presetClass="entr" presetSubtype="2" fill="hold" grpId="0" nodeType="afterEffect">
                                  <p:stCondLst>
                                    <p:cond delay="0"/>
                                  </p:stCondLst>
                                  <p:childTnLst>
                                    <p:set>
                                      <p:cBhvr>
                                        <p:cTn id="57" dur="1" fill="hold">
                                          <p:stCondLst>
                                            <p:cond delay="0"/>
                                          </p:stCondLst>
                                        </p:cTn>
                                        <p:tgtEl>
                                          <p:spTgt spid="66"/>
                                        </p:tgtEl>
                                        <p:attrNameLst>
                                          <p:attrName>style.visibility</p:attrName>
                                        </p:attrNameLst>
                                      </p:cBhvr>
                                      <p:to>
                                        <p:strVal val="visible"/>
                                      </p:to>
                                    </p:set>
                                    <p:anim calcmode="lin" valueType="num">
                                      <p:cBhvr additive="base">
                                        <p:cTn id="58" dur="300" fill="hold"/>
                                        <p:tgtEl>
                                          <p:spTgt spid="66"/>
                                        </p:tgtEl>
                                        <p:attrNameLst>
                                          <p:attrName>ppt_x</p:attrName>
                                        </p:attrNameLst>
                                      </p:cBhvr>
                                      <p:tavLst>
                                        <p:tav tm="0">
                                          <p:val>
                                            <p:strVal val="1+#ppt_w/2"/>
                                          </p:val>
                                        </p:tav>
                                        <p:tav tm="100000">
                                          <p:val>
                                            <p:strVal val="#ppt_x"/>
                                          </p:val>
                                        </p:tav>
                                      </p:tavLst>
                                    </p:anim>
                                    <p:anim calcmode="lin" valueType="num">
                                      <p:cBhvr additive="base">
                                        <p:cTn id="59" dur="300" fill="hold"/>
                                        <p:tgtEl>
                                          <p:spTgt spid="66"/>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2" presetClass="entr" presetSubtype="2" fill="hold" grpId="0" nodeType="afterEffect">
                                  <p:stCondLst>
                                    <p:cond delay="0"/>
                                  </p:stCondLst>
                                  <p:childTnLst>
                                    <p:set>
                                      <p:cBhvr>
                                        <p:cTn id="62" dur="1" fill="hold">
                                          <p:stCondLst>
                                            <p:cond delay="0"/>
                                          </p:stCondLst>
                                        </p:cTn>
                                        <p:tgtEl>
                                          <p:spTgt spid="67"/>
                                        </p:tgtEl>
                                        <p:attrNameLst>
                                          <p:attrName>style.visibility</p:attrName>
                                        </p:attrNameLst>
                                      </p:cBhvr>
                                      <p:to>
                                        <p:strVal val="visible"/>
                                      </p:to>
                                    </p:set>
                                    <p:anim calcmode="lin" valueType="num">
                                      <p:cBhvr additive="base">
                                        <p:cTn id="63" dur="300" fill="hold"/>
                                        <p:tgtEl>
                                          <p:spTgt spid="67"/>
                                        </p:tgtEl>
                                        <p:attrNameLst>
                                          <p:attrName>ppt_x</p:attrName>
                                        </p:attrNameLst>
                                      </p:cBhvr>
                                      <p:tavLst>
                                        <p:tav tm="0">
                                          <p:val>
                                            <p:strVal val="1+#ppt_w/2"/>
                                          </p:val>
                                        </p:tav>
                                        <p:tav tm="100000">
                                          <p:val>
                                            <p:strVal val="#ppt_x"/>
                                          </p:val>
                                        </p:tav>
                                      </p:tavLst>
                                    </p:anim>
                                    <p:anim calcmode="lin" valueType="num">
                                      <p:cBhvr additive="base">
                                        <p:cTn id="64" dur="3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4125</Words>
  <Application>Microsoft Office PowerPoint</Application>
  <PresentationFormat>自定义</PresentationFormat>
  <Paragraphs>318</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烟草局</dc:title>
  <dc:creator>第一PPT</dc:creator>
  <cp:keywords>www.1ppt.com</cp:keywords>
  <cp:lastModifiedBy>Windows User</cp:lastModifiedBy>
  <cp:revision>18</cp:revision>
  <dcterms:created xsi:type="dcterms:W3CDTF">2017-01-14T06:18:00Z</dcterms:created>
  <dcterms:modified xsi:type="dcterms:W3CDTF">2019-03-12T13:34:21Z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