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59" r:id="rId6"/>
    <p:sldId id="263" r:id="rId7"/>
    <p:sldId id="264" r:id="rId8"/>
    <p:sldId id="265" r:id="rId9"/>
    <p:sldId id="266" r:id="rId10"/>
    <p:sldId id="260" r:id="rId11"/>
    <p:sldId id="267" r:id="rId12"/>
    <p:sldId id="268" r:id="rId13"/>
    <p:sldId id="269" r:id="rId14"/>
    <p:sldId id="270" r:id="rId15"/>
    <p:sldId id="261" r:id="rId16"/>
    <p:sldId id="271" r:id="rId17"/>
    <p:sldId id="272" r:id="rId18"/>
    <p:sldId id="273" r:id="rId19"/>
    <p:sldId id="274" r:id="rId20"/>
    <p:sldId id="262" r:id="rId21"/>
    <p:sldId id="275" r:id="rId22"/>
    <p:sldId id="276" r:id="rId23"/>
    <p:sldId id="277" r:id="rId24"/>
    <p:sldId id="278" r:id="rId25"/>
    <p:sldId id="279" r:id="rId26"/>
  </p:sldIdLst>
  <p:sldSz cx="9144000" cy="5143500" type="screen16x9"/>
  <p:notesSz cx="6858000" cy="9144000"/>
  <p:custDataLst>
    <p:tags r:id="rId27"/>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66" d="100"/>
          <a:sy n="66" d="100"/>
        </p:scale>
        <p:origin x="-426"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FFC000"/>
            </a:solidFill>
            <a:ln w="25400">
              <a:noFill/>
            </a:ln>
            <a:effectLst/>
          </c:spPr>
          <c:invertIfNegative val="0"/>
          <c:dPt>
            <c:idx val="6"/>
            <c:invertIfNegative val="0"/>
            <c:bubble3D val="0"/>
            <c:extLst xmlns:c16r2="http://schemas.microsoft.com/office/drawing/2015/06/chart">
              <c:ext xmlns:c16="http://schemas.microsoft.com/office/drawing/2014/chart" uri="{C3380CC4-5D6E-409C-BE32-E72D297353CC}">
                <c16:uniqueId val="{00000000-0596-468D-9847-107F2FDA0F5F}"/>
              </c:ext>
            </c:extLst>
          </c:dPt>
          <c:val>
            <c:numRef>
              <c:f>Sheet1!$B$2:$B$11</c:f>
              <c:numCache>
                <c:formatCode>General</c:formatCode>
                <c:ptCount val="10"/>
                <c:pt idx="0">
                  <c:v>1</c:v>
                </c:pt>
                <c:pt idx="1">
                  <c:v>2</c:v>
                </c:pt>
                <c:pt idx="2">
                  <c:v>3</c:v>
                </c:pt>
                <c:pt idx="3">
                  <c:v>4</c:v>
                </c:pt>
                <c:pt idx="4">
                  <c:v>5</c:v>
                </c:pt>
                <c:pt idx="5">
                  <c:v>6</c:v>
                </c:pt>
                <c:pt idx="6">
                  <c:v>7</c:v>
                </c:pt>
                <c:pt idx="7">
                  <c:v>6</c:v>
                </c:pt>
                <c:pt idx="8">
                  <c:v>5</c:v>
                </c:pt>
                <c:pt idx="9">
                  <c:v>2</c:v>
                </c:pt>
              </c:numCache>
            </c:numRef>
          </c:val>
          <c:extLst xmlns:c16r2="http://schemas.microsoft.com/office/drawing/2015/06/chart">
            <c:ext xmlns:c16="http://schemas.microsoft.com/office/drawing/2014/chart" uri="{C3380CC4-5D6E-409C-BE32-E72D297353CC}">
              <c16:uniqueId val="{00000001-0596-468D-9847-107F2FDA0F5F}"/>
            </c:ext>
            <c:ext xmlns:c15="http://schemas.microsoft.com/office/drawing/2012/chart" uri="{02D57815-91ED-43cb-92C2-25804820EDAC}">
              <c15:filteredCategoryTitle>
                <c15:cat>
                  <c:numRef>
                    <c:extLst xmlns:c16="http://schemas.microsoft.com/office/drawing/2014/chart" xmlns:c16r2="http://schemas.microsoft.com/office/drawing/2015/06/chart">
                      <c:ext uri="{02D57815-91ED-43cb-92C2-25804820EDAC}">
                        <c15:formulaRef>
                          <c15:sqref>Sheet1!$A$2:$A$11</c15:sqref>
                        </c15:formulaRef>
                      </c:ext>
                    </c:extLst>
                    <c:numCache>
                      <c:formatCode>General</c:formatCode>
                      <c:ptCount val="10"/>
                      <c:pt idx="0">
                        <c:v>1</c:v>
                      </c:pt>
                      <c:pt idx="1">
                        <c:v>2</c:v>
                      </c:pt>
                      <c:pt idx="2">
                        <c:v>3</c:v>
                      </c:pt>
                      <c:pt idx="3">
                        <c:v>4</c:v>
                      </c:pt>
                      <c:pt idx="4">
                        <c:v>5</c:v>
                      </c:pt>
                      <c:pt idx="5">
                        <c:v>6</c:v>
                      </c:pt>
                      <c:pt idx="6">
                        <c:v>7</c:v>
                      </c:pt>
                      <c:pt idx="7">
                        <c:v>8</c:v>
                      </c:pt>
                      <c:pt idx="8">
                        <c:v>9</c:v>
                      </c:pt>
                      <c:pt idx="9">
                        <c:v>10</c:v>
                      </c:pt>
                    </c:numCache>
                  </c:numRef>
                </c15:cat>
              </c15:filteredCategoryTitle>
            </c:ext>
          </c:extLst>
        </c:ser>
        <c:ser>
          <c:idx val="1"/>
          <c:order val="1"/>
          <c:tx>
            <c:strRef>
              <c:f>Sheet1!$C$1</c:f>
              <c:strCache>
                <c:ptCount val="1"/>
                <c:pt idx="0">
                  <c:v>Series 2</c:v>
                </c:pt>
              </c:strCache>
            </c:strRef>
          </c:tx>
          <c:spPr>
            <a:solidFill>
              <a:schemeClr val="bg1"/>
            </a:solidFill>
            <a:ln w="25400">
              <a:noFill/>
            </a:ln>
            <a:effectLst/>
          </c:spPr>
          <c:invertIfNegative val="0"/>
          <c:val>
            <c:numRef>
              <c:f>Sheet1!$C$2:$C$11</c:f>
              <c:numCache>
                <c:formatCode>General</c:formatCode>
                <c:ptCount val="10"/>
                <c:pt idx="0">
                  <c:v>9</c:v>
                </c:pt>
                <c:pt idx="1">
                  <c:v>8</c:v>
                </c:pt>
                <c:pt idx="2">
                  <c:v>7</c:v>
                </c:pt>
                <c:pt idx="3">
                  <c:v>6</c:v>
                </c:pt>
                <c:pt idx="4">
                  <c:v>5</c:v>
                </c:pt>
                <c:pt idx="5">
                  <c:v>4</c:v>
                </c:pt>
                <c:pt idx="6">
                  <c:v>3</c:v>
                </c:pt>
                <c:pt idx="7">
                  <c:v>4</c:v>
                </c:pt>
                <c:pt idx="8">
                  <c:v>5</c:v>
                </c:pt>
                <c:pt idx="9">
                  <c:v>3</c:v>
                </c:pt>
              </c:numCache>
            </c:numRef>
          </c:val>
          <c:extLst xmlns:c16r2="http://schemas.microsoft.com/office/drawing/2015/06/chart">
            <c:ext xmlns:c16="http://schemas.microsoft.com/office/drawing/2014/chart" uri="{C3380CC4-5D6E-409C-BE32-E72D297353CC}">
              <c16:uniqueId val="{00000002-0596-468D-9847-107F2FDA0F5F}"/>
            </c:ext>
            <c:ext xmlns:c15="http://schemas.microsoft.com/office/drawing/2012/chart" uri="{02D57815-91ED-43cb-92C2-25804820EDAC}">
              <c15:filteredCategoryTitle>
                <c15:cat>
                  <c:numRef>
                    <c:extLst xmlns:c16="http://schemas.microsoft.com/office/drawing/2014/chart" xmlns:c16r2="http://schemas.microsoft.com/office/drawing/2015/06/chart">
                      <c:ext uri="{02D57815-91ED-43cb-92C2-25804820EDAC}">
                        <c15:formulaRef>
                          <c15:sqref>Sheet1!$A$2:$A$11</c15:sqref>
                        </c15:formulaRef>
                      </c:ext>
                    </c:extLst>
                    <c:numCache>
                      <c:formatCode>General</c:formatCode>
                      <c:ptCount val="10"/>
                      <c:pt idx="0">
                        <c:v>1</c:v>
                      </c:pt>
                      <c:pt idx="1">
                        <c:v>2</c:v>
                      </c:pt>
                      <c:pt idx="2">
                        <c:v>3</c:v>
                      </c:pt>
                      <c:pt idx="3">
                        <c:v>4</c:v>
                      </c:pt>
                      <c:pt idx="4">
                        <c:v>5</c:v>
                      </c:pt>
                      <c:pt idx="5">
                        <c:v>6</c:v>
                      </c:pt>
                      <c:pt idx="6">
                        <c:v>7</c:v>
                      </c:pt>
                      <c:pt idx="7">
                        <c:v>8</c:v>
                      </c:pt>
                      <c:pt idx="8">
                        <c:v>9</c:v>
                      </c:pt>
                      <c:pt idx="9">
                        <c:v>10</c:v>
                      </c:pt>
                    </c:numCache>
                  </c:numRef>
                </c15:cat>
              </c15:filteredCategoryTitle>
            </c:ext>
          </c:extLst>
        </c:ser>
        <c:dLbls>
          <c:showLegendKey val="0"/>
          <c:showVal val="0"/>
          <c:showCatName val="0"/>
          <c:showSerName val="0"/>
          <c:showPercent val="0"/>
          <c:showBubbleSize val="0"/>
        </c:dLbls>
        <c:gapWidth val="20"/>
        <c:axId val="266718592"/>
        <c:axId val="303166592"/>
      </c:barChart>
      <c:catAx>
        <c:axId val="2667185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solidFill>
                <a:latin typeface="Roboto" panose="02000000000000000000" pitchFamily="2" charset="0"/>
                <a:ea typeface="Roboto" panose="02000000000000000000" pitchFamily="2" charset="0"/>
                <a:cs typeface="+mn-cs"/>
              </a:defRPr>
            </a:pPr>
            <a:endParaRPr lang="zh-CN"/>
          </a:p>
        </c:txPr>
        <c:crossAx val="303166592"/>
        <c:crosses val="autoZero"/>
        <c:auto val="1"/>
        <c:lblAlgn val="ctr"/>
        <c:lblOffset val="100"/>
        <c:noMultiLvlLbl val="0"/>
      </c:catAx>
      <c:valAx>
        <c:axId val="303166592"/>
        <c:scaling>
          <c:orientation val="minMax"/>
        </c:scaling>
        <c:delete val="1"/>
        <c:axPos val="l"/>
        <c:majorGridlines>
          <c:spPr>
            <a:ln w="9525" cap="flat" cmpd="sng" algn="ctr">
              <a:noFill/>
              <a:round/>
            </a:ln>
            <a:effectLst/>
          </c:spPr>
        </c:majorGridlines>
        <c:numFmt formatCode="General" sourceLinked="1"/>
        <c:majorTickMark val="none"/>
        <c:minorTickMark val="none"/>
        <c:tickLblPos val="nextTo"/>
        <c:crossAx val="2667185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682BCB5D-6624-458B-9565-59C240BE21F8}" type="datetimeFigureOut">
              <a:rPr lang="zh-CN" altLang="en-US" smtClean="0"/>
              <a:t>2019/3/12</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BDF72C03-03CE-4153-AC6A-D974AC5F3DD2}" type="slidenum">
              <a:rPr lang="zh-CN" altLang="en-US" smtClean="0"/>
              <a:t>‹#›</a:t>
            </a:fld>
            <a:endParaRPr lang="zh-CN" altLang="en-US"/>
          </a:p>
        </p:txBody>
      </p:sp>
    </p:spTree>
    <p:extLst>
      <p:ext uri="{BB962C8B-B14F-4D97-AF65-F5344CB8AC3E}">
        <p14:creationId xmlns:p14="http://schemas.microsoft.com/office/powerpoint/2010/main" val="417731569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682BCB5D-6624-458B-9565-59C240BE21F8}" type="datetimeFigureOut">
              <a:rPr lang="zh-CN" altLang="en-US" smtClean="0"/>
              <a:t>2019/3/12</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BDF72C03-03CE-4153-AC6A-D974AC5F3DD2}" type="slidenum">
              <a:rPr lang="zh-CN" altLang="en-US" smtClean="0"/>
              <a:t>‹#›</a:t>
            </a:fld>
            <a:endParaRPr lang="zh-CN" altLang="en-US"/>
          </a:p>
        </p:txBody>
      </p:sp>
    </p:spTree>
    <p:extLst>
      <p:ext uri="{BB962C8B-B14F-4D97-AF65-F5344CB8AC3E}">
        <p14:creationId xmlns:p14="http://schemas.microsoft.com/office/powerpoint/2010/main" val="2390245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682BCB5D-6624-458B-9565-59C240BE21F8}" type="datetimeFigureOut">
              <a:rPr lang="zh-CN" altLang="en-US" smtClean="0"/>
              <a:t>2019/3/12</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BDF72C03-03CE-4153-AC6A-D974AC5F3DD2}" type="slidenum">
              <a:rPr lang="zh-CN" altLang="en-US" smtClean="0"/>
              <a:t>‹#›</a:t>
            </a:fld>
            <a:endParaRPr lang="zh-CN" altLang="en-US"/>
          </a:p>
        </p:txBody>
      </p:sp>
    </p:spTree>
    <p:extLst>
      <p:ext uri="{BB962C8B-B14F-4D97-AF65-F5344CB8AC3E}">
        <p14:creationId xmlns:p14="http://schemas.microsoft.com/office/powerpoint/2010/main" val="24052404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99435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97151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97556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01962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86183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70065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94339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7025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682BCB5D-6624-458B-9565-59C240BE21F8}" type="datetimeFigureOut">
              <a:rPr lang="zh-CN" altLang="en-US" smtClean="0"/>
              <a:t>2019/3/12</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BDF72C03-03CE-4153-AC6A-D974AC5F3DD2}" type="slidenum">
              <a:rPr lang="zh-CN" altLang="en-US" smtClean="0"/>
              <a:t>‹#›</a:t>
            </a:fld>
            <a:endParaRPr lang="zh-CN" altLang="en-US"/>
          </a:p>
        </p:txBody>
      </p:sp>
    </p:spTree>
    <p:extLst>
      <p:ext uri="{BB962C8B-B14F-4D97-AF65-F5344CB8AC3E}">
        <p14:creationId xmlns:p14="http://schemas.microsoft.com/office/powerpoint/2010/main" val="177631349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98764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96577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16601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682BCB5D-6624-458B-9565-59C240BE21F8}" type="datetimeFigureOut">
              <a:rPr lang="zh-CN" altLang="en-US" smtClean="0"/>
              <a:t>2019/3/12</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BDF72C03-03CE-4153-AC6A-D974AC5F3DD2}" type="slidenum">
              <a:rPr lang="zh-CN" altLang="en-US" smtClean="0"/>
              <a:t>‹#›</a:t>
            </a:fld>
            <a:endParaRPr lang="zh-CN" altLang="en-US"/>
          </a:p>
        </p:txBody>
      </p:sp>
    </p:spTree>
    <p:extLst>
      <p:ext uri="{BB962C8B-B14F-4D97-AF65-F5344CB8AC3E}">
        <p14:creationId xmlns:p14="http://schemas.microsoft.com/office/powerpoint/2010/main" val="13277792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682BCB5D-6624-458B-9565-59C240BE21F8}" type="datetimeFigureOut">
              <a:rPr lang="zh-CN" altLang="en-US" smtClean="0"/>
              <a:t>2019/3/12</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BDF72C03-03CE-4153-AC6A-D974AC5F3DD2}" type="slidenum">
              <a:rPr lang="zh-CN" altLang="en-US" smtClean="0"/>
              <a:t>‹#›</a:t>
            </a:fld>
            <a:endParaRPr lang="zh-CN" altLang="en-US"/>
          </a:p>
        </p:txBody>
      </p:sp>
      <p:sp>
        <p:nvSpPr>
          <p:cNvPr id="9" name="矩形 8"/>
          <p:cNvSpPr/>
          <p:nvPr userDrawn="1"/>
        </p:nvSpPr>
        <p:spPr>
          <a:xfrm>
            <a:off x="7149571" y="4774682"/>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模板下载：</a:t>
            </a:r>
            <a:r>
              <a:rPr kumimoji="0" lang="en-US" altLang="zh-CN" sz="100" b="0" i="0" u="none" strike="noStrike" kern="0" cap="none" spc="0" normalizeH="0" baseline="0" noProof="0" dirty="0" smtClean="0">
                <a:ln>
                  <a:noFill/>
                </a:ln>
                <a:solidFill>
                  <a:schemeClr val="bg1">
                    <a:lumMod val="95000"/>
                  </a:schemeClr>
                </a:solidFill>
                <a:effectLst/>
                <a:uLnTx/>
                <a:uFillTx/>
              </a:rPr>
              <a:t>www.1ppt.com/moban/     </a:t>
            </a:r>
            <a:r>
              <a:rPr kumimoji="0" lang="zh-CN" altLang="en-US" sz="100" b="0" i="0" u="none" strike="noStrike" kern="0" cap="none" spc="0" normalizeH="0" baseline="0" noProof="0" dirty="0" smtClean="0">
                <a:ln>
                  <a:noFill/>
                </a:ln>
                <a:solidFill>
                  <a:schemeClr val="bg1">
                    <a:lumMod val="95000"/>
                  </a:schemeClr>
                </a:solidFill>
                <a:effectLst/>
                <a:uLnTx/>
                <a:uFillTx/>
              </a:rPr>
              <a:t>行业</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节日</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95000"/>
                  </a:schemeClr>
                </a:solidFill>
                <a:effectLst/>
                <a:uLnTx/>
                <a:uFillTx/>
              </a:rPr>
              <a:t>素材下载：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背景图片：</a:t>
            </a:r>
            <a:r>
              <a:rPr kumimoji="0" lang="en-US" altLang="zh-CN" sz="100" b="0" i="0" u="none" strike="noStrike" kern="0" cap="none" spc="0" normalizeH="0" baseline="0" noProof="0" dirty="0" smtClean="0">
                <a:ln>
                  <a:noFill/>
                </a:ln>
                <a:solidFill>
                  <a:schemeClr val="bg1">
                    <a:lumMod val="9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95000"/>
                  </a:schemeClr>
                </a:solidFill>
                <a:effectLst/>
                <a:uLnTx/>
                <a:uFillTx/>
              </a:rPr>
              <a:t>图表下载：</a:t>
            </a:r>
            <a:r>
              <a:rPr kumimoji="0" lang="en-US" altLang="zh-CN" sz="100" b="0" i="0" u="none" strike="noStrike" kern="0" cap="none" spc="0" normalizeH="0" baseline="0" noProof="0" dirty="0" smtClean="0">
                <a:ln>
                  <a:noFill/>
                </a:ln>
                <a:solidFill>
                  <a:schemeClr val="bg1">
                    <a:lumMod val="9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优秀</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下载：</a:t>
            </a:r>
            <a:r>
              <a:rPr kumimoji="0" lang="en-US" altLang="zh-CN" sz="100" b="0" i="0" u="none" strike="noStrike" kern="0" cap="none" spc="0" normalizeH="0" baseline="0" noProof="0" dirty="0" smtClean="0">
                <a:ln>
                  <a:noFill/>
                </a:ln>
                <a:solidFill>
                  <a:schemeClr val="bg1">
                    <a:lumMod val="9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Word</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95000"/>
                  </a:schemeClr>
                </a:solidFill>
                <a:effectLst/>
                <a:uLnTx/>
                <a:uFillTx/>
              </a:rPr>
              <a:t>教程：</a:t>
            </a:r>
            <a:r>
              <a:rPr kumimoji="0" lang="en-US" altLang="zh-CN" sz="100" b="0" i="0" u="none" strike="noStrike" kern="0" cap="none" spc="0" normalizeH="0" baseline="0" noProof="0" dirty="0" smtClean="0">
                <a:ln>
                  <a:noFill/>
                </a:ln>
                <a:solidFill>
                  <a:schemeClr val="bg1">
                    <a:lumMod val="9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资料下载：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95000"/>
                  </a:schemeClr>
                </a:solidFill>
                <a:effectLst/>
                <a:uLnTx/>
                <a:uFillTx/>
              </a:rPr>
              <a:t>课件下载：</a:t>
            </a:r>
            <a:r>
              <a:rPr kumimoji="0" lang="en-US" altLang="zh-CN" sz="100" b="0" i="0" u="none" strike="noStrike" kern="0" cap="none" spc="0" normalizeH="0" baseline="0" noProof="0" dirty="0" smtClean="0">
                <a:ln>
                  <a:noFill/>
                </a:ln>
                <a:solidFill>
                  <a:schemeClr val="bg1">
                    <a:lumMod val="9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范文下载：</a:t>
            </a:r>
            <a:r>
              <a:rPr kumimoji="0" lang="en-US" altLang="zh-CN" sz="100" b="0" i="0" u="none" strike="noStrike" kern="0" cap="none" spc="0" normalizeH="0" baseline="0" noProof="0" dirty="0" smtClean="0">
                <a:ln>
                  <a:noFill/>
                </a:ln>
                <a:solidFill>
                  <a:schemeClr val="bg1">
                    <a:lumMod val="95000"/>
                  </a:schemeClr>
                </a:solidFill>
                <a:effectLst/>
                <a:uLnTx/>
                <a:uFillTx/>
              </a:rPr>
              <a:t>www.1ppt.com/fanwen/             </a:t>
            </a:r>
            <a:r>
              <a:rPr kumimoji="0" lang="zh-CN" altLang="en-US" sz="100" b="0" i="0" u="none" strike="noStrike" kern="0" cap="none" spc="0" normalizeH="0" baseline="0" noProof="0" dirty="0" smtClean="0">
                <a:ln>
                  <a:noFill/>
                </a:ln>
                <a:solidFill>
                  <a:schemeClr val="bg1">
                    <a:lumMod val="95000"/>
                  </a:schemeClr>
                </a:solidFill>
                <a:effectLst/>
                <a:uLnTx/>
                <a:uFillTx/>
              </a:rPr>
              <a:t>试卷下载：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教案下载：</a:t>
            </a:r>
            <a:r>
              <a:rPr kumimoji="0" lang="en-US" altLang="zh-CN" sz="100" b="0" i="0" u="none" strike="noStrike" kern="0" cap="none" spc="0" normalizeH="0" baseline="0" noProof="0" dirty="0" smtClean="0">
                <a:ln>
                  <a:noFill/>
                </a:ln>
                <a:solidFill>
                  <a:schemeClr val="bg1">
                    <a:lumMod val="9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字体下载：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 </a:t>
            </a:r>
            <a:endParaRPr kumimoji="0" lang="zh-CN" altLang="en-US" sz="100" b="0" i="0" u="none" strike="noStrike" kern="0" cap="none" spc="0" normalizeH="0" baseline="0" noProof="0" dirty="0" smtClean="0">
              <a:ln>
                <a:noFill/>
              </a:ln>
              <a:solidFill>
                <a:schemeClr val="bg1">
                  <a:lumMod val="95000"/>
                </a:schemeClr>
              </a:solidFill>
              <a:effectLst/>
              <a:uLnTx/>
              <a:uFillTx/>
            </a:endParaRPr>
          </a:p>
        </p:txBody>
      </p:sp>
    </p:spTree>
    <p:extLst>
      <p:ext uri="{BB962C8B-B14F-4D97-AF65-F5344CB8AC3E}">
        <p14:creationId xmlns:p14="http://schemas.microsoft.com/office/powerpoint/2010/main" val="1263594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767263"/>
            <a:ext cx="2057400" cy="273844"/>
          </a:xfrm>
          <a:prstGeom prst="rect">
            <a:avLst/>
          </a:prstGeom>
        </p:spPr>
        <p:txBody>
          <a:bodyPr/>
          <a:lstStyle/>
          <a:p>
            <a:fld id="{682BCB5D-6624-458B-9565-59C240BE21F8}" type="datetimeFigureOut">
              <a:rPr lang="zh-CN" altLang="en-US" smtClean="0"/>
              <a:t>2019/3/12</a:t>
            </a:fld>
            <a:endParaRPr lang="zh-CN" altLang="en-US"/>
          </a:p>
        </p:txBody>
      </p:sp>
      <p:sp>
        <p:nvSpPr>
          <p:cNvPr id="8" name="Footer Placeholder 7"/>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3"/>
            <a:ext cx="2057400" cy="273844"/>
          </a:xfrm>
          <a:prstGeom prst="rect">
            <a:avLst/>
          </a:prstGeom>
        </p:spPr>
        <p:txBody>
          <a:bodyPr/>
          <a:lstStyle/>
          <a:p>
            <a:fld id="{BDF72C03-03CE-4153-AC6A-D974AC5F3DD2}" type="slidenum">
              <a:rPr lang="zh-CN" altLang="en-US" smtClean="0"/>
              <a:t>‹#›</a:t>
            </a:fld>
            <a:endParaRPr lang="zh-CN" altLang="en-US"/>
          </a:p>
        </p:txBody>
      </p:sp>
    </p:spTree>
    <p:extLst>
      <p:ext uri="{BB962C8B-B14F-4D97-AF65-F5344CB8AC3E}">
        <p14:creationId xmlns:p14="http://schemas.microsoft.com/office/powerpoint/2010/main" val="696679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767263"/>
            <a:ext cx="2057400" cy="273844"/>
          </a:xfrm>
          <a:prstGeom prst="rect">
            <a:avLst/>
          </a:prstGeom>
        </p:spPr>
        <p:txBody>
          <a:bodyPr/>
          <a:lstStyle/>
          <a:p>
            <a:fld id="{682BCB5D-6624-458B-9565-59C240BE21F8}" type="datetimeFigureOut">
              <a:rPr lang="zh-CN" altLang="en-US" smtClean="0"/>
              <a:t>2019/3/12</a:t>
            </a:fld>
            <a:endParaRPr lang="zh-CN" altLang="en-US"/>
          </a:p>
        </p:txBody>
      </p:sp>
      <p:sp>
        <p:nvSpPr>
          <p:cNvPr id="4" name="Footer Placeholder 3"/>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3"/>
            <a:ext cx="2057400" cy="273844"/>
          </a:xfrm>
          <a:prstGeom prst="rect">
            <a:avLst/>
          </a:prstGeom>
        </p:spPr>
        <p:txBody>
          <a:bodyPr/>
          <a:lstStyle/>
          <a:p>
            <a:fld id="{BDF72C03-03CE-4153-AC6A-D974AC5F3DD2}" type="slidenum">
              <a:rPr lang="zh-CN" altLang="en-US" smtClean="0"/>
              <a:t>‹#›</a:t>
            </a:fld>
            <a:endParaRPr lang="zh-CN" altLang="en-US"/>
          </a:p>
        </p:txBody>
      </p:sp>
    </p:spTree>
    <p:extLst>
      <p:ext uri="{BB962C8B-B14F-4D97-AF65-F5344CB8AC3E}">
        <p14:creationId xmlns:p14="http://schemas.microsoft.com/office/powerpoint/2010/main" val="398131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fld id="{682BCB5D-6624-458B-9565-59C240BE21F8}" type="datetimeFigureOut">
              <a:rPr lang="zh-CN" altLang="en-US" smtClean="0"/>
              <a:t>2019/3/12</a:t>
            </a:fld>
            <a:endParaRPr lang="zh-CN" altLang="en-US"/>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3"/>
            <a:ext cx="2057400" cy="273844"/>
          </a:xfrm>
          <a:prstGeom prst="rect">
            <a:avLst/>
          </a:prstGeom>
        </p:spPr>
        <p:txBody>
          <a:bodyPr/>
          <a:lstStyle/>
          <a:p>
            <a:fld id="{BDF72C03-03CE-4153-AC6A-D974AC5F3DD2}" type="slidenum">
              <a:rPr lang="zh-CN" altLang="en-US" smtClean="0"/>
              <a:t>‹#›</a:t>
            </a:fld>
            <a:endParaRPr lang="zh-CN" altLang="en-US"/>
          </a:p>
        </p:txBody>
      </p:sp>
    </p:spTree>
    <p:extLst>
      <p:ext uri="{BB962C8B-B14F-4D97-AF65-F5344CB8AC3E}">
        <p14:creationId xmlns:p14="http://schemas.microsoft.com/office/powerpoint/2010/main" val="4069705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682BCB5D-6624-458B-9565-59C240BE21F8}" type="datetimeFigureOut">
              <a:rPr lang="zh-CN" altLang="en-US" smtClean="0"/>
              <a:t>2019/3/12</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BDF72C03-03CE-4153-AC6A-D974AC5F3DD2}" type="slidenum">
              <a:rPr lang="zh-CN" altLang="en-US" smtClean="0"/>
              <a:t>‹#›</a:t>
            </a:fld>
            <a:endParaRPr lang="zh-CN" altLang="en-US"/>
          </a:p>
        </p:txBody>
      </p:sp>
    </p:spTree>
    <p:extLst>
      <p:ext uri="{BB962C8B-B14F-4D97-AF65-F5344CB8AC3E}">
        <p14:creationId xmlns:p14="http://schemas.microsoft.com/office/powerpoint/2010/main" val="638933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682BCB5D-6624-458B-9565-59C240BE21F8}" type="datetimeFigureOut">
              <a:rPr lang="zh-CN" altLang="en-US" smtClean="0"/>
              <a:t>2019/3/12</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BDF72C03-03CE-4153-AC6A-D974AC5F3DD2}" type="slidenum">
              <a:rPr lang="zh-CN" altLang="en-US" smtClean="0"/>
              <a:t>‹#›</a:t>
            </a:fld>
            <a:endParaRPr lang="zh-CN" altLang="en-US"/>
          </a:p>
        </p:txBody>
      </p:sp>
    </p:spTree>
    <p:extLst>
      <p:ext uri="{BB962C8B-B14F-4D97-AF65-F5344CB8AC3E}">
        <p14:creationId xmlns:p14="http://schemas.microsoft.com/office/powerpoint/2010/main" val="29745688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13">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4068382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2019/3/12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37155658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432219" y="4349008"/>
            <a:ext cx="287919" cy="287919"/>
            <a:chOff x="304800" y="673100"/>
            <a:chExt cx="4000500" cy="4000500"/>
          </a:xfrm>
          <a:effectLst>
            <a:outerShdw blurRad="381000" dist="152400" dir="8100000" algn="tr" rotWithShape="0">
              <a:prstClr val="black">
                <a:alpha val="7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椭圆 22"/>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椭圆 23"/>
          <p:cNvSpPr/>
          <p:nvPr/>
        </p:nvSpPr>
        <p:spPr>
          <a:xfrm>
            <a:off x="4549298" y="4510926"/>
            <a:ext cx="137389" cy="137389"/>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0" y="2913372"/>
            <a:ext cx="9144000" cy="139364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7"/>
          <p:cNvSpPr>
            <a:spLocks noChangeArrowheads="1"/>
          </p:cNvSpPr>
          <p:nvPr/>
        </p:nvSpPr>
        <p:spPr bwMode="auto">
          <a:xfrm>
            <a:off x="1172673" y="3152182"/>
            <a:ext cx="6613804"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400"/>
            <a:r>
              <a:rPr lang="zh-CN" altLang="en-US" sz="3800" b="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中国</a:t>
            </a:r>
            <a:r>
              <a:rPr lang="zh-CN" altLang="en-US" sz="3800" b="1"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交通银行工作总结报告</a:t>
            </a:r>
            <a:endParaRPr lang="zh-CN" altLang="en-US" sz="3800" b="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TextBox 7"/>
          <p:cNvSpPr>
            <a:spLocks noChangeArrowheads="1"/>
          </p:cNvSpPr>
          <p:nvPr/>
        </p:nvSpPr>
        <p:spPr bwMode="auto">
          <a:xfrm>
            <a:off x="2268634" y="3885710"/>
            <a:ext cx="446449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400"/>
            <a:r>
              <a:rPr lang="zh-CN" altLang="en-US" sz="14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简洁实用、框架完整的年终总结、工作汇报与新年计划</a:t>
            </a:r>
            <a:endParaRPr lang="zh-CN" altLang="en-US" sz="14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31" name="直接连接符 30"/>
          <p:cNvCxnSpPr/>
          <p:nvPr/>
        </p:nvCxnSpPr>
        <p:spPr>
          <a:xfrm>
            <a:off x="1808200" y="3850549"/>
            <a:ext cx="5447228" cy="0"/>
          </a:xfrm>
          <a:prstGeom prst="line">
            <a:avLst/>
          </a:prstGeom>
          <a:ln w="6350">
            <a:solidFill>
              <a:srgbClr val="FFFFFF"/>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1891774" y="793588"/>
            <a:ext cx="1870428" cy="1870428"/>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椭圆 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椭圆 8"/>
          <p:cNvSpPr/>
          <p:nvPr/>
        </p:nvSpPr>
        <p:spPr>
          <a:xfrm>
            <a:off x="720138" y="1534604"/>
            <a:ext cx="677676" cy="677676"/>
          </a:xfrm>
          <a:prstGeom prst="ellipse">
            <a:avLst/>
          </a:prstGeom>
          <a:solidFill>
            <a:srgbClr val="C0000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042858" y="454859"/>
            <a:ext cx="274777" cy="274777"/>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7786477" y="2689765"/>
            <a:ext cx="301060" cy="301060"/>
            <a:chOff x="304800" y="673100"/>
            <a:chExt cx="4000500" cy="4000500"/>
          </a:xfrm>
          <a:effectLst>
            <a:outerShdw blurRad="381000" dist="152400" dir="8100000" algn="tr" rotWithShape="0">
              <a:prstClr val="black">
                <a:alpha val="7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椭圆 12"/>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4188931" y="1588874"/>
            <a:ext cx="623903" cy="623903"/>
            <a:chOff x="304800" y="673100"/>
            <a:chExt cx="4000500" cy="4000500"/>
          </a:xfrm>
          <a:effectLst>
            <a:outerShdw blurRad="317500" dist="1905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3734521" y="2492392"/>
            <a:ext cx="219777" cy="219777"/>
            <a:chOff x="304800" y="673100"/>
            <a:chExt cx="4000500" cy="4000500"/>
          </a:xfrm>
          <a:effectLst>
            <a:outerShdw blurRad="381000" dist="152400" dir="8100000" algn="tr" rotWithShape="0">
              <a:prstClr val="black">
                <a:alpha val="7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椭圆 18"/>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椭圆 19"/>
          <p:cNvSpPr/>
          <p:nvPr/>
        </p:nvSpPr>
        <p:spPr>
          <a:xfrm>
            <a:off x="4678745" y="1001996"/>
            <a:ext cx="274777" cy="274777"/>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8158852" y="4056695"/>
            <a:ext cx="713989" cy="713989"/>
            <a:chOff x="304800" y="673100"/>
            <a:chExt cx="4000500" cy="4000500"/>
          </a:xfrm>
          <a:effectLst>
            <a:outerShdw blurRad="317500" dist="1905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椭圆 2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2" name="图片 3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80867" y="1000022"/>
            <a:ext cx="1359738" cy="1471431"/>
          </a:xfrm>
          <a:prstGeom prst="rect">
            <a:avLst/>
          </a:prstGeom>
        </p:spPr>
      </p:pic>
      <p:pic>
        <p:nvPicPr>
          <p:cNvPr id="33" name="图片 3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80867" y="980156"/>
            <a:ext cx="1359738" cy="1471431"/>
          </a:xfrm>
          <a:prstGeom prst="rect">
            <a:avLst/>
          </a:prstGeom>
        </p:spPr>
      </p:pic>
    </p:spTree>
    <p:extLst>
      <p:ext uri="{BB962C8B-B14F-4D97-AF65-F5344CB8AC3E}">
        <p14:creationId xmlns:p14="http://schemas.microsoft.com/office/powerpoint/2010/main" val="3038338085"/>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400"/>
                                  </p:stCondLst>
                                  <p:childTnLst>
                                    <p:set>
                                      <p:cBhvr>
                                        <p:cTn id="6" dur="1" fill="hold">
                                          <p:stCondLst>
                                            <p:cond delay="0"/>
                                          </p:stCondLst>
                                        </p:cTn>
                                        <p:tgtEl>
                                          <p:spTgt spid="6"/>
                                        </p:tgtEl>
                                        <p:attrNameLst>
                                          <p:attrName>style.visibility</p:attrName>
                                        </p:attrNameLst>
                                      </p:cBhvr>
                                      <p:to>
                                        <p:strVal val="visible"/>
                                      </p:to>
                                    </p:set>
                                  </p:childTnLst>
                                </p:cTn>
                              </p:par>
                              <p:par>
                                <p:cTn id="7" presetID="53" presetClass="entr" presetSubtype="16" fill="hold" nodeType="withEffect">
                                  <p:stCondLst>
                                    <p:cond delay="400"/>
                                  </p:stCondLst>
                                  <p:childTnLst>
                                    <p:set>
                                      <p:cBhvr>
                                        <p:cTn id="8" dur="1" fill="hold">
                                          <p:stCondLst>
                                            <p:cond delay="0"/>
                                          </p:stCondLst>
                                        </p:cTn>
                                        <p:tgtEl>
                                          <p:spTgt spid="6"/>
                                        </p:tgtEl>
                                        <p:attrNameLst>
                                          <p:attrName>style.visibility</p:attrName>
                                        </p:attrNameLst>
                                      </p:cBhvr>
                                      <p:to>
                                        <p:strVal val="visible"/>
                                      </p:to>
                                    </p:set>
                                    <p:anim calcmode="lin" valueType="num">
                                      <p:cBhvr>
                                        <p:cTn id="9" dur="1000" fill="hold"/>
                                        <p:tgtEl>
                                          <p:spTgt spid="6"/>
                                        </p:tgtEl>
                                        <p:attrNameLst>
                                          <p:attrName>ppt_w</p:attrName>
                                        </p:attrNameLst>
                                      </p:cBhvr>
                                      <p:tavLst>
                                        <p:tav tm="0">
                                          <p:val>
                                            <p:fltVal val="0"/>
                                          </p:val>
                                        </p:tav>
                                        <p:tav tm="100000">
                                          <p:val>
                                            <p:strVal val="#ppt_w"/>
                                          </p:val>
                                        </p:tav>
                                      </p:tavLst>
                                    </p:anim>
                                    <p:anim calcmode="lin" valueType="num">
                                      <p:cBhvr>
                                        <p:cTn id="10" dur="1000" fill="hold"/>
                                        <p:tgtEl>
                                          <p:spTgt spid="6"/>
                                        </p:tgtEl>
                                        <p:attrNameLst>
                                          <p:attrName>ppt_h</p:attrName>
                                        </p:attrNameLst>
                                      </p:cBhvr>
                                      <p:tavLst>
                                        <p:tav tm="0">
                                          <p:val>
                                            <p:fltVal val="0"/>
                                          </p:val>
                                        </p:tav>
                                        <p:tav tm="100000">
                                          <p:val>
                                            <p:strVal val="#ppt_h"/>
                                          </p:val>
                                        </p:tav>
                                      </p:tavLst>
                                    </p:anim>
                                    <p:animEffect transition="in" filter="fade">
                                      <p:cBhvr>
                                        <p:cTn id="11" dur="1000"/>
                                        <p:tgtEl>
                                          <p:spTgt spid="6"/>
                                        </p:tgtEl>
                                      </p:cBhvr>
                                    </p:animEffect>
                                  </p:childTnLst>
                                </p:cTn>
                              </p:par>
                              <p:par>
                                <p:cTn id="12" presetID="64" presetClass="path" presetSubtype="0" fill="hold" nodeType="withEffect">
                                  <p:stCondLst>
                                    <p:cond delay="400"/>
                                  </p:stCondLst>
                                  <p:childTnLst>
                                    <p:animMotion origin="layout" path="M -4.72222E-6 -4.68026E-6 L 0.38872 0.84338 " pathEditMode="relative" rAng="0" ptsTypes="AA">
                                      <p:cBhvr>
                                        <p:cTn id="13" dur="1000" spd="-100000" fill="hold"/>
                                        <p:tgtEl>
                                          <p:spTgt spid="6"/>
                                        </p:tgtEl>
                                        <p:attrNameLst>
                                          <p:attrName>ppt_x</p:attrName>
                                          <p:attrName>ppt_y</p:attrName>
                                        </p:attrNameLst>
                                      </p:cBhvr>
                                      <p:rCtr x="19427" y="42169"/>
                                    </p:animMotion>
                                  </p:childTnLst>
                                </p:cTn>
                              </p:par>
                              <p:par>
                                <p:cTn id="14" presetID="1" presetClass="entr" presetSubtype="0" fill="hold" grpId="0" nodeType="withEffect">
                                  <p:stCondLst>
                                    <p:cond delay="300"/>
                                  </p:stCondLst>
                                  <p:childTnLst>
                                    <p:set>
                                      <p:cBhvr>
                                        <p:cTn id="15" dur="1" fill="hold">
                                          <p:stCondLst>
                                            <p:cond delay="0"/>
                                          </p:stCondLst>
                                        </p:cTn>
                                        <p:tgtEl>
                                          <p:spTgt spid="10"/>
                                        </p:tgtEl>
                                        <p:attrNameLst>
                                          <p:attrName>style.visibility</p:attrName>
                                        </p:attrNameLst>
                                      </p:cBhvr>
                                      <p:to>
                                        <p:strVal val="visible"/>
                                      </p:to>
                                    </p:set>
                                  </p:childTnLst>
                                </p:cTn>
                              </p:par>
                              <p:par>
                                <p:cTn id="16" presetID="53" presetClass="entr" presetSubtype="16" fill="hold" grpId="1" nodeType="withEffect">
                                  <p:stCondLst>
                                    <p:cond delay="300"/>
                                  </p:stCondLst>
                                  <p:childTnLst>
                                    <p:set>
                                      <p:cBhvr>
                                        <p:cTn id="17" dur="1" fill="hold">
                                          <p:stCondLst>
                                            <p:cond delay="0"/>
                                          </p:stCondLst>
                                        </p:cTn>
                                        <p:tgtEl>
                                          <p:spTgt spid="10"/>
                                        </p:tgtEl>
                                        <p:attrNameLst>
                                          <p:attrName>style.visibility</p:attrName>
                                        </p:attrNameLst>
                                      </p:cBhvr>
                                      <p:to>
                                        <p:strVal val="visible"/>
                                      </p:to>
                                    </p:set>
                                    <p:anim calcmode="lin" valueType="num">
                                      <p:cBhvr>
                                        <p:cTn id="18" dur="1000" fill="hold"/>
                                        <p:tgtEl>
                                          <p:spTgt spid="10"/>
                                        </p:tgtEl>
                                        <p:attrNameLst>
                                          <p:attrName>ppt_w</p:attrName>
                                        </p:attrNameLst>
                                      </p:cBhvr>
                                      <p:tavLst>
                                        <p:tav tm="0">
                                          <p:val>
                                            <p:fltVal val="0"/>
                                          </p:val>
                                        </p:tav>
                                        <p:tav tm="100000">
                                          <p:val>
                                            <p:strVal val="#ppt_w"/>
                                          </p:val>
                                        </p:tav>
                                      </p:tavLst>
                                    </p:anim>
                                    <p:anim calcmode="lin" valueType="num">
                                      <p:cBhvr>
                                        <p:cTn id="19" dur="1000" fill="hold"/>
                                        <p:tgtEl>
                                          <p:spTgt spid="10"/>
                                        </p:tgtEl>
                                        <p:attrNameLst>
                                          <p:attrName>ppt_h</p:attrName>
                                        </p:attrNameLst>
                                      </p:cBhvr>
                                      <p:tavLst>
                                        <p:tav tm="0">
                                          <p:val>
                                            <p:fltVal val="0"/>
                                          </p:val>
                                        </p:tav>
                                        <p:tav tm="100000">
                                          <p:val>
                                            <p:strVal val="#ppt_h"/>
                                          </p:val>
                                        </p:tav>
                                      </p:tavLst>
                                    </p:anim>
                                    <p:animEffect transition="in" filter="fade">
                                      <p:cBhvr>
                                        <p:cTn id="20" dur="1000"/>
                                        <p:tgtEl>
                                          <p:spTgt spid="10"/>
                                        </p:tgtEl>
                                      </p:cBhvr>
                                    </p:animEffect>
                                  </p:childTnLst>
                                </p:cTn>
                              </p:par>
                              <p:par>
                                <p:cTn id="21" presetID="64" presetClass="path" presetSubtype="0" fill="hold" grpId="2" nodeType="withEffect">
                                  <p:stCondLst>
                                    <p:cond delay="300"/>
                                  </p:stCondLst>
                                  <p:childTnLst>
                                    <p:animMotion origin="layout" path="M 2.77778E-6 2.422E-6 L 0.39375 -0.33797 " pathEditMode="relative" rAng="0" ptsTypes="AA">
                                      <p:cBhvr>
                                        <p:cTn id="22" dur="1000" spd="-100000" fill="hold"/>
                                        <p:tgtEl>
                                          <p:spTgt spid="10"/>
                                        </p:tgtEl>
                                        <p:attrNameLst>
                                          <p:attrName>ppt_x</p:attrName>
                                          <p:attrName>ppt_y</p:attrName>
                                        </p:attrNameLst>
                                      </p:cBhvr>
                                      <p:rCtr x="19688" y="-16898"/>
                                    </p:animMotion>
                                  </p:childTnLst>
                                </p:cTn>
                              </p:par>
                              <p:par>
                                <p:cTn id="23" presetID="1" presetClass="entr" presetSubtype="0" fill="hold" nodeType="withEffect">
                                  <p:stCondLst>
                                    <p:cond delay="300"/>
                                  </p:stCondLst>
                                  <p:childTnLst>
                                    <p:set>
                                      <p:cBhvr>
                                        <p:cTn id="24" dur="1" fill="hold">
                                          <p:stCondLst>
                                            <p:cond delay="0"/>
                                          </p:stCondLst>
                                        </p:cTn>
                                        <p:tgtEl>
                                          <p:spTgt spid="11"/>
                                        </p:tgtEl>
                                        <p:attrNameLst>
                                          <p:attrName>style.visibility</p:attrName>
                                        </p:attrNameLst>
                                      </p:cBhvr>
                                      <p:to>
                                        <p:strVal val="visible"/>
                                      </p:to>
                                    </p:set>
                                  </p:childTnLst>
                                </p:cTn>
                              </p:par>
                              <p:par>
                                <p:cTn id="25" presetID="53" presetClass="entr" presetSubtype="16" fill="hold" nodeType="withEffect">
                                  <p:stCondLst>
                                    <p:cond delay="300"/>
                                  </p:stCondLst>
                                  <p:childTnLst>
                                    <p:set>
                                      <p:cBhvr>
                                        <p:cTn id="26" dur="1" fill="hold">
                                          <p:stCondLst>
                                            <p:cond delay="0"/>
                                          </p:stCondLst>
                                        </p:cTn>
                                        <p:tgtEl>
                                          <p:spTgt spid="11"/>
                                        </p:tgtEl>
                                        <p:attrNameLst>
                                          <p:attrName>style.visibility</p:attrName>
                                        </p:attrNameLst>
                                      </p:cBhvr>
                                      <p:to>
                                        <p:strVal val="visible"/>
                                      </p:to>
                                    </p:set>
                                    <p:anim calcmode="lin" valueType="num">
                                      <p:cBhvr>
                                        <p:cTn id="27" dur="1000" fill="hold"/>
                                        <p:tgtEl>
                                          <p:spTgt spid="11"/>
                                        </p:tgtEl>
                                        <p:attrNameLst>
                                          <p:attrName>ppt_w</p:attrName>
                                        </p:attrNameLst>
                                      </p:cBhvr>
                                      <p:tavLst>
                                        <p:tav tm="0">
                                          <p:val>
                                            <p:fltVal val="0"/>
                                          </p:val>
                                        </p:tav>
                                        <p:tav tm="100000">
                                          <p:val>
                                            <p:strVal val="#ppt_w"/>
                                          </p:val>
                                        </p:tav>
                                      </p:tavLst>
                                    </p:anim>
                                    <p:anim calcmode="lin" valueType="num">
                                      <p:cBhvr>
                                        <p:cTn id="28" dur="1000" fill="hold"/>
                                        <p:tgtEl>
                                          <p:spTgt spid="11"/>
                                        </p:tgtEl>
                                        <p:attrNameLst>
                                          <p:attrName>ppt_h</p:attrName>
                                        </p:attrNameLst>
                                      </p:cBhvr>
                                      <p:tavLst>
                                        <p:tav tm="0">
                                          <p:val>
                                            <p:fltVal val="0"/>
                                          </p:val>
                                        </p:tav>
                                        <p:tav tm="100000">
                                          <p:val>
                                            <p:strVal val="#ppt_h"/>
                                          </p:val>
                                        </p:tav>
                                      </p:tavLst>
                                    </p:anim>
                                    <p:animEffect transition="in" filter="fade">
                                      <p:cBhvr>
                                        <p:cTn id="29" dur="1000"/>
                                        <p:tgtEl>
                                          <p:spTgt spid="11"/>
                                        </p:tgtEl>
                                      </p:cBhvr>
                                    </p:animEffect>
                                  </p:childTnLst>
                                </p:cTn>
                              </p:par>
                              <p:par>
                                <p:cTn id="30" presetID="64" presetClass="path" presetSubtype="0" fill="hold" nodeType="withEffect">
                                  <p:stCondLst>
                                    <p:cond delay="300"/>
                                  </p:stCondLst>
                                  <p:childTnLst>
                                    <p:animMotion origin="layout" path="M -5.55556E-7 -1.46123E-6 L 0.20451 0.58418 " pathEditMode="relative" rAng="0" ptsTypes="AA">
                                      <p:cBhvr>
                                        <p:cTn id="31" dur="1000" spd="-100000" fill="hold"/>
                                        <p:tgtEl>
                                          <p:spTgt spid="11"/>
                                        </p:tgtEl>
                                        <p:attrNameLst>
                                          <p:attrName>ppt_x</p:attrName>
                                          <p:attrName>ppt_y</p:attrName>
                                        </p:attrNameLst>
                                      </p:cBhvr>
                                      <p:rCtr x="10226" y="29194"/>
                                    </p:animMotion>
                                  </p:childTnLst>
                                </p:cTn>
                              </p:par>
                              <p:par>
                                <p:cTn id="32" presetID="1" presetClass="entr" presetSubtype="0"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childTnLst>
                                </p:cTn>
                              </p:par>
                              <p:par>
                                <p:cTn id="34" presetID="53" presetClass="entr" presetSubtype="16"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p:cTn id="36" dur="1000" fill="hold"/>
                                        <p:tgtEl>
                                          <p:spTgt spid="14"/>
                                        </p:tgtEl>
                                        <p:attrNameLst>
                                          <p:attrName>ppt_w</p:attrName>
                                        </p:attrNameLst>
                                      </p:cBhvr>
                                      <p:tavLst>
                                        <p:tav tm="0">
                                          <p:val>
                                            <p:fltVal val="0"/>
                                          </p:val>
                                        </p:tav>
                                        <p:tav tm="100000">
                                          <p:val>
                                            <p:strVal val="#ppt_w"/>
                                          </p:val>
                                        </p:tav>
                                      </p:tavLst>
                                    </p:anim>
                                    <p:anim calcmode="lin" valueType="num">
                                      <p:cBhvr>
                                        <p:cTn id="37" dur="1000" fill="hold"/>
                                        <p:tgtEl>
                                          <p:spTgt spid="14"/>
                                        </p:tgtEl>
                                        <p:attrNameLst>
                                          <p:attrName>ppt_h</p:attrName>
                                        </p:attrNameLst>
                                      </p:cBhvr>
                                      <p:tavLst>
                                        <p:tav tm="0">
                                          <p:val>
                                            <p:fltVal val="0"/>
                                          </p:val>
                                        </p:tav>
                                        <p:tav tm="100000">
                                          <p:val>
                                            <p:strVal val="#ppt_h"/>
                                          </p:val>
                                        </p:tav>
                                      </p:tavLst>
                                    </p:anim>
                                    <p:animEffect transition="in" filter="fade">
                                      <p:cBhvr>
                                        <p:cTn id="38" dur="1000"/>
                                        <p:tgtEl>
                                          <p:spTgt spid="14"/>
                                        </p:tgtEl>
                                      </p:cBhvr>
                                    </p:animEffect>
                                  </p:childTnLst>
                                </p:cTn>
                              </p:par>
                              <p:par>
                                <p:cTn id="39" presetID="64" presetClass="path" presetSubtype="0" fill="hold" nodeType="withEffect">
                                  <p:stCondLst>
                                    <p:cond delay="0"/>
                                  </p:stCondLst>
                                  <p:childTnLst>
                                    <p:animMotion origin="layout" path="M 1.11111E-6 3.7037E-7 L -0.52465 -0.50957 " pathEditMode="relative" rAng="0" ptsTypes="AA">
                                      <p:cBhvr>
                                        <p:cTn id="40" dur="1000" spd="-100000" fill="hold"/>
                                        <p:tgtEl>
                                          <p:spTgt spid="14"/>
                                        </p:tgtEl>
                                        <p:attrNameLst>
                                          <p:attrName>ppt_x</p:attrName>
                                          <p:attrName>ppt_y</p:attrName>
                                        </p:attrNameLst>
                                      </p:cBhvr>
                                      <p:rCtr x="-26233" y="-25494"/>
                                    </p:animMotion>
                                  </p:childTnLst>
                                </p:cTn>
                              </p:par>
                              <p:par>
                                <p:cTn id="41" presetID="1" presetClass="entr" presetSubtype="0" fill="hold" grpId="0" nodeType="withEffect">
                                  <p:stCondLst>
                                    <p:cond delay="200"/>
                                  </p:stCondLst>
                                  <p:childTnLst>
                                    <p:set>
                                      <p:cBhvr>
                                        <p:cTn id="42" dur="1" fill="hold">
                                          <p:stCondLst>
                                            <p:cond delay="0"/>
                                          </p:stCondLst>
                                        </p:cTn>
                                        <p:tgtEl>
                                          <p:spTgt spid="20"/>
                                        </p:tgtEl>
                                        <p:attrNameLst>
                                          <p:attrName>style.visibility</p:attrName>
                                        </p:attrNameLst>
                                      </p:cBhvr>
                                      <p:to>
                                        <p:strVal val="visible"/>
                                      </p:to>
                                    </p:set>
                                  </p:childTnLst>
                                </p:cTn>
                              </p:par>
                              <p:par>
                                <p:cTn id="43" presetID="53" presetClass="entr" presetSubtype="16" fill="hold" grpId="1" nodeType="withEffect">
                                  <p:stCondLst>
                                    <p:cond delay="200"/>
                                  </p:stCondLst>
                                  <p:childTnLst>
                                    <p:set>
                                      <p:cBhvr>
                                        <p:cTn id="44" dur="1" fill="hold">
                                          <p:stCondLst>
                                            <p:cond delay="0"/>
                                          </p:stCondLst>
                                        </p:cTn>
                                        <p:tgtEl>
                                          <p:spTgt spid="20"/>
                                        </p:tgtEl>
                                        <p:attrNameLst>
                                          <p:attrName>style.visibility</p:attrName>
                                        </p:attrNameLst>
                                      </p:cBhvr>
                                      <p:to>
                                        <p:strVal val="visible"/>
                                      </p:to>
                                    </p:set>
                                    <p:anim calcmode="lin" valueType="num">
                                      <p:cBhvr>
                                        <p:cTn id="45" dur="1000" fill="hold"/>
                                        <p:tgtEl>
                                          <p:spTgt spid="20"/>
                                        </p:tgtEl>
                                        <p:attrNameLst>
                                          <p:attrName>ppt_w</p:attrName>
                                        </p:attrNameLst>
                                      </p:cBhvr>
                                      <p:tavLst>
                                        <p:tav tm="0">
                                          <p:val>
                                            <p:fltVal val="0"/>
                                          </p:val>
                                        </p:tav>
                                        <p:tav tm="100000">
                                          <p:val>
                                            <p:strVal val="#ppt_w"/>
                                          </p:val>
                                        </p:tav>
                                      </p:tavLst>
                                    </p:anim>
                                    <p:anim calcmode="lin" valueType="num">
                                      <p:cBhvr>
                                        <p:cTn id="46" dur="1000" fill="hold"/>
                                        <p:tgtEl>
                                          <p:spTgt spid="20"/>
                                        </p:tgtEl>
                                        <p:attrNameLst>
                                          <p:attrName>ppt_h</p:attrName>
                                        </p:attrNameLst>
                                      </p:cBhvr>
                                      <p:tavLst>
                                        <p:tav tm="0">
                                          <p:val>
                                            <p:fltVal val="0"/>
                                          </p:val>
                                        </p:tav>
                                        <p:tav tm="100000">
                                          <p:val>
                                            <p:strVal val="#ppt_h"/>
                                          </p:val>
                                        </p:tav>
                                      </p:tavLst>
                                    </p:anim>
                                    <p:animEffect transition="in" filter="fade">
                                      <p:cBhvr>
                                        <p:cTn id="47" dur="1000"/>
                                        <p:tgtEl>
                                          <p:spTgt spid="20"/>
                                        </p:tgtEl>
                                      </p:cBhvr>
                                    </p:animEffect>
                                  </p:childTnLst>
                                </p:cTn>
                              </p:par>
                              <p:par>
                                <p:cTn id="48" presetID="64" presetClass="path" presetSubtype="0" fill="hold" grpId="2" nodeType="withEffect">
                                  <p:stCondLst>
                                    <p:cond delay="200"/>
                                  </p:stCondLst>
                                  <p:childTnLst>
                                    <p:animMotion origin="layout" path="M -2.22222E-6 1.18319E-6 L 0.21702 -0.37071 " pathEditMode="relative" rAng="0" ptsTypes="AA">
                                      <p:cBhvr>
                                        <p:cTn id="49" dur="1000" spd="-100000" fill="hold"/>
                                        <p:tgtEl>
                                          <p:spTgt spid="20"/>
                                        </p:tgtEl>
                                        <p:attrNameLst>
                                          <p:attrName>ppt_x</p:attrName>
                                          <p:attrName>ppt_y</p:attrName>
                                        </p:attrNameLst>
                                      </p:cBhvr>
                                      <p:rCtr x="10851" y="-18536"/>
                                    </p:animMotion>
                                  </p:childTnLst>
                                </p:cTn>
                              </p:par>
                              <p:par>
                                <p:cTn id="50" presetID="1" presetClass="entr" presetSubtype="0" fill="hold" grpId="0" nodeType="withEffect">
                                  <p:stCondLst>
                                    <p:cond delay="200"/>
                                  </p:stCondLst>
                                  <p:childTnLst>
                                    <p:set>
                                      <p:cBhvr>
                                        <p:cTn id="51" dur="1" fill="hold">
                                          <p:stCondLst>
                                            <p:cond delay="0"/>
                                          </p:stCondLst>
                                        </p:cTn>
                                        <p:tgtEl>
                                          <p:spTgt spid="9"/>
                                        </p:tgtEl>
                                        <p:attrNameLst>
                                          <p:attrName>style.visibility</p:attrName>
                                        </p:attrNameLst>
                                      </p:cBhvr>
                                      <p:to>
                                        <p:strVal val="visible"/>
                                      </p:to>
                                    </p:set>
                                  </p:childTnLst>
                                </p:cTn>
                              </p:par>
                              <p:par>
                                <p:cTn id="52" presetID="53" presetClass="entr" presetSubtype="16" fill="hold" grpId="1" nodeType="withEffect">
                                  <p:stCondLst>
                                    <p:cond delay="200"/>
                                  </p:stCondLst>
                                  <p:childTnLst>
                                    <p:set>
                                      <p:cBhvr>
                                        <p:cTn id="53" dur="1" fill="hold">
                                          <p:stCondLst>
                                            <p:cond delay="0"/>
                                          </p:stCondLst>
                                        </p:cTn>
                                        <p:tgtEl>
                                          <p:spTgt spid="9"/>
                                        </p:tgtEl>
                                        <p:attrNameLst>
                                          <p:attrName>style.visibility</p:attrName>
                                        </p:attrNameLst>
                                      </p:cBhvr>
                                      <p:to>
                                        <p:strVal val="visible"/>
                                      </p:to>
                                    </p:set>
                                    <p:anim calcmode="lin" valueType="num">
                                      <p:cBhvr>
                                        <p:cTn id="54" dur="1000" fill="hold"/>
                                        <p:tgtEl>
                                          <p:spTgt spid="9"/>
                                        </p:tgtEl>
                                        <p:attrNameLst>
                                          <p:attrName>ppt_w</p:attrName>
                                        </p:attrNameLst>
                                      </p:cBhvr>
                                      <p:tavLst>
                                        <p:tav tm="0">
                                          <p:val>
                                            <p:fltVal val="0"/>
                                          </p:val>
                                        </p:tav>
                                        <p:tav tm="100000">
                                          <p:val>
                                            <p:strVal val="#ppt_w"/>
                                          </p:val>
                                        </p:tav>
                                      </p:tavLst>
                                    </p:anim>
                                    <p:anim calcmode="lin" valueType="num">
                                      <p:cBhvr>
                                        <p:cTn id="55" dur="1000" fill="hold"/>
                                        <p:tgtEl>
                                          <p:spTgt spid="9"/>
                                        </p:tgtEl>
                                        <p:attrNameLst>
                                          <p:attrName>ppt_h</p:attrName>
                                        </p:attrNameLst>
                                      </p:cBhvr>
                                      <p:tavLst>
                                        <p:tav tm="0">
                                          <p:val>
                                            <p:fltVal val="0"/>
                                          </p:val>
                                        </p:tav>
                                        <p:tav tm="100000">
                                          <p:val>
                                            <p:strVal val="#ppt_h"/>
                                          </p:val>
                                        </p:tav>
                                      </p:tavLst>
                                    </p:anim>
                                    <p:animEffect transition="in" filter="fade">
                                      <p:cBhvr>
                                        <p:cTn id="56" dur="1000"/>
                                        <p:tgtEl>
                                          <p:spTgt spid="9"/>
                                        </p:tgtEl>
                                      </p:cBhvr>
                                    </p:animEffect>
                                  </p:childTnLst>
                                </p:cTn>
                              </p:par>
                              <p:par>
                                <p:cTn id="57" presetID="64" presetClass="path" presetSubtype="0" fill="hold" grpId="2" nodeType="withEffect">
                                  <p:stCondLst>
                                    <p:cond delay="200"/>
                                  </p:stCondLst>
                                  <p:childTnLst>
                                    <p:animMotion origin="layout" path="M 0 -2.71605E-6 L 0.12309 0.575 " pathEditMode="relative" rAng="0" ptsTypes="AA">
                                      <p:cBhvr>
                                        <p:cTn id="58" dur="1000" spd="-100000" fill="hold"/>
                                        <p:tgtEl>
                                          <p:spTgt spid="9"/>
                                        </p:tgtEl>
                                        <p:attrNameLst>
                                          <p:attrName>ppt_x</p:attrName>
                                          <p:attrName>ppt_y</p:attrName>
                                        </p:attrNameLst>
                                      </p:cBhvr>
                                      <p:rCtr x="6146" y="28735"/>
                                    </p:animMotion>
                                  </p:childTnLst>
                                </p:cTn>
                              </p:par>
                              <p:par>
                                <p:cTn id="59" presetID="1" presetClass="entr" presetSubtype="0" fill="hold" nodeType="withEffect">
                                  <p:stCondLst>
                                    <p:cond delay="400"/>
                                  </p:stCondLst>
                                  <p:childTnLst>
                                    <p:set>
                                      <p:cBhvr>
                                        <p:cTn id="60" dur="1" fill="hold">
                                          <p:stCondLst>
                                            <p:cond delay="0"/>
                                          </p:stCondLst>
                                        </p:cTn>
                                        <p:tgtEl>
                                          <p:spTgt spid="17"/>
                                        </p:tgtEl>
                                        <p:attrNameLst>
                                          <p:attrName>style.visibility</p:attrName>
                                        </p:attrNameLst>
                                      </p:cBhvr>
                                      <p:to>
                                        <p:strVal val="visible"/>
                                      </p:to>
                                    </p:set>
                                  </p:childTnLst>
                                </p:cTn>
                              </p:par>
                              <p:par>
                                <p:cTn id="61" presetID="53" presetClass="entr" presetSubtype="16" fill="hold" nodeType="withEffect">
                                  <p:stCondLst>
                                    <p:cond delay="400"/>
                                  </p:stCondLst>
                                  <p:childTnLst>
                                    <p:set>
                                      <p:cBhvr>
                                        <p:cTn id="62" dur="1" fill="hold">
                                          <p:stCondLst>
                                            <p:cond delay="0"/>
                                          </p:stCondLst>
                                        </p:cTn>
                                        <p:tgtEl>
                                          <p:spTgt spid="17"/>
                                        </p:tgtEl>
                                        <p:attrNameLst>
                                          <p:attrName>style.visibility</p:attrName>
                                        </p:attrNameLst>
                                      </p:cBhvr>
                                      <p:to>
                                        <p:strVal val="visible"/>
                                      </p:to>
                                    </p:set>
                                    <p:anim calcmode="lin" valueType="num">
                                      <p:cBhvr>
                                        <p:cTn id="63" dur="1000" fill="hold"/>
                                        <p:tgtEl>
                                          <p:spTgt spid="17"/>
                                        </p:tgtEl>
                                        <p:attrNameLst>
                                          <p:attrName>ppt_w</p:attrName>
                                        </p:attrNameLst>
                                      </p:cBhvr>
                                      <p:tavLst>
                                        <p:tav tm="0">
                                          <p:val>
                                            <p:fltVal val="0"/>
                                          </p:val>
                                        </p:tav>
                                        <p:tav tm="100000">
                                          <p:val>
                                            <p:strVal val="#ppt_w"/>
                                          </p:val>
                                        </p:tav>
                                      </p:tavLst>
                                    </p:anim>
                                    <p:anim calcmode="lin" valueType="num">
                                      <p:cBhvr>
                                        <p:cTn id="64" dur="1000" fill="hold"/>
                                        <p:tgtEl>
                                          <p:spTgt spid="17"/>
                                        </p:tgtEl>
                                        <p:attrNameLst>
                                          <p:attrName>ppt_h</p:attrName>
                                        </p:attrNameLst>
                                      </p:cBhvr>
                                      <p:tavLst>
                                        <p:tav tm="0">
                                          <p:val>
                                            <p:fltVal val="0"/>
                                          </p:val>
                                        </p:tav>
                                        <p:tav tm="100000">
                                          <p:val>
                                            <p:strVal val="#ppt_h"/>
                                          </p:val>
                                        </p:tav>
                                      </p:tavLst>
                                    </p:anim>
                                    <p:animEffect transition="in" filter="fade">
                                      <p:cBhvr>
                                        <p:cTn id="65" dur="1000"/>
                                        <p:tgtEl>
                                          <p:spTgt spid="17"/>
                                        </p:tgtEl>
                                      </p:cBhvr>
                                    </p:animEffect>
                                  </p:childTnLst>
                                </p:cTn>
                              </p:par>
                              <p:par>
                                <p:cTn id="66" presetID="64" presetClass="path" presetSubtype="0" fill="hold" nodeType="withEffect">
                                  <p:stCondLst>
                                    <p:cond delay="400"/>
                                  </p:stCondLst>
                                  <p:childTnLst>
                                    <p:animMotion origin="layout" path="M 2.5E-6 6.17284E-7 L -0.71736 -0.40556 " pathEditMode="relative" rAng="0" ptsTypes="AA">
                                      <p:cBhvr>
                                        <p:cTn id="67" dur="1000" spd="-100000" fill="hold"/>
                                        <p:tgtEl>
                                          <p:spTgt spid="17"/>
                                        </p:tgtEl>
                                        <p:attrNameLst>
                                          <p:attrName>ppt_x</p:attrName>
                                          <p:attrName>ppt_y</p:attrName>
                                        </p:attrNameLst>
                                      </p:cBhvr>
                                      <p:rCtr x="-35868" y="-20278"/>
                                    </p:animMotion>
                                  </p:childTnLst>
                                </p:cTn>
                              </p:par>
                              <p:par>
                                <p:cTn id="68" presetID="1" presetClass="entr" presetSubtype="0" fill="hold" grpId="0" nodeType="withEffect">
                                  <p:stCondLst>
                                    <p:cond delay="400"/>
                                  </p:stCondLst>
                                  <p:childTnLst>
                                    <p:set>
                                      <p:cBhvr>
                                        <p:cTn id="69" dur="1" fill="hold">
                                          <p:stCondLst>
                                            <p:cond delay="0"/>
                                          </p:stCondLst>
                                        </p:cTn>
                                        <p:tgtEl>
                                          <p:spTgt spid="24"/>
                                        </p:tgtEl>
                                        <p:attrNameLst>
                                          <p:attrName>style.visibility</p:attrName>
                                        </p:attrNameLst>
                                      </p:cBhvr>
                                      <p:to>
                                        <p:strVal val="visible"/>
                                      </p:to>
                                    </p:set>
                                  </p:childTnLst>
                                </p:cTn>
                              </p:par>
                              <p:par>
                                <p:cTn id="70" presetID="53" presetClass="entr" presetSubtype="16" fill="hold" grpId="1" nodeType="withEffect">
                                  <p:stCondLst>
                                    <p:cond delay="400"/>
                                  </p:stCondLst>
                                  <p:childTnLst>
                                    <p:set>
                                      <p:cBhvr>
                                        <p:cTn id="71" dur="1" fill="hold">
                                          <p:stCondLst>
                                            <p:cond delay="0"/>
                                          </p:stCondLst>
                                        </p:cTn>
                                        <p:tgtEl>
                                          <p:spTgt spid="24"/>
                                        </p:tgtEl>
                                        <p:attrNameLst>
                                          <p:attrName>style.visibility</p:attrName>
                                        </p:attrNameLst>
                                      </p:cBhvr>
                                      <p:to>
                                        <p:strVal val="visible"/>
                                      </p:to>
                                    </p:set>
                                    <p:anim calcmode="lin" valueType="num">
                                      <p:cBhvr>
                                        <p:cTn id="72" dur="1000" fill="hold"/>
                                        <p:tgtEl>
                                          <p:spTgt spid="24"/>
                                        </p:tgtEl>
                                        <p:attrNameLst>
                                          <p:attrName>ppt_w</p:attrName>
                                        </p:attrNameLst>
                                      </p:cBhvr>
                                      <p:tavLst>
                                        <p:tav tm="0">
                                          <p:val>
                                            <p:fltVal val="0"/>
                                          </p:val>
                                        </p:tav>
                                        <p:tav tm="100000">
                                          <p:val>
                                            <p:strVal val="#ppt_w"/>
                                          </p:val>
                                        </p:tav>
                                      </p:tavLst>
                                    </p:anim>
                                    <p:anim calcmode="lin" valueType="num">
                                      <p:cBhvr>
                                        <p:cTn id="73" dur="1000" fill="hold"/>
                                        <p:tgtEl>
                                          <p:spTgt spid="24"/>
                                        </p:tgtEl>
                                        <p:attrNameLst>
                                          <p:attrName>ppt_h</p:attrName>
                                        </p:attrNameLst>
                                      </p:cBhvr>
                                      <p:tavLst>
                                        <p:tav tm="0">
                                          <p:val>
                                            <p:fltVal val="0"/>
                                          </p:val>
                                        </p:tav>
                                        <p:tav tm="100000">
                                          <p:val>
                                            <p:strVal val="#ppt_h"/>
                                          </p:val>
                                        </p:tav>
                                      </p:tavLst>
                                    </p:anim>
                                    <p:animEffect transition="in" filter="fade">
                                      <p:cBhvr>
                                        <p:cTn id="74" dur="1000"/>
                                        <p:tgtEl>
                                          <p:spTgt spid="24"/>
                                        </p:tgtEl>
                                      </p:cBhvr>
                                    </p:animEffect>
                                  </p:childTnLst>
                                </p:cTn>
                              </p:par>
                              <p:par>
                                <p:cTn id="75" presetID="64" presetClass="path" presetSubtype="0" fill="hold" grpId="2" nodeType="withEffect">
                                  <p:stCondLst>
                                    <p:cond delay="400"/>
                                  </p:stCondLst>
                                  <p:childTnLst>
                                    <p:animMotion origin="layout" path="M 5E-6 2.09762E-6 L -0.18855 -1.11369 " pathEditMode="relative" rAng="0" ptsTypes="AA">
                                      <p:cBhvr>
                                        <p:cTn id="76" dur="1000" spd="-100000" fill="hold"/>
                                        <p:tgtEl>
                                          <p:spTgt spid="24"/>
                                        </p:tgtEl>
                                        <p:attrNameLst>
                                          <p:attrName>ppt_x</p:attrName>
                                          <p:attrName>ppt_y</p:attrName>
                                        </p:attrNameLst>
                                      </p:cBhvr>
                                      <p:rCtr x="-9427" y="-55700"/>
                                    </p:animMotion>
                                  </p:childTnLst>
                                </p:cTn>
                              </p:par>
                              <p:par>
                                <p:cTn id="77" presetID="1" presetClass="entr" presetSubtype="0" fill="hold" nodeType="withEffect">
                                  <p:stCondLst>
                                    <p:cond delay="300"/>
                                  </p:stCondLst>
                                  <p:childTnLst>
                                    <p:set>
                                      <p:cBhvr>
                                        <p:cTn id="78" dur="1" fill="hold">
                                          <p:stCondLst>
                                            <p:cond delay="0"/>
                                          </p:stCondLst>
                                        </p:cTn>
                                        <p:tgtEl>
                                          <p:spTgt spid="21"/>
                                        </p:tgtEl>
                                        <p:attrNameLst>
                                          <p:attrName>style.visibility</p:attrName>
                                        </p:attrNameLst>
                                      </p:cBhvr>
                                      <p:to>
                                        <p:strVal val="visible"/>
                                      </p:to>
                                    </p:set>
                                  </p:childTnLst>
                                </p:cTn>
                              </p:par>
                              <p:par>
                                <p:cTn id="79" presetID="53" presetClass="entr" presetSubtype="16" fill="hold" nodeType="withEffect">
                                  <p:stCondLst>
                                    <p:cond delay="300"/>
                                  </p:stCondLst>
                                  <p:childTnLst>
                                    <p:set>
                                      <p:cBhvr>
                                        <p:cTn id="80" dur="1" fill="hold">
                                          <p:stCondLst>
                                            <p:cond delay="0"/>
                                          </p:stCondLst>
                                        </p:cTn>
                                        <p:tgtEl>
                                          <p:spTgt spid="21"/>
                                        </p:tgtEl>
                                        <p:attrNameLst>
                                          <p:attrName>style.visibility</p:attrName>
                                        </p:attrNameLst>
                                      </p:cBhvr>
                                      <p:to>
                                        <p:strVal val="visible"/>
                                      </p:to>
                                    </p:set>
                                    <p:anim calcmode="lin" valueType="num">
                                      <p:cBhvr>
                                        <p:cTn id="81" dur="1000" fill="hold"/>
                                        <p:tgtEl>
                                          <p:spTgt spid="21"/>
                                        </p:tgtEl>
                                        <p:attrNameLst>
                                          <p:attrName>ppt_w</p:attrName>
                                        </p:attrNameLst>
                                      </p:cBhvr>
                                      <p:tavLst>
                                        <p:tav tm="0">
                                          <p:val>
                                            <p:fltVal val="0"/>
                                          </p:val>
                                        </p:tav>
                                        <p:tav tm="100000">
                                          <p:val>
                                            <p:strVal val="#ppt_w"/>
                                          </p:val>
                                        </p:tav>
                                      </p:tavLst>
                                    </p:anim>
                                    <p:anim calcmode="lin" valueType="num">
                                      <p:cBhvr>
                                        <p:cTn id="82" dur="1000" fill="hold"/>
                                        <p:tgtEl>
                                          <p:spTgt spid="21"/>
                                        </p:tgtEl>
                                        <p:attrNameLst>
                                          <p:attrName>ppt_h</p:attrName>
                                        </p:attrNameLst>
                                      </p:cBhvr>
                                      <p:tavLst>
                                        <p:tav tm="0">
                                          <p:val>
                                            <p:fltVal val="0"/>
                                          </p:val>
                                        </p:tav>
                                        <p:tav tm="100000">
                                          <p:val>
                                            <p:strVal val="#ppt_h"/>
                                          </p:val>
                                        </p:tav>
                                      </p:tavLst>
                                    </p:anim>
                                    <p:animEffect transition="in" filter="fade">
                                      <p:cBhvr>
                                        <p:cTn id="83" dur="1000"/>
                                        <p:tgtEl>
                                          <p:spTgt spid="21"/>
                                        </p:tgtEl>
                                      </p:cBhvr>
                                    </p:animEffect>
                                  </p:childTnLst>
                                </p:cTn>
                              </p:par>
                              <p:par>
                                <p:cTn id="84" presetID="64" presetClass="path" presetSubtype="0" fill="hold" nodeType="withEffect">
                                  <p:stCondLst>
                                    <p:cond delay="300"/>
                                  </p:stCondLst>
                                  <p:childTnLst>
                                    <p:animMotion origin="layout" path="M -8.33333E-7 3.20988E-6 L 1.0349 -0.87346 " pathEditMode="relative" rAng="0" ptsTypes="AA">
                                      <p:cBhvr>
                                        <p:cTn id="85" dur="1000" spd="-100000" fill="hold"/>
                                        <p:tgtEl>
                                          <p:spTgt spid="21"/>
                                        </p:tgtEl>
                                        <p:attrNameLst>
                                          <p:attrName>ppt_x</p:attrName>
                                          <p:attrName>ppt_y</p:attrName>
                                        </p:attrNameLst>
                                      </p:cBhvr>
                                      <p:rCtr x="51736" y="-43673"/>
                                    </p:animMotion>
                                  </p:childTnLst>
                                </p:cTn>
                              </p:par>
                              <p:par>
                                <p:cTn id="86" presetID="1" presetClass="entr" presetSubtype="0" fill="hold" nodeType="withEffect">
                                  <p:stCondLst>
                                    <p:cond delay="200"/>
                                  </p:stCondLst>
                                  <p:childTnLst>
                                    <p:set>
                                      <p:cBhvr>
                                        <p:cTn id="87" dur="1" fill="hold">
                                          <p:stCondLst>
                                            <p:cond delay="0"/>
                                          </p:stCondLst>
                                        </p:cTn>
                                        <p:tgtEl>
                                          <p:spTgt spid="25"/>
                                        </p:tgtEl>
                                        <p:attrNameLst>
                                          <p:attrName>style.visibility</p:attrName>
                                        </p:attrNameLst>
                                      </p:cBhvr>
                                      <p:to>
                                        <p:strVal val="visible"/>
                                      </p:to>
                                    </p:set>
                                  </p:childTnLst>
                                </p:cTn>
                              </p:par>
                              <p:par>
                                <p:cTn id="88" presetID="53" presetClass="entr" presetSubtype="16" fill="hold" nodeType="withEffect">
                                  <p:stCondLst>
                                    <p:cond delay="200"/>
                                  </p:stCondLst>
                                  <p:childTnLst>
                                    <p:set>
                                      <p:cBhvr>
                                        <p:cTn id="89" dur="1" fill="hold">
                                          <p:stCondLst>
                                            <p:cond delay="0"/>
                                          </p:stCondLst>
                                        </p:cTn>
                                        <p:tgtEl>
                                          <p:spTgt spid="25"/>
                                        </p:tgtEl>
                                        <p:attrNameLst>
                                          <p:attrName>style.visibility</p:attrName>
                                        </p:attrNameLst>
                                      </p:cBhvr>
                                      <p:to>
                                        <p:strVal val="visible"/>
                                      </p:to>
                                    </p:set>
                                    <p:anim calcmode="lin" valueType="num">
                                      <p:cBhvr>
                                        <p:cTn id="90" dur="1000" fill="hold"/>
                                        <p:tgtEl>
                                          <p:spTgt spid="25"/>
                                        </p:tgtEl>
                                        <p:attrNameLst>
                                          <p:attrName>ppt_w</p:attrName>
                                        </p:attrNameLst>
                                      </p:cBhvr>
                                      <p:tavLst>
                                        <p:tav tm="0">
                                          <p:val>
                                            <p:fltVal val="0"/>
                                          </p:val>
                                        </p:tav>
                                        <p:tav tm="100000">
                                          <p:val>
                                            <p:strVal val="#ppt_w"/>
                                          </p:val>
                                        </p:tav>
                                      </p:tavLst>
                                    </p:anim>
                                    <p:anim calcmode="lin" valueType="num">
                                      <p:cBhvr>
                                        <p:cTn id="91" dur="1000" fill="hold"/>
                                        <p:tgtEl>
                                          <p:spTgt spid="25"/>
                                        </p:tgtEl>
                                        <p:attrNameLst>
                                          <p:attrName>ppt_h</p:attrName>
                                        </p:attrNameLst>
                                      </p:cBhvr>
                                      <p:tavLst>
                                        <p:tav tm="0">
                                          <p:val>
                                            <p:fltVal val="0"/>
                                          </p:val>
                                        </p:tav>
                                        <p:tav tm="100000">
                                          <p:val>
                                            <p:strVal val="#ppt_h"/>
                                          </p:val>
                                        </p:tav>
                                      </p:tavLst>
                                    </p:anim>
                                    <p:animEffect transition="in" filter="fade">
                                      <p:cBhvr>
                                        <p:cTn id="92" dur="1000"/>
                                        <p:tgtEl>
                                          <p:spTgt spid="25"/>
                                        </p:tgtEl>
                                      </p:cBhvr>
                                    </p:animEffect>
                                  </p:childTnLst>
                                </p:cTn>
                              </p:par>
                              <p:par>
                                <p:cTn id="93" presetID="64" presetClass="path" presetSubtype="0" fill="hold" nodeType="withEffect">
                                  <p:stCondLst>
                                    <p:cond delay="200"/>
                                  </p:stCondLst>
                                  <p:childTnLst>
                                    <p:animMotion origin="layout" path="M 4.44444E-6 4.32099E-6 L -0.64115 -0.9497 " pathEditMode="relative" rAng="0" ptsTypes="AA">
                                      <p:cBhvr>
                                        <p:cTn id="94" dur="1000" spd="-100000" fill="hold"/>
                                        <p:tgtEl>
                                          <p:spTgt spid="25"/>
                                        </p:tgtEl>
                                        <p:attrNameLst>
                                          <p:attrName>ppt_x</p:attrName>
                                          <p:attrName>ppt_y</p:attrName>
                                        </p:attrNameLst>
                                      </p:cBhvr>
                                      <p:rCtr x="-32066" y="-47500"/>
                                    </p:animMotion>
                                  </p:childTnLst>
                                </p:cTn>
                              </p:par>
                            </p:childTnLst>
                          </p:cTn>
                        </p:par>
                      </p:childTnLst>
                    </p:cTn>
                  </p:par>
                  <p:par>
                    <p:cTn id="95" fill="hold">
                      <p:stCondLst>
                        <p:cond delay="indefinite"/>
                      </p:stCondLst>
                      <p:childTnLst>
                        <p:par>
                          <p:cTn id="96" fill="hold">
                            <p:stCondLst>
                              <p:cond delay="0"/>
                            </p:stCondLst>
                            <p:childTnLst>
                              <p:par>
                                <p:cTn id="97" presetID="53" presetClass="entr" presetSubtype="16" fill="hold" nodeType="clickEffect">
                                  <p:stCondLst>
                                    <p:cond delay="0"/>
                                  </p:stCondLst>
                                  <p:childTnLst>
                                    <p:set>
                                      <p:cBhvr>
                                        <p:cTn id="98" dur="1" fill="hold">
                                          <p:stCondLst>
                                            <p:cond delay="0"/>
                                          </p:stCondLst>
                                        </p:cTn>
                                        <p:tgtEl>
                                          <p:spTgt spid="32"/>
                                        </p:tgtEl>
                                        <p:attrNameLst>
                                          <p:attrName>style.visibility</p:attrName>
                                        </p:attrNameLst>
                                      </p:cBhvr>
                                      <p:to>
                                        <p:strVal val="visible"/>
                                      </p:to>
                                    </p:set>
                                    <p:anim calcmode="lin" valueType="num">
                                      <p:cBhvr>
                                        <p:cTn id="99" dur="500" fill="hold"/>
                                        <p:tgtEl>
                                          <p:spTgt spid="32"/>
                                        </p:tgtEl>
                                        <p:attrNameLst>
                                          <p:attrName>ppt_w</p:attrName>
                                        </p:attrNameLst>
                                      </p:cBhvr>
                                      <p:tavLst>
                                        <p:tav tm="0">
                                          <p:val>
                                            <p:fltVal val="0"/>
                                          </p:val>
                                        </p:tav>
                                        <p:tav tm="100000">
                                          <p:val>
                                            <p:strVal val="#ppt_w"/>
                                          </p:val>
                                        </p:tav>
                                      </p:tavLst>
                                    </p:anim>
                                    <p:anim calcmode="lin" valueType="num">
                                      <p:cBhvr>
                                        <p:cTn id="100" dur="500" fill="hold"/>
                                        <p:tgtEl>
                                          <p:spTgt spid="32"/>
                                        </p:tgtEl>
                                        <p:attrNameLst>
                                          <p:attrName>ppt_h</p:attrName>
                                        </p:attrNameLst>
                                      </p:cBhvr>
                                      <p:tavLst>
                                        <p:tav tm="0">
                                          <p:val>
                                            <p:fltVal val="0"/>
                                          </p:val>
                                        </p:tav>
                                        <p:tav tm="100000">
                                          <p:val>
                                            <p:strVal val="#ppt_h"/>
                                          </p:val>
                                        </p:tav>
                                      </p:tavLst>
                                    </p:anim>
                                    <p:animEffect transition="in" filter="fade">
                                      <p:cBhvr>
                                        <p:cTn id="101" dur="500"/>
                                        <p:tgtEl>
                                          <p:spTgt spid="32"/>
                                        </p:tgtEl>
                                      </p:cBhvr>
                                    </p:animEffect>
                                  </p:childTnLst>
                                </p:cTn>
                              </p:par>
                            </p:childTnLst>
                          </p:cTn>
                        </p:par>
                        <p:par>
                          <p:cTn id="102" fill="hold">
                            <p:stCondLst>
                              <p:cond delay="500"/>
                            </p:stCondLst>
                            <p:childTnLst>
                              <p:par>
                                <p:cTn id="103" presetID="1" presetClass="entr" presetSubtype="0" fill="hold" nodeType="afterEffect">
                                  <p:stCondLst>
                                    <p:cond delay="0"/>
                                  </p:stCondLst>
                                  <p:childTnLst>
                                    <p:set>
                                      <p:cBhvr>
                                        <p:cTn id="104" dur="1" fill="hold">
                                          <p:stCondLst>
                                            <p:cond delay="0"/>
                                          </p:stCondLst>
                                        </p:cTn>
                                        <p:tgtEl>
                                          <p:spTgt spid="33"/>
                                        </p:tgtEl>
                                        <p:attrNameLst>
                                          <p:attrName>style.visibility</p:attrName>
                                        </p:attrNameLst>
                                      </p:cBhvr>
                                      <p:to>
                                        <p:strVal val="visible"/>
                                      </p:to>
                                    </p:set>
                                  </p:childTnLst>
                                </p:cTn>
                              </p:par>
                              <p:par>
                                <p:cTn id="105" presetID="6" presetClass="emph" presetSubtype="0" fill="hold" nodeType="withEffect">
                                  <p:stCondLst>
                                    <p:cond delay="0"/>
                                  </p:stCondLst>
                                  <p:childTnLst>
                                    <p:animScale>
                                      <p:cBhvr>
                                        <p:cTn id="106" dur="800" fill="hold"/>
                                        <p:tgtEl>
                                          <p:spTgt spid="33"/>
                                        </p:tgtEl>
                                      </p:cBhvr>
                                      <p:by x="150000" y="150000"/>
                                    </p:animScale>
                                  </p:childTnLst>
                                </p:cTn>
                              </p:par>
                              <p:par>
                                <p:cTn id="107" presetID="10" presetClass="exit" presetSubtype="0" fill="hold" nodeType="withEffect">
                                  <p:stCondLst>
                                    <p:cond delay="0"/>
                                  </p:stCondLst>
                                  <p:childTnLst>
                                    <p:animEffect transition="out" filter="fade">
                                      <p:cBhvr>
                                        <p:cTn id="108" dur="500"/>
                                        <p:tgtEl>
                                          <p:spTgt spid="33"/>
                                        </p:tgtEl>
                                      </p:cBhvr>
                                    </p:animEffect>
                                    <p:set>
                                      <p:cBhvr>
                                        <p:cTn id="109" dur="1" fill="hold">
                                          <p:stCondLst>
                                            <p:cond delay="499"/>
                                          </p:stCondLst>
                                        </p:cTn>
                                        <p:tgtEl>
                                          <p:spTgt spid="33"/>
                                        </p:tgtEl>
                                        <p:attrNameLst>
                                          <p:attrName>style.visibility</p:attrName>
                                        </p:attrNameLst>
                                      </p:cBhvr>
                                      <p:to>
                                        <p:strVal val="hidden"/>
                                      </p:to>
                                    </p:set>
                                  </p:childTnLst>
                                </p:cTn>
                              </p:par>
                            </p:childTnLst>
                          </p:cTn>
                        </p:par>
                      </p:childTnLst>
                    </p:cTn>
                  </p:par>
                  <p:par>
                    <p:cTn id="110" fill="hold">
                      <p:stCondLst>
                        <p:cond delay="indefinite"/>
                      </p:stCondLst>
                      <p:childTnLst>
                        <p:par>
                          <p:cTn id="111" fill="hold">
                            <p:stCondLst>
                              <p:cond delay="0"/>
                            </p:stCondLst>
                            <p:childTnLst>
                              <p:par>
                                <p:cTn id="112" presetID="16" presetClass="entr" presetSubtype="21" fill="hold" grpId="0" nodeType="clickEffect">
                                  <p:stCondLst>
                                    <p:cond delay="0"/>
                                  </p:stCondLst>
                                  <p:childTnLst>
                                    <p:set>
                                      <p:cBhvr>
                                        <p:cTn id="113" dur="1" fill="hold">
                                          <p:stCondLst>
                                            <p:cond delay="0"/>
                                          </p:stCondLst>
                                        </p:cTn>
                                        <p:tgtEl>
                                          <p:spTgt spid="28"/>
                                        </p:tgtEl>
                                        <p:attrNameLst>
                                          <p:attrName>style.visibility</p:attrName>
                                        </p:attrNameLst>
                                      </p:cBhvr>
                                      <p:to>
                                        <p:strVal val="visible"/>
                                      </p:to>
                                    </p:set>
                                    <p:animEffect transition="in" filter="barn(inVertical)">
                                      <p:cBhvr>
                                        <p:cTn id="114" dur="500"/>
                                        <p:tgtEl>
                                          <p:spTgt spid="28"/>
                                        </p:tgtEl>
                                      </p:cBhvr>
                                    </p:animEffect>
                                  </p:childTnLst>
                                </p:cTn>
                              </p:par>
                            </p:childTnLst>
                          </p:cTn>
                        </p:par>
                        <p:par>
                          <p:cTn id="115" fill="hold">
                            <p:stCondLst>
                              <p:cond delay="500"/>
                            </p:stCondLst>
                            <p:childTnLst>
                              <p:par>
                                <p:cTn id="116" presetID="2" presetClass="entr" presetSubtype="8" fill="hold" nodeType="afterEffect">
                                  <p:stCondLst>
                                    <p:cond delay="0"/>
                                  </p:stCondLst>
                                  <p:childTnLst>
                                    <p:set>
                                      <p:cBhvr>
                                        <p:cTn id="117" dur="1" fill="hold">
                                          <p:stCondLst>
                                            <p:cond delay="0"/>
                                          </p:stCondLst>
                                        </p:cTn>
                                        <p:tgtEl>
                                          <p:spTgt spid="31"/>
                                        </p:tgtEl>
                                        <p:attrNameLst>
                                          <p:attrName>style.visibility</p:attrName>
                                        </p:attrNameLst>
                                      </p:cBhvr>
                                      <p:to>
                                        <p:strVal val="visible"/>
                                      </p:to>
                                    </p:set>
                                    <p:anim calcmode="lin" valueType="num">
                                      <p:cBhvr additive="base">
                                        <p:cTn id="118" dur="500" fill="hold"/>
                                        <p:tgtEl>
                                          <p:spTgt spid="31"/>
                                        </p:tgtEl>
                                        <p:attrNameLst>
                                          <p:attrName>ppt_x</p:attrName>
                                        </p:attrNameLst>
                                      </p:cBhvr>
                                      <p:tavLst>
                                        <p:tav tm="0">
                                          <p:val>
                                            <p:strVal val="0-#ppt_w/2"/>
                                          </p:val>
                                        </p:tav>
                                        <p:tav tm="100000">
                                          <p:val>
                                            <p:strVal val="#ppt_x"/>
                                          </p:val>
                                        </p:tav>
                                      </p:tavLst>
                                    </p:anim>
                                    <p:anim calcmode="lin" valueType="num">
                                      <p:cBhvr additive="base">
                                        <p:cTn id="119" dur="500" fill="hold"/>
                                        <p:tgtEl>
                                          <p:spTgt spid="31"/>
                                        </p:tgtEl>
                                        <p:attrNameLst>
                                          <p:attrName>ppt_y</p:attrName>
                                        </p:attrNameLst>
                                      </p:cBhvr>
                                      <p:tavLst>
                                        <p:tav tm="0">
                                          <p:val>
                                            <p:strVal val="#ppt_y"/>
                                          </p:val>
                                        </p:tav>
                                        <p:tav tm="100000">
                                          <p:val>
                                            <p:strVal val="#ppt_y"/>
                                          </p:val>
                                        </p:tav>
                                      </p:tavLst>
                                    </p:anim>
                                  </p:childTnLst>
                                </p:cTn>
                              </p:par>
                            </p:childTnLst>
                          </p:cTn>
                        </p:par>
                        <p:par>
                          <p:cTn id="120" fill="hold">
                            <p:stCondLst>
                              <p:cond delay="1000"/>
                            </p:stCondLst>
                            <p:childTnLst>
                              <p:par>
                                <p:cTn id="121" presetID="52" presetClass="entr" presetSubtype="0" fill="hold" grpId="0" nodeType="afterEffect">
                                  <p:stCondLst>
                                    <p:cond delay="0"/>
                                  </p:stCondLst>
                                  <p:iterate type="lt">
                                    <p:tmPct val="10000"/>
                                  </p:iterate>
                                  <p:childTnLst>
                                    <p:set>
                                      <p:cBhvr>
                                        <p:cTn id="122" dur="1" fill="hold">
                                          <p:stCondLst>
                                            <p:cond delay="0"/>
                                          </p:stCondLst>
                                        </p:cTn>
                                        <p:tgtEl>
                                          <p:spTgt spid="29"/>
                                        </p:tgtEl>
                                        <p:attrNameLst>
                                          <p:attrName>style.visibility</p:attrName>
                                        </p:attrNameLst>
                                      </p:cBhvr>
                                      <p:to>
                                        <p:strVal val="visible"/>
                                      </p:to>
                                    </p:set>
                                    <p:animScale>
                                      <p:cBhvr>
                                        <p:cTn id="123"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4" dur="1000" decel="50000" fill="hold">
                                          <p:stCondLst>
                                            <p:cond delay="0"/>
                                          </p:stCondLst>
                                        </p:cTn>
                                        <p:tgtEl>
                                          <p:spTgt spid="29"/>
                                        </p:tgtEl>
                                        <p:attrNameLst>
                                          <p:attrName>ppt_x</p:attrName>
                                          <p:attrName>ppt_y</p:attrName>
                                        </p:attrNameLst>
                                      </p:cBhvr>
                                    </p:animMotion>
                                    <p:animEffect transition="in" filter="fade">
                                      <p:cBhvr>
                                        <p:cTn id="125" dur="1000"/>
                                        <p:tgtEl>
                                          <p:spTgt spid="29"/>
                                        </p:tgtEl>
                                      </p:cBhvr>
                                    </p:animEffect>
                                  </p:childTnLst>
                                </p:cTn>
                              </p:par>
                            </p:childTnLst>
                          </p:cTn>
                        </p:par>
                        <p:par>
                          <p:cTn id="126" fill="hold">
                            <p:stCondLst>
                              <p:cond delay="3100"/>
                            </p:stCondLst>
                            <p:childTnLst>
                              <p:par>
                                <p:cTn id="127" presetID="52" presetClass="entr" presetSubtype="0" fill="hold" grpId="0" nodeType="afterEffect">
                                  <p:stCondLst>
                                    <p:cond delay="0"/>
                                  </p:stCondLst>
                                  <p:iterate type="lt">
                                    <p:tmPct val="10000"/>
                                  </p:iterate>
                                  <p:childTnLst>
                                    <p:set>
                                      <p:cBhvr>
                                        <p:cTn id="128" dur="1" fill="hold">
                                          <p:stCondLst>
                                            <p:cond delay="0"/>
                                          </p:stCondLst>
                                        </p:cTn>
                                        <p:tgtEl>
                                          <p:spTgt spid="30"/>
                                        </p:tgtEl>
                                        <p:attrNameLst>
                                          <p:attrName>style.visibility</p:attrName>
                                        </p:attrNameLst>
                                      </p:cBhvr>
                                      <p:to>
                                        <p:strVal val="visible"/>
                                      </p:to>
                                    </p:set>
                                    <p:animScale>
                                      <p:cBhvr>
                                        <p:cTn id="129"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0" dur="1000" decel="50000" fill="hold">
                                          <p:stCondLst>
                                            <p:cond delay="0"/>
                                          </p:stCondLst>
                                        </p:cTn>
                                        <p:tgtEl>
                                          <p:spTgt spid="30"/>
                                        </p:tgtEl>
                                        <p:attrNameLst>
                                          <p:attrName>ppt_x</p:attrName>
                                          <p:attrName>ppt_y</p:attrName>
                                        </p:attrNameLst>
                                      </p:cBhvr>
                                    </p:animMotion>
                                    <p:animEffect transition="in" filter="fade">
                                      <p:cBhvr>
                                        <p:cTn id="131"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24" grpId="2" animBg="1"/>
      <p:bldP spid="28" grpId="0" animBg="1"/>
      <p:bldP spid="29" grpId="0"/>
      <p:bldP spid="30" grpId="0"/>
      <p:bldP spid="9" grpId="0" animBg="1"/>
      <p:bldP spid="9" grpId="1" animBg="1"/>
      <p:bldP spid="9" grpId="2" animBg="1"/>
      <p:bldP spid="10" grpId="0" animBg="1"/>
      <p:bldP spid="10" grpId="1" animBg="1"/>
      <p:bldP spid="10" grpId="2" animBg="1"/>
      <p:bldP spid="20" grpId="0" animBg="1"/>
      <p:bldP spid="20" grpId="1" animBg="1"/>
      <p:bldP spid="20" grpId="2"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761775" y="2196656"/>
            <a:ext cx="7452586" cy="1025288"/>
            <a:chOff x="1015699" y="2928875"/>
            <a:chExt cx="9936781" cy="1367050"/>
          </a:xfrm>
        </p:grpSpPr>
        <p:cxnSp>
          <p:nvCxnSpPr>
            <p:cNvPr id="9" name="Straight Connector 31"/>
            <p:cNvCxnSpPr/>
            <p:nvPr/>
          </p:nvCxnSpPr>
          <p:spPr>
            <a:xfrm flipV="1">
              <a:off x="1015699" y="3621611"/>
              <a:ext cx="9936781" cy="1"/>
            </a:xfrm>
            <a:prstGeom prst="line">
              <a:avLst/>
            </a:prstGeom>
            <a:ln w="13970">
              <a:solidFill>
                <a:schemeClr val="accent3"/>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10" name="Straight Connector 31"/>
            <p:cNvCxnSpPr/>
            <p:nvPr/>
          </p:nvCxnSpPr>
          <p:spPr>
            <a:xfrm flipV="1">
              <a:off x="2311076" y="292887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Oval 5"/>
            <p:cNvSpPr/>
            <p:nvPr/>
          </p:nvSpPr>
          <p:spPr>
            <a:xfrm>
              <a:off x="2247244" y="3561532"/>
              <a:ext cx="127665" cy="127665"/>
            </a:xfrm>
            <a:prstGeom prst="ellipse">
              <a:avLst/>
            </a:prstGeom>
            <a:solidFill>
              <a:srgbClr val="C000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65000"/>
                    <a:lumOff val="35000"/>
                  </a:schemeClr>
                </a:solidFill>
              </a:endParaRPr>
            </a:p>
          </p:txBody>
        </p:sp>
        <p:cxnSp>
          <p:nvCxnSpPr>
            <p:cNvPr id="12" name="Straight Connector 31"/>
            <p:cNvCxnSpPr/>
            <p:nvPr/>
          </p:nvCxnSpPr>
          <p:spPr>
            <a:xfrm flipV="1">
              <a:off x="7265810" y="292887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Oval 5"/>
            <p:cNvSpPr/>
            <p:nvPr/>
          </p:nvSpPr>
          <p:spPr>
            <a:xfrm>
              <a:off x="7201978" y="3561532"/>
              <a:ext cx="127665" cy="127665"/>
            </a:xfrm>
            <a:prstGeom prst="ellipse">
              <a:avLst/>
            </a:prstGeom>
            <a:solidFill>
              <a:srgbClr val="C000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65000"/>
                    <a:lumOff val="35000"/>
                  </a:schemeClr>
                </a:solidFill>
              </a:endParaRPr>
            </a:p>
          </p:txBody>
        </p:sp>
        <p:cxnSp>
          <p:nvCxnSpPr>
            <p:cNvPr id="14" name="Straight Connector 31"/>
            <p:cNvCxnSpPr/>
            <p:nvPr/>
          </p:nvCxnSpPr>
          <p:spPr>
            <a:xfrm flipV="1">
              <a:off x="4777173" y="359943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Oval 5"/>
            <p:cNvSpPr/>
            <p:nvPr/>
          </p:nvSpPr>
          <p:spPr>
            <a:xfrm>
              <a:off x="4713341" y="3561532"/>
              <a:ext cx="127665" cy="127665"/>
            </a:xfrm>
            <a:prstGeom prst="ellipse">
              <a:avLst/>
            </a:prstGeom>
            <a:solidFill>
              <a:srgbClr val="C000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65000"/>
                    <a:lumOff val="35000"/>
                  </a:schemeClr>
                </a:solidFill>
              </a:endParaRPr>
            </a:p>
          </p:txBody>
        </p:sp>
        <p:cxnSp>
          <p:nvCxnSpPr>
            <p:cNvPr id="16" name="Straight Connector 31"/>
            <p:cNvCxnSpPr/>
            <p:nvPr/>
          </p:nvCxnSpPr>
          <p:spPr>
            <a:xfrm flipV="1">
              <a:off x="9743294" y="359943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 name="Oval 5"/>
            <p:cNvSpPr/>
            <p:nvPr/>
          </p:nvSpPr>
          <p:spPr>
            <a:xfrm>
              <a:off x="9679462" y="3561532"/>
              <a:ext cx="127665" cy="127665"/>
            </a:xfrm>
            <a:prstGeom prst="ellipse">
              <a:avLst/>
            </a:prstGeom>
            <a:solidFill>
              <a:srgbClr val="C000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65000"/>
                    <a:lumOff val="35000"/>
                  </a:schemeClr>
                </a:solidFill>
              </a:endParaRPr>
            </a:p>
          </p:txBody>
        </p:sp>
      </p:grpSp>
      <p:sp>
        <p:nvSpPr>
          <p:cNvPr id="18" name="矩形 17"/>
          <p:cNvSpPr/>
          <p:nvPr/>
        </p:nvSpPr>
        <p:spPr>
          <a:xfrm>
            <a:off x="2293841" y="1523838"/>
            <a:ext cx="2504854" cy="864339"/>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9" name="矩形 18"/>
          <p:cNvSpPr/>
          <p:nvPr/>
        </p:nvSpPr>
        <p:spPr>
          <a:xfrm>
            <a:off x="6019095" y="1523838"/>
            <a:ext cx="2504854" cy="837152"/>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20" name="矩形 19"/>
          <p:cNvSpPr/>
          <p:nvPr/>
        </p:nvSpPr>
        <p:spPr>
          <a:xfrm>
            <a:off x="729928" y="3221944"/>
            <a:ext cx="2504854" cy="864339"/>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21" name="矩形 20"/>
          <p:cNvSpPr/>
          <p:nvPr/>
        </p:nvSpPr>
        <p:spPr>
          <a:xfrm>
            <a:off x="4312308" y="3221944"/>
            <a:ext cx="2504854" cy="837152"/>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22" name="组合 21"/>
          <p:cNvGrpSpPr/>
          <p:nvPr/>
        </p:nvGrpSpPr>
        <p:grpSpPr>
          <a:xfrm>
            <a:off x="1262027" y="1384450"/>
            <a:ext cx="938264" cy="940162"/>
            <a:chOff x="1262027" y="1384450"/>
            <a:chExt cx="938264" cy="940162"/>
          </a:xfrm>
          <a:solidFill>
            <a:srgbClr val="C00000"/>
          </a:solidFill>
        </p:grpSpPr>
        <p:sp>
          <p:nvSpPr>
            <p:cNvPr id="23"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pFill/>
            <a:ln w="25400" cap="flat" cmpd="sng" algn="ctr">
              <a:noFill/>
              <a:prstDash val="solid"/>
            </a:ln>
            <a:effectLst/>
          </p:spPr>
          <p:txBody>
            <a:bodyPr anchor="ctr"/>
            <a:lstStyle/>
            <a:p>
              <a:pPr algn="ctr" fontAlgn="base">
                <a:spcBef>
                  <a:spcPct val="0"/>
                </a:spcBef>
                <a:spcAft>
                  <a:spcPct val="0"/>
                </a:spcAft>
                <a:defRPr/>
              </a:pPr>
              <a:endParaRPr lang="zh-CN" altLang="en-US" kern="0">
                <a:solidFill>
                  <a:schemeClr val="bg1"/>
                </a:solidFill>
                <a:latin typeface="Arial" panose="020B0604020202020204"/>
              </a:endParaRPr>
            </a:p>
          </p:txBody>
        </p:sp>
        <p:sp>
          <p:nvSpPr>
            <p:cNvPr id="24" name="TextBox 17"/>
            <p:cNvSpPr txBox="1"/>
            <p:nvPr/>
          </p:nvSpPr>
          <p:spPr>
            <a:xfrm>
              <a:off x="1410142" y="1664221"/>
              <a:ext cx="530915" cy="300082"/>
            </a:xfrm>
            <a:prstGeom prst="rect">
              <a:avLst/>
            </a:prstGeom>
            <a:grp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4980226" y="1384450"/>
            <a:ext cx="938264" cy="940162"/>
            <a:chOff x="1262027" y="1384450"/>
            <a:chExt cx="938264" cy="940162"/>
          </a:xfrm>
          <a:solidFill>
            <a:srgbClr val="C00000"/>
          </a:solidFill>
        </p:grpSpPr>
        <p:sp>
          <p:nvSpPr>
            <p:cNvPr id="26"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pFill/>
            <a:ln w="25400" cap="flat" cmpd="sng" algn="ctr">
              <a:noFill/>
              <a:prstDash val="solid"/>
            </a:ln>
            <a:effectLst/>
          </p:spPr>
          <p:txBody>
            <a:bodyPr anchor="ctr"/>
            <a:lstStyle/>
            <a:p>
              <a:pPr algn="ctr" fontAlgn="base">
                <a:spcBef>
                  <a:spcPct val="0"/>
                </a:spcBef>
                <a:spcAft>
                  <a:spcPct val="0"/>
                </a:spcAft>
                <a:defRPr/>
              </a:pPr>
              <a:endParaRPr lang="zh-CN" altLang="en-US" kern="0">
                <a:solidFill>
                  <a:schemeClr val="bg1"/>
                </a:solidFill>
                <a:latin typeface="Arial" panose="020B0604020202020204"/>
              </a:endParaRPr>
            </a:p>
          </p:txBody>
        </p:sp>
        <p:sp>
          <p:nvSpPr>
            <p:cNvPr id="27" name="TextBox 20"/>
            <p:cNvSpPr txBox="1"/>
            <p:nvPr/>
          </p:nvSpPr>
          <p:spPr>
            <a:xfrm>
              <a:off x="1410142" y="1664221"/>
              <a:ext cx="530915" cy="300082"/>
            </a:xfrm>
            <a:prstGeom prst="rect">
              <a:avLst/>
            </a:prstGeom>
            <a:grp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3113749" y="3210297"/>
            <a:ext cx="938264" cy="940162"/>
            <a:chOff x="1262027" y="1384450"/>
            <a:chExt cx="938264" cy="940162"/>
          </a:xfrm>
          <a:solidFill>
            <a:srgbClr val="C00000"/>
          </a:solidFill>
        </p:grpSpPr>
        <p:sp>
          <p:nvSpPr>
            <p:cNvPr id="29"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pFill/>
            <a:ln w="25400" cap="flat" cmpd="sng" algn="ctr">
              <a:noFill/>
              <a:prstDash val="solid"/>
            </a:ln>
            <a:effectLst/>
          </p:spPr>
          <p:txBody>
            <a:bodyPr anchor="ctr"/>
            <a:lstStyle/>
            <a:p>
              <a:pPr algn="ctr" fontAlgn="base">
                <a:spcBef>
                  <a:spcPct val="0"/>
                </a:spcBef>
                <a:spcAft>
                  <a:spcPct val="0"/>
                </a:spcAft>
                <a:defRPr/>
              </a:pPr>
              <a:endParaRPr lang="zh-CN" altLang="en-US" kern="0">
                <a:solidFill>
                  <a:schemeClr val="bg1"/>
                </a:solidFill>
                <a:latin typeface="Arial" panose="020B0604020202020204"/>
              </a:endParaRPr>
            </a:p>
          </p:txBody>
        </p:sp>
        <p:sp>
          <p:nvSpPr>
            <p:cNvPr id="30" name="TextBox 23"/>
            <p:cNvSpPr txBox="1"/>
            <p:nvPr/>
          </p:nvSpPr>
          <p:spPr>
            <a:xfrm>
              <a:off x="1410142" y="1664221"/>
              <a:ext cx="530915" cy="300082"/>
            </a:xfrm>
            <a:prstGeom prst="rect">
              <a:avLst/>
            </a:prstGeom>
            <a:grp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6835996" y="3210297"/>
            <a:ext cx="938264" cy="940162"/>
            <a:chOff x="1262027" y="1384450"/>
            <a:chExt cx="938264" cy="940162"/>
          </a:xfrm>
          <a:solidFill>
            <a:srgbClr val="C00000"/>
          </a:solidFill>
        </p:grpSpPr>
        <p:sp>
          <p:nvSpPr>
            <p:cNvPr id="32"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pFill/>
            <a:ln w="25400" cap="flat" cmpd="sng" algn="ctr">
              <a:noFill/>
              <a:prstDash val="solid"/>
            </a:ln>
            <a:effectLst/>
          </p:spPr>
          <p:txBody>
            <a:bodyPr anchor="ctr"/>
            <a:lstStyle/>
            <a:p>
              <a:pPr algn="ctr" fontAlgn="base">
                <a:spcBef>
                  <a:spcPct val="0"/>
                </a:spcBef>
                <a:spcAft>
                  <a:spcPct val="0"/>
                </a:spcAft>
                <a:defRPr/>
              </a:pPr>
              <a:endParaRPr lang="zh-CN" altLang="en-US" kern="0">
                <a:solidFill>
                  <a:schemeClr val="bg1"/>
                </a:solidFill>
                <a:latin typeface="Arial" panose="020B0604020202020204"/>
              </a:endParaRPr>
            </a:p>
          </p:txBody>
        </p:sp>
        <p:sp>
          <p:nvSpPr>
            <p:cNvPr id="33" name="TextBox 26"/>
            <p:cNvSpPr txBox="1"/>
            <p:nvPr/>
          </p:nvSpPr>
          <p:spPr>
            <a:xfrm>
              <a:off x="1410142" y="1664221"/>
              <a:ext cx="530915" cy="300082"/>
            </a:xfrm>
            <a:prstGeom prst="rect">
              <a:avLst/>
            </a:prstGeom>
            <a:grp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79331592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1000"/>
                                        <p:tgtEl>
                                          <p:spTgt spid="22"/>
                                        </p:tgtEl>
                                      </p:cBhvr>
                                    </p:animEffect>
                                    <p:anim calcmode="lin" valueType="num">
                                      <p:cBhvr>
                                        <p:cTn id="14" dur="1000" fill="hold"/>
                                        <p:tgtEl>
                                          <p:spTgt spid="22"/>
                                        </p:tgtEl>
                                        <p:attrNameLst>
                                          <p:attrName>ppt_x</p:attrName>
                                        </p:attrNameLst>
                                      </p:cBhvr>
                                      <p:tavLst>
                                        <p:tav tm="0">
                                          <p:val>
                                            <p:strVal val="#ppt_x"/>
                                          </p:val>
                                        </p:tav>
                                        <p:tav tm="100000">
                                          <p:val>
                                            <p:strVal val="#ppt_x"/>
                                          </p:val>
                                        </p:tav>
                                      </p:tavLst>
                                    </p:anim>
                                    <p:anim calcmode="lin" valueType="num">
                                      <p:cBhvr>
                                        <p:cTn id="15" dur="1000" fill="hold"/>
                                        <p:tgtEl>
                                          <p:spTgt spid="22"/>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1000"/>
                                        <p:tgtEl>
                                          <p:spTgt spid="25"/>
                                        </p:tgtEl>
                                      </p:cBhvr>
                                    </p:animEffect>
                                    <p:anim calcmode="lin" valueType="num">
                                      <p:cBhvr>
                                        <p:cTn id="19" dur="1000" fill="hold"/>
                                        <p:tgtEl>
                                          <p:spTgt spid="25"/>
                                        </p:tgtEl>
                                        <p:attrNameLst>
                                          <p:attrName>ppt_x</p:attrName>
                                        </p:attrNameLst>
                                      </p:cBhvr>
                                      <p:tavLst>
                                        <p:tav tm="0">
                                          <p:val>
                                            <p:strVal val="#ppt_x"/>
                                          </p:val>
                                        </p:tav>
                                        <p:tav tm="100000">
                                          <p:val>
                                            <p:strVal val="#ppt_x"/>
                                          </p:val>
                                        </p:tav>
                                      </p:tavLst>
                                    </p:anim>
                                    <p:anim calcmode="lin" valueType="num">
                                      <p:cBhvr>
                                        <p:cTn id="20"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nodeType="click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1000"/>
                                        <p:tgtEl>
                                          <p:spTgt spid="31"/>
                                        </p:tgtEl>
                                      </p:cBhvr>
                                    </p:animEffect>
                                    <p:anim calcmode="lin" valueType="num">
                                      <p:cBhvr>
                                        <p:cTn id="26" dur="1000" fill="hold"/>
                                        <p:tgtEl>
                                          <p:spTgt spid="31"/>
                                        </p:tgtEl>
                                        <p:attrNameLst>
                                          <p:attrName>ppt_x</p:attrName>
                                        </p:attrNameLst>
                                      </p:cBhvr>
                                      <p:tavLst>
                                        <p:tav tm="0">
                                          <p:val>
                                            <p:strVal val="#ppt_x"/>
                                          </p:val>
                                        </p:tav>
                                        <p:tav tm="100000">
                                          <p:val>
                                            <p:strVal val="#ppt_x"/>
                                          </p:val>
                                        </p:tav>
                                      </p:tavLst>
                                    </p:anim>
                                    <p:anim calcmode="lin" valueType="num">
                                      <p:cBhvr>
                                        <p:cTn id="27" dur="1000" fill="hold"/>
                                        <p:tgtEl>
                                          <p:spTgt spid="31"/>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1000"/>
                                        <p:tgtEl>
                                          <p:spTgt spid="28"/>
                                        </p:tgtEl>
                                      </p:cBhvr>
                                    </p:animEffect>
                                    <p:anim calcmode="lin" valueType="num">
                                      <p:cBhvr>
                                        <p:cTn id="31" dur="1000" fill="hold"/>
                                        <p:tgtEl>
                                          <p:spTgt spid="28"/>
                                        </p:tgtEl>
                                        <p:attrNameLst>
                                          <p:attrName>ppt_x</p:attrName>
                                        </p:attrNameLst>
                                      </p:cBhvr>
                                      <p:tavLst>
                                        <p:tav tm="0">
                                          <p:val>
                                            <p:strVal val="#ppt_x"/>
                                          </p:val>
                                        </p:tav>
                                        <p:tav tm="100000">
                                          <p:val>
                                            <p:strVal val="#ppt_x"/>
                                          </p:val>
                                        </p:tav>
                                      </p:tavLst>
                                    </p:anim>
                                    <p:anim calcmode="lin" valueType="num">
                                      <p:cBhvr>
                                        <p:cTn id="32"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1+#ppt_w/2"/>
                                          </p:val>
                                        </p:tav>
                                        <p:tav tm="100000">
                                          <p:val>
                                            <p:strVal val="#ppt_x"/>
                                          </p:val>
                                        </p:tav>
                                      </p:tavLst>
                                    </p:anim>
                                    <p:anim calcmode="lin" valueType="num">
                                      <p:cBhvr additive="base">
                                        <p:cTn id="38" dur="500" fill="hold"/>
                                        <p:tgtEl>
                                          <p:spTgt spid="19"/>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fill="hold"/>
                                        <p:tgtEl>
                                          <p:spTgt spid="18"/>
                                        </p:tgtEl>
                                        <p:attrNameLst>
                                          <p:attrName>ppt_x</p:attrName>
                                        </p:attrNameLst>
                                      </p:cBhvr>
                                      <p:tavLst>
                                        <p:tav tm="0">
                                          <p:val>
                                            <p:strVal val="1+#ppt_w/2"/>
                                          </p:val>
                                        </p:tav>
                                        <p:tav tm="100000">
                                          <p:val>
                                            <p:strVal val="#ppt_x"/>
                                          </p:val>
                                        </p:tav>
                                      </p:tavLst>
                                    </p:anim>
                                    <p:anim calcmode="lin" valueType="num">
                                      <p:cBhvr additive="base">
                                        <p:cTn id="42"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fill="hold"/>
                                        <p:tgtEl>
                                          <p:spTgt spid="20"/>
                                        </p:tgtEl>
                                        <p:attrNameLst>
                                          <p:attrName>ppt_x</p:attrName>
                                        </p:attrNameLst>
                                      </p:cBhvr>
                                      <p:tavLst>
                                        <p:tav tm="0">
                                          <p:val>
                                            <p:strVal val="0-#ppt_w/2"/>
                                          </p:val>
                                        </p:tav>
                                        <p:tav tm="100000">
                                          <p:val>
                                            <p:strVal val="#ppt_x"/>
                                          </p:val>
                                        </p:tav>
                                      </p:tavLst>
                                    </p:anim>
                                    <p:anim calcmode="lin" valueType="num">
                                      <p:cBhvr additive="base">
                                        <p:cTn id="48" dur="500" fill="hold"/>
                                        <p:tgtEl>
                                          <p:spTgt spid="20"/>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500" fill="hold"/>
                                        <p:tgtEl>
                                          <p:spTgt spid="21"/>
                                        </p:tgtEl>
                                        <p:attrNameLst>
                                          <p:attrName>ppt_x</p:attrName>
                                        </p:attrNameLst>
                                      </p:cBhvr>
                                      <p:tavLst>
                                        <p:tav tm="0">
                                          <p:val>
                                            <p:strVal val="0-#ppt_w/2"/>
                                          </p:val>
                                        </p:tav>
                                        <p:tav tm="100000">
                                          <p:val>
                                            <p:strVal val="#ppt_x"/>
                                          </p:val>
                                        </p:tav>
                                      </p:tavLst>
                                    </p:anim>
                                    <p:anim calcmode="lin" valueType="num">
                                      <p:cBhvr additive="base">
                                        <p:cTn id="52"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1208281" y="1938357"/>
            <a:ext cx="6961374" cy="1799366"/>
            <a:chOff x="1260022" y="2163164"/>
            <a:chExt cx="6960165" cy="1748634"/>
          </a:xfrm>
          <a:noFill/>
          <a:effectLst>
            <a:outerShdw blurRad="76200" dist="38100" dir="5400000" algn="t" rotWithShape="0">
              <a:prstClr val="black">
                <a:alpha val="28000"/>
              </a:prstClr>
            </a:outerShdw>
          </a:effectLst>
        </p:grpSpPr>
        <p:sp>
          <p:nvSpPr>
            <p:cNvPr id="9"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微软雅黑" panose="020B0503020204020204" pitchFamily="34" charset="-122"/>
                <a:ea typeface="微软雅黑" panose="020B0503020204020204" pitchFamily="34" charset="-122"/>
              </a:endParaRPr>
            </a:p>
          </p:txBody>
        </p:sp>
        <p:sp>
          <p:nvSpPr>
            <p:cNvPr id="10"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微软雅黑" panose="020B0503020204020204" pitchFamily="34" charset="-122"/>
                <a:ea typeface="微软雅黑" panose="020B0503020204020204" pitchFamily="34" charset="-122"/>
              </a:endParaRPr>
            </a:p>
          </p:txBody>
        </p:sp>
        <p:sp>
          <p:nvSpPr>
            <p:cNvPr id="11"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微软雅黑" panose="020B0503020204020204" pitchFamily="34" charset="-122"/>
                <a:ea typeface="微软雅黑" panose="020B0503020204020204" pitchFamily="34" charset="-122"/>
              </a:endParaRPr>
            </a:p>
          </p:txBody>
        </p:sp>
        <p:sp>
          <p:nvSpPr>
            <p:cNvPr id="12"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256427" y="1338327"/>
            <a:ext cx="1669828" cy="819528"/>
            <a:chOff x="6084168" y="1274556"/>
            <a:chExt cx="1669538" cy="796423"/>
          </a:xfrm>
        </p:grpSpPr>
        <p:sp>
          <p:nvSpPr>
            <p:cNvPr id="14" name="TextBox 8"/>
            <p:cNvSpPr txBox="1"/>
            <p:nvPr/>
          </p:nvSpPr>
          <p:spPr>
            <a:xfrm>
              <a:off x="6084168" y="1514664"/>
              <a:ext cx="1669538" cy="556315"/>
            </a:xfrm>
            <a:prstGeom prst="rect">
              <a:avLst/>
            </a:prstGeom>
            <a:noFill/>
          </p:spPr>
          <p:txBody>
            <a:bodyPr wrap="square" lIns="91431" tIns="45715" rIns="91431" bIns="45715" rtlCol="0">
              <a:spAutoFit/>
            </a:bodyPr>
            <a:lstStyle/>
            <a:p>
              <a:pPr>
                <a:lnSpc>
                  <a:spcPct val="130000"/>
                </a:lnSpc>
              </a:pP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您的内容打在这里，或者通过您的内容打在这里，或者您的内容打在这里，</a:t>
              </a:r>
            </a:p>
          </p:txBody>
        </p:sp>
        <p:sp>
          <p:nvSpPr>
            <p:cNvPr id="15" name="TextBox 9"/>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16" name="组合 15"/>
          <p:cNvGrpSpPr/>
          <p:nvPr/>
        </p:nvGrpSpPr>
        <p:grpSpPr>
          <a:xfrm>
            <a:off x="3004810" y="3723715"/>
            <a:ext cx="1669828" cy="819528"/>
            <a:chOff x="6084168" y="1274556"/>
            <a:chExt cx="1669538" cy="796423"/>
          </a:xfrm>
        </p:grpSpPr>
        <p:sp>
          <p:nvSpPr>
            <p:cNvPr id="17" name="TextBox 11"/>
            <p:cNvSpPr txBox="1"/>
            <p:nvPr/>
          </p:nvSpPr>
          <p:spPr>
            <a:xfrm>
              <a:off x="6084168" y="1514664"/>
              <a:ext cx="1669538" cy="556315"/>
            </a:xfrm>
            <a:prstGeom prst="rect">
              <a:avLst/>
            </a:prstGeom>
            <a:noFill/>
          </p:spPr>
          <p:txBody>
            <a:bodyPr wrap="square" lIns="91431" tIns="45715" rIns="91431" bIns="45715" rtlCol="0">
              <a:spAutoFit/>
            </a:bodyPr>
            <a:lstStyle/>
            <a:p>
              <a:pPr>
                <a:lnSpc>
                  <a:spcPct val="130000"/>
                </a:lnSpc>
              </a:pP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您的内容打在这里，或者通过您的内容打在这里，或者您的内容打在这里，</a:t>
              </a:r>
            </a:p>
          </p:txBody>
        </p:sp>
        <p:sp>
          <p:nvSpPr>
            <p:cNvPr id="18" name="TextBox 12"/>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19" name="组合 18"/>
          <p:cNvGrpSpPr/>
          <p:nvPr/>
        </p:nvGrpSpPr>
        <p:grpSpPr>
          <a:xfrm>
            <a:off x="4688966" y="1338327"/>
            <a:ext cx="1669828" cy="819528"/>
            <a:chOff x="6084168" y="1274556"/>
            <a:chExt cx="1669538" cy="796423"/>
          </a:xfrm>
        </p:grpSpPr>
        <p:sp>
          <p:nvSpPr>
            <p:cNvPr id="20" name="TextBox 14"/>
            <p:cNvSpPr txBox="1"/>
            <p:nvPr/>
          </p:nvSpPr>
          <p:spPr>
            <a:xfrm>
              <a:off x="6084168" y="1514664"/>
              <a:ext cx="1669538" cy="556315"/>
            </a:xfrm>
            <a:prstGeom prst="rect">
              <a:avLst/>
            </a:prstGeom>
            <a:noFill/>
          </p:spPr>
          <p:txBody>
            <a:bodyPr wrap="square" lIns="91431" tIns="45715" rIns="91431" bIns="45715" rtlCol="0">
              <a:spAutoFit/>
            </a:bodyPr>
            <a:lstStyle/>
            <a:p>
              <a:pPr>
                <a:lnSpc>
                  <a:spcPct val="130000"/>
                </a:lnSpc>
              </a:pP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您的内容打在这里，或者通过您的内容打在这里，或者您的内容打在这里，</a:t>
              </a:r>
            </a:p>
          </p:txBody>
        </p:sp>
        <p:sp>
          <p:nvSpPr>
            <p:cNvPr id="21" name="TextBox 15"/>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22" name="组合 21"/>
          <p:cNvGrpSpPr/>
          <p:nvPr/>
        </p:nvGrpSpPr>
        <p:grpSpPr>
          <a:xfrm>
            <a:off x="6502674" y="3723716"/>
            <a:ext cx="1669828" cy="819528"/>
            <a:chOff x="6084168" y="1274556"/>
            <a:chExt cx="1669538" cy="796422"/>
          </a:xfrm>
        </p:grpSpPr>
        <p:sp>
          <p:nvSpPr>
            <p:cNvPr id="23" name="TextBox 17"/>
            <p:cNvSpPr txBox="1"/>
            <p:nvPr/>
          </p:nvSpPr>
          <p:spPr>
            <a:xfrm>
              <a:off x="6084168" y="1514664"/>
              <a:ext cx="1669538" cy="556314"/>
            </a:xfrm>
            <a:prstGeom prst="rect">
              <a:avLst/>
            </a:prstGeom>
            <a:noFill/>
          </p:spPr>
          <p:txBody>
            <a:bodyPr wrap="square" lIns="91431" tIns="45715" rIns="91431" bIns="45715" rtlCol="0">
              <a:spAutoFit/>
            </a:bodyPr>
            <a:lstStyle/>
            <a:p>
              <a:pPr>
                <a:lnSpc>
                  <a:spcPct val="130000"/>
                </a:lnSpc>
              </a:pP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您的内容打在这里，或者通过您的内容打在这里，或者您的内容打在这里，</a:t>
              </a:r>
            </a:p>
          </p:txBody>
        </p:sp>
        <p:sp>
          <p:nvSpPr>
            <p:cNvPr id="24" name="TextBox 18"/>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25" name="组合 24"/>
          <p:cNvGrpSpPr/>
          <p:nvPr/>
        </p:nvGrpSpPr>
        <p:grpSpPr>
          <a:xfrm>
            <a:off x="1506162" y="2239154"/>
            <a:ext cx="1206806" cy="1206613"/>
            <a:chOff x="2201071" y="3406041"/>
            <a:chExt cx="1805286" cy="1805938"/>
          </a:xfrm>
        </p:grpSpPr>
        <p:grpSp>
          <p:nvGrpSpPr>
            <p:cNvPr id="26" name="组合 25"/>
            <p:cNvGrpSpPr/>
            <p:nvPr/>
          </p:nvGrpSpPr>
          <p:grpSpPr>
            <a:xfrm>
              <a:off x="2201071" y="3406041"/>
              <a:ext cx="1805286" cy="1805938"/>
              <a:chOff x="4345444" y="2542859"/>
              <a:chExt cx="1810550" cy="1811205"/>
            </a:xfrm>
          </p:grpSpPr>
          <p:grpSp>
            <p:nvGrpSpPr>
              <p:cNvPr id="28" name="组合 2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0" name="同心圆 2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1" name="椭圆 3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9" name="椭圆 28"/>
              <p:cNvSpPr/>
              <p:nvPr/>
            </p:nvSpPr>
            <p:spPr>
              <a:xfrm>
                <a:off x="4565570" y="2763062"/>
                <a:ext cx="1370298" cy="1370793"/>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7" name="TextBox 21"/>
            <p:cNvSpPr txBox="1"/>
            <p:nvPr/>
          </p:nvSpPr>
          <p:spPr>
            <a:xfrm>
              <a:off x="2694008" y="3876616"/>
              <a:ext cx="1023614" cy="760071"/>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a:t>
              </a:r>
              <a:endParaRPr lang="en-US" altLang="zh-CN"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内容</a:t>
              </a:r>
            </a:p>
          </p:txBody>
        </p:sp>
      </p:grpSp>
      <p:grpSp>
        <p:nvGrpSpPr>
          <p:cNvPr id="32" name="组合 31"/>
          <p:cNvGrpSpPr/>
          <p:nvPr/>
        </p:nvGrpSpPr>
        <p:grpSpPr>
          <a:xfrm>
            <a:off x="4969707" y="2239154"/>
            <a:ext cx="1206806" cy="1206613"/>
            <a:chOff x="7382260" y="3406041"/>
            <a:chExt cx="1805286" cy="1805938"/>
          </a:xfrm>
        </p:grpSpPr>
        <p:grpSp>
          <p:nvGrpSpPr>
            <p:cNvPr id="33" name="组合 32"/>
            <p:cNvGrpSpPr/>
            <p:nvPr/>
          </p:nvGrpSpPr>
          <p:grpSpPr>
            <a:xfrm>
              <a:off x="7382260" y="3406041"/>
              <a:ext cx="1805286" cy="1805938"/>
              <a:chOff x="4345444" y="2542859"/>
              <a:chExt cx="1810550" cy="1811205"/>
            </a:xfrm>
          </p:grpSpPr>
          <p:grpSp>
            <p:nvGrpSpPr>
              <p:cNvPr id="35" name="组合 3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7" name="同心圆 3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8" name="椭圆 3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36" name="椭圆 35"/>
              <p:cNvSpPr/>
              <p:nvPr/>
            </p:nvSpPr>
            <p:spPr>
              <a:xfrm>
                <a:off x="4565570" y="2763062"/>
                <a:ext cx="1370298" cy="1370793"/>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34" name="TextBox 28"/>
            <p:cNvSpPr txBox="1"/>
            <p:nvPr/>
          </p:nvSpPr>
          <p:spPr>
            <a:xfrm>
              <a:off x="7875197" y="3876616"/>
              <a:ext cx="1023614" cy="760071"/>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a:t>
              </a:r>
              <a:endParaRPr lang="en-US" altLang="zh-CN"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内容</a:t>
              </a:r>
            </a:p>
          </p:txBody>
        </p:sp>
      </p:grpSp>
      <p:grpSp>
        <p:nvGrpSpPr>
          <p:cNvPr id="39" name="组合 38"/>
          <p:cNvGrpSpPr/>
          <p:nvPr/>
        </p:nvGrpSpPr>
        <p:grpSpPr>
          <a:xfrm>
            <a:off x="3250919" y="2239154"/>
            <a:ext cx="1206806" cy="1206613"/>
            <a:chOff x="4811090" y="3406041"/>
            <a:chExt cx="1805286" cy="1805938"/>
          </a:xfrm>
        </p:grpSpPr>
        <p:grpSp>
          <p:nvGrpSpPr>
            <p:cNvPr id="40" name="组合 39"/>
            <p:cNvGrpSpPr/>
            <p:nvPr/>
          </p:nvGrpSpPr>
          <p:grpSpPr>
            <a:xfrm>
              <a:off x="4811090" y="3406041"/>
              <a:ext cx="1805286" cy="1805938"/>
              <a:chOff x="4345444" y="2542859"/>
              <a:chExt cx="1810550" cy="1811205"/>
            </a:xfrm>
          </p:grpSpPr>
          <p:grpSp>
            <p:nvGrpSpPr>
              <p:cNvPr id="42" name="组合 4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4" name="同心圆 4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45" name="椭圆 4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43" name="椭圆 42"/>
              <p:cNvSpPr/>
              <p:nvPr/>
            </p:nvSpPr>
            <p:spPr>
              <a:xfrm>
                <a:off x="4565570" y="2763062"/>
                <a:ext cx="1370298" cy="1370793"/>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41" name="TextBox 35"/>
            <p:cNvSpPr txBox="1"/>
            <p:nvPr/>
          </p:nvSpPr>
          <p:spPr>
            <a:xfrm>
              <a:off x="5304027" y="3876616"/>
              <a:ext cx="1023614" cy="760071"/>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a:t>
              </a:r>
              <a:endParaRPr lang="en-US" altLang="zh-CN"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内容</a:t>
              </a:r>
            </a:p>
          </p:txBody>
        </p:sp>
      </p:grpSp>
      <p:grpSp>
        <p:nvGrpSpPr>
          <p:cNvPr id="46" name="组合 45"/>
          <p:cNvGrpSpPr/>
          <p:nvPr/>
        </p:nvGrpSpPr>
        <p:grpSpPr>
          <a:xfrm>
            <a:off x="6696080" y="2239154"/>
            <a:ext cx="1206806" cy="1206613"/>
            <a:chOff x="9964778" y="3406041"/>
            <a:chExt cx="1805286" cy="1805938"/>
          </a:xfrm>
        </p:grpSpPr>
        <p:grpSp>
          <p:nvGrpSpPr>
            <p:cNvPr id="47" name="组合 46"/>
            <p:cNvGrpSpPr/>
            <p:nvPr/>
          </p:nvGrpSpPr>
          <p:grpSpPr>
            <a:xfrm>
              <a:off x="9964778" y="3406041"/>
              <a:ext cx="1805286" cy="1805938"/>
              <a:chOff x="4345444" y="2542859"/>
              <a:chExt cx="1810550" cy="1811205"/>
            </a:xfrm>
          </p:grpSpPr>
          <p:grpSp>
            <p:nvGrpSpPr>
              <p:cNvPr id="49" name="组合 4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1" name="同心圆 5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52" name="椭圆 51"/>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50" name="椭圆 49"/>
              <p:cNvSpPr/>
              <p:nvPr/>
            </p:nvSpPr>
            <p:spPr>
              <a:xfrm>
                <a:off x="4565570" y="2763062"/>
                <a:ext cx="1370298" cy="1370793"/>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48" name="TextBox 42"/>
            <p:cNvSpPr txBox="1"/>
            <p:nvPr/>
          </p:nvSpPr>
          <p:spPr>
            <a:xfrm>
              <a:off x="10457715" y="3876616"/>
              <a:ext cx="1023614" cy="760071"/>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a:t>
              </a:r>
              <a:endParaRPr lang="en-US" altLang="zh-CN"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内容</a:t>
              </a:r>
            </a:p>
          </p:txBody>
        </p:sp>
      </p:grpSp>
    </p:spTree>
    <p:extLst>
      <p:ext uri="{BB962C8B-B14F-4D97-AF65-F5344CB8AC3E}">
        <p14:creationId xmlns:p14="http://schemas.microsoft.com/office/powerpoint/2010/main" val="394062921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childTnLst>
                              </p:cTn>
                            </p:par>
                            <p:par>
                              <p:cTn id="8" fill="hold">
                                <p:stCondLst>
                                  <p:cond delay="1000"/>
                                </p:stCondLst>
                                <p:childTnLst>
                                  <p:par>
                                    <p:cTn id="9" presetID="2" presetClass="entr" presetSubtype="12" accel="58000" fill="hold" nodeType="afterEffect" p14:presetBounceEnd="58000">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14:bounceEnd="58000">
                                          <p:cBhvr additive="base">
                                            <p:cTn id="11" dur="2000" fill="hold"/>
                                            <p:tgtEl>
                                              <p:spTgt spid="25"/>
                                            </p:tgtEl>
                                            <p:attrNameLst>
                                              <p:attrName>ppt_x</p:attrName>
                                            </p:attrNameLst>
                                          </p:cBhvr>
                                          <p:tavLst>
                                            <p:tav tm="0">
                                              <p:val>
                                                <p:strVal val="0-#ppt_w/2"/>
                                              </p:val>
                                            </p:tav>
                                            <p:tav tm="100000">
                                              <p:val>
                                                <p:strVal val="#ppt_x"/>
                                              </p:val>
                                            </p:tav>
                                          </p:tavLst>
                                        </p:anim>
                                        <p:anim calcmode="lin" valueType="num" p14:bounceEnd="58000">
                                          <p:cBhvr additive="base">
                                            <p:cTn id="12" dur="2000" fill="hold"/>
                                            <p:tgtEl>
                                              <p:spTgt spid="25"/>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14:presetBounceEnd="58000">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14:bounceEnd="58000">
                                          <p:cBhvr additive="base">
                                            <p:cTn id="15" dur="2000" fill="hold"/>
                                            <p:tgtEl>
                                              <p:spTgt spid="39"/>
                                            </p:tgtEl>
                                            <p:attrNameLst>
                                              <p:attrName>ppt_x</p:attrName>
                                            </p:attrNameLst>
                                          </p:cBhvr>
                                          <p:tavLst>
                                            <p:tav tm="0">
                                              <p:val>
                                                <p:strVal val="1+#ppt_w/2"/>
                                              </p:val>
                                            </p:tav>
                                            <p:tav tm="100000">
                                              <p:val>
                                                <p:strVal val="#ppt_x"/>
                                              </p:val>
                                            </p:tav>
                                          </p:tavLst>
                                        </p:anim>
                                        <p:anim calcmode="lin" valueType="num" p14:bounceEnd="58000">
                                          <p:cBhvr additive="base">
                                            <p:cTn id="16" dur="2000" fill="hold"/>
                                            <p:tgtEl>
                                              <p:spTgt spid="39"/>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14:presetBounceEnd="58000">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14:bounceEnd="58000">
                                          <p:cBhvr additive="base">
                                            <p:cTn id="19" dur="2000" fill="hold"/>
                                            <p:tgtEl>
                                              <p:spTgt spid="32"/>
                                            </p:tgtEl>
                                            <p:attrNameLst>
                                              <p:attrName>ppt_x</p:attrName>
                                            </p:attrNameLst>
                                          </p:cBhvr>
                                          <p:tavLst>
                                            <p:tav tm="0">
                                              <p:val>
                                                <p:strVal val="0-#ppt_w/2"/>
                                              </p:val>
                                            </p:tav>
                                            <p:tav tm="100000">
                                              <p:val>
                                                <p:strVal val="#ppt_x"/>
                                              </p:val>
                                            </p:tav>
                                          </p:tavLst>
                                        </p:anim>
                                        <p:anim calcmode="lin" valueType="num" p14:bounceEnd="58000">
                                          <p:cBhvr additive="base">
                                            <p:cTn id="20" dur="2000" fill="hold"/>
                                            <p:tgtEl>
                                              <p:spTgt spid="32"/>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14:presetBounceEnd="58000">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14:bounceEnd="58000">
                                          <p:cBhvr additive="base">
                                            <p:cTn id="23" dur="2000" fill="hold"/>
                                            <p:tgtEl>
                                              <p:spTgt spid="46"/>
                                            </p:tgtEl>
                                            <p:attrNameLst>
                                              <p:attrName>ppt_x</p:attrName>
                                            </p:attrNameLst>
                                          </p:cBhvr>
                                          <p:tavLst>
                                            <p:tav tm="0">
                                              <p:val>
                                                <p:strVal val="1+#ppt_w/2"/>
                                              </p:val>
                                            </p:tav>
                                            <p:tav tm="100000">
                                              <p:val>
                                                <p:strVal val="#ppt_x"/>
                                              </p:val>
                                            </p:tav>
                                          </p:tavLst>
                                        </p:anim>
                                        <p:anim calcmode="lin" valueType="num" p14:bounceEnd="58000">
                                          <p:cBhvr additive="base">
                                            <p:cTn id="24" dur="2000" fill="hold"/>
                                            <p:tgtEl>
                                              <p:spTgt spid="46"/>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1000"/>
                                            <p:tgtEl>
                                              <p:spTgt spid="19"/>
                                            </p:tgtEl>
                                          </p:cBhvr>
                                        </p:animEffect>
                                        <p:anim calcmode="lin" valueType="num">
                                          <p:cBhvr>
                                            <p:cTn id="34" dur="1000" fill="hold"/>
                                            <p:tgtEl>
                                              <p:spTgt spid="19"/>
                                            </p:tgtEl>
                                            <p:attrNameLst>
                                              <p:attrName>ppt_x</p:attrName>
                                            </p:attrNameLst>
                                          </p:cBhvr>
                                          <p:tavLst>
                                            <p:tav tm="0">
                                              <p:val>
                                                <p:strVal val="#ppt_x"/>
                                              </p:val>
                                            </p:tav>
                                            <p:tav tm="100000">
                                              <p:val>
                                                <p:strVal val="#ppt_x"/>
                                              </p:val>
                                            </p:tav>
                                          </p:tavLst>
                                        </p:anim>
                                        <p:anim calcmode="lin" valueType="num">
                                          <p:cBhvr>
                                            <p:cTn id="35" dur="1000" fill="hold"/>
                                            <p:tgtEl>
                                              <p:spTgt spid="19"/>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1000"/>
                                            <p:tgtEl>
                                              <p:spTgt spid="16"/>
                                            </p:tgtEl>
                                          </p:cBhvr>
                                        </p:animEffect>
                                        <p:anim calcmode="lin" valueType="num">
                                          <p:cBhvr>
                                            <p:cTn id="39" dur="1000" fill="hold"/>
                                            <p:tgtEl>
                                              <p:spTgt spid="16"/>
                                            </p:tgtEl>
                                            <p:attrNameLst>
                                              <p:attrName>ppt_x</p:attrName>
                                            </p:attrNameLst>
                                          </p:cBhvr>
                                          <p:tavLst>
                                            <p:tav tm="0">
                                              <p:val>
                                                <p:strVal val="#ppt_x"/>
                                              </p:val>
                                            </p:tav>
                                            <p:tav tm="100000">
                                              <p:val>
                                                <p:strVal val="#ppt_x"/>
                                              </p:val>
                                            </p:tav>
                                          </p:tavLst>
                                        </p:anim>
                                        <p:anim calcmode="lin" valueType="num">
                                          <p:cBhvr>
                                            <p:cTn id="40" dur="1000" fill="hold"/>
                                            <p:tgtEl>
                                              <p:spTgt spid="16"/>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childTnLst>
                              </p:cTn>
                            </p:par>
                            <p:par>
                              <p:cTn id="8" fill="hold">
                                <p:stCondLst>
                                  <p:cond delay="1000"/>
                                </p:stCondLst>
                                <p:childTnLst>
                                  <p:par>
                                    <p:cTn id="9" presetID="2" presetClass="entr" presetSubtype="12" accel="5800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2000" fill="hold"/>
                                            <p:tgtEl>
                                              <p:spTgt spid="25"/>
                                            </p:tgtEl>
                                            <p:attrNameLst>
                                              <p:attrName>ppt_x</p:attrName>
                                            </p:attrNameLst>
                                          </p:cBhvr>
                                          <p:tavLst>
                                            <p:tav tm="0">
                                              <p:val>
                                                <p:strVal val="0-#ppt_w/2"/>
                                              </p:val>
                                            </p:tav>
                                            <p:tav tm="100000">
                                              <p:val>
                                                <p:strVal val="#ppt_x"/>
                                              </p:val>
                                            </p:tav>
                                          </p:tavLst>
                                        </p:anim>
                                        <p:anim calcmode="lin" valueType="num">
                                          <p:cBhvr additive="base">
                                            <p:cTn id="12" dur="2000" fill="hold"/>
                                            <p:tgtEl>
                                              <p:spTgt spid="25"/>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2000" fill="hold"/>
                                            <p:tgtEl>
                                              <p:spTgt spid="39"/>
                                            </p:tgtEl>
                                            <p:attrNameLst>
                                              <p:attrName>ppt_x</p:attrName>
                                            </p:attrNameLst>
                                          </p:cBhvr>
                                          <p:tavLst>
                                            <p:tav tm="0">
                                              <p:val>
                                                <p:strVal val="1+#ppt_w/2"/>
                                              </p:val>
                                            </p:tav>
                                            <p:tav tm="100000">
                                              <p:val>
                                                <p:strVal val="#ppt_x"/>
                                              </p:val>
                                            </p:tav>
                                          </p:tavLst>
                                        </p:anim>
                                        <p:anim calcmode="lin" valueType="num">
                                          <p:cBhvr additive="base">
                                            <p:cTn id="16" dur="2000" fill="hold"/>
                                            <p:tgtEl>
                                              <p:spTgt spid="39"/>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2000" fill="hold"/>
                                            <p:tgtEl>
                                              <p:spTgt spid="32"/>
                                            </p:tgtEl>
                                            <p:attrNameLst>
                                              <p:attrName>ppt_x</p:attrName>
                                            </p:attrNameLst>
                                          </p:cBhvr>
                                          <p:tavLst>
                                            <p:tav tm="0">
                                              <p:val>
                                                <p:strVal val="0-#ppt_w/2"/>
                                              </p:val>
                                            </p:tav>
                                            <p:tav tm="100000">
                                              <p:val>
                                                <p:strVal val="#ppt_x"/>
                                              </p:val>
                                            </p:tav>
                                          </p:tavLst>
                                        </p:anim>
                                        <p:anim calcmode="lin" valueType="num">
                                          <p:cBhvr additive="base">
                                            <p:cTn id="20" dur="2000" fill="hold"/>
                                            <p:tgtEl>
                                              <p:spTgt spid="32"/>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additive="base">
                                            <p:cTn id="23" dur="2000" fill="hold"/>
                                            <p:tgtEl>
                                              <p:spTgt spid="46"/>
                                            </p:tgtEl>
                                            <p:attrNameLst>
                                              <p:attrName>ppt_x</p:attrName>
                                            </p:attrNameLst>
                                          </p:cBhvr>
                                          <p:tavLst>
                                            <p:tav tm="0">
                                              <p:val>
                                                <p:strVal val="1+#ppt_w/2"/>
                                              </p:val>
                                            </p:tav>
                                            <p:tav tm="100000">
                                              <p:val>
                                                <p:strVal val="#ppt_x"/>
                                              </p:val>
                                            </p:tav>
                                          </p:tavLst>
                                        </p:anim>
                                        <p:anim calcmode="lin" valueType="num">
                                          <p:cBhvr additive="base">
                                            <p:cTn id="24" dur="2000" fill="hold"/>
                                            <p:tgtEl>
                                              <p:spTgt spid="46"/>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1000"/>
                                            <p:tgtEl>
                                              <p:spTgt spid="19"/>
                                            </p:tgtEl>
                                          </p:cBhvr>
                                        </p:animEffect>
                                        <p:anim calcmode="lin" valueType="num">
                                          <p:cBhvr>
                                            <p:cTn id="34" dur="1000" fill="hold"/>
                                            <p:tgtEl>
                                              <p:spTgt spid="19"/>
                                            </p:tgtEl>
                                            <p:attrNameLst>
                                              <p:attrName>ppt_x</p:attrName>
                                            </p:attrNameLst>
                                          </p:cBhvr>
                                          <p:tavLst>
                                            <p:tav tm="0">
                                              <p:val>
                                                <p:strVal val="#ppt_x"/>
                                              </p:val>
                                            </p:tav>
                                            <p:tav tm="100000">
                                              <p:val>
                                                <p:strVal val="#ppt_x"/>
                                              </p:val>
                                            </p:tav>
                                          </p:tavLst>
                                        </p:anim>
                                        <p:anim calcmode="lin" valueType="num">
                                          <p:cBhvr>
                                            <p:cTn id="35" dur="1000" fill="hold"/>
                                            <p:tgtEl>
                                              <p:spTgt spid="19"/>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1000"/>
                                            <p:tgtEl>
                                              <p:spTgt spid="16"/>
                                            </p:tgtEl>
                                          </p:cBhvr>
                                        </p:animEffect>
                                        <p:anim calcmode="lin" valueType="num">
                                          <p:cBhvr>
                                            <p:cTn id="39" dur="1000" fill="hold"/>
                                            <p:tgtEl>
                                              <p:spTgt spid="16"/>
                                            </p:tgtEl>
                                            <p:attrNameLst>
                                              <p:attrName>ppt_x</p:attrName>
                                            </p:attrNameLst>
                                          </p:cBhvr>
                                          <p:tavLst>
                                            <p:tav tm="0">
                                              <p:val>
                                                <p:strVal val="#ppt_x"/>
                                              </p:val>
                                            </p:tav>
                                            <p:tav tm="100000">
                                              <p:val>
                                                <p:strVal val="#ppt_x"/>
                                              </p:val>
                                            </p:tav>
                                          </p:tavLst>
                                        </p:anim>
                                        <p:anim calcmode="lin" valueType="num">
                                          <p:cBhvr>
                                            <p:cTn id="40" dur="1000" fill="hold"/>
                                            <p:tgtEl>
                                              <p:spTgt spid="16"/>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 name="Group 7"/>
          <p:cNvGrpSpPr>
            <a:grpSpLocks/>
          </p:cNvGrpSpPr>
          <p:nvPr/>
        </p:nvGrpSpPr>
        <p:grpSpPr bwMode="auto">
          <a:xfrm>
            <a:off x="-48469" y="1268016"/>
            <a:ext cx="5016104" cy="3267075"/>
            <a:chOff x="2003612" y="1089213"/>
            <a:chExt cx="8001000" cy="5768788"/>
          </a:xfrm>
        </p:grpSpPr>
        <p:pic>
          <p:nvPicPr>
            <p:cNvPr id="9" name="Picture 8"/>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003612" y="1089213"/>
              <a:ext cx="8001000" cy="576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p:nvPr/>
          </p:nvSpPr>
          <p:spPr>
            <a:xfrm>
              <a:off x="3483028" y="2031056"/>
              <a:ext cx="5148519" cy="380521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grpSp>
      <p:grpSp>
        <p:nvGrpSpPr>
          <p:cNvPr id="11" name="Group 12"/>
          <p:cNvGrpSpPr>
            <a:grpSpLocks/>
          </p:cNvGrpSpPr>
          <p:nvPr/>
        </p:nvGrpSpPr>
        <p:grpSpPr bwMode="auto">
          <a:xfrm>
            <a:off x="4878339" y="2667386"/>
            <a:ext cx="530616" cy="573630"/>
            <a:chOff x="4459441" y="3503594"/>
            <a:chExt cx="707454" cy="764880"/>
          </a:xfrm>
        </p:grpSpPr>
        <p:sp>
          <p:nvSpPr>
            <p:cNvPr id="12" name="Rectangle 18"/>
            <p:cNvSpPr/>
            <p:nvPr/>
          </p:nvSpPr>
          <p:spPr>
            <a:xfrm>
              <a:off x="4459441" y="3521057"/>
              <a:ext cx="701642" cy="74775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a:solidFill>
                  <a:schemeClr val="bg1"/>
                </a:solidFill>
                <a:latin typeface="Arial" pitchFamily="34" charset="0"/>
                <a:ea typeface="微软雅黑" pitchFamily="34" charset="-122"/>
                <a:cs typeface="Arial" pitchFamily="34" charset="0"/>
              </a:endParaRPr>
            </a:p>
          </p:txBody>
        </p:sp>
        <p:sp>
          <p:nvSpPr>
            <p:cNvPr id="13" name="Oval 19"/>
            <p:cNvSpPr/>
            <p:nvPr/>
          </p:nvSpPr>
          <p:spPr>
            <a:xfrm>
              <a:off x="4464203" y="3503594"/>
              <a:ext cx="703230" cy="760453"/>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sz="2400" dirty="0">
                  <a:solidFill>
                    <a:schemeClr val="bg1"/>
                  </a:solidFill>
                  <a:latin typeface="Arial" pitchFamily="34" charset="0"/>
                  <a:ea typeface="微软雅黑" pitchFamily="34" charset="-122"/>
                  <a:cs typeface="Arial" pitchFamily="34" charset="0"/>
                </a:rPr>
                <a:t>1</a:t>
              </a:r>
              <a:endParaRPr lang="en-US" altLang="zh-CN" sz="2400" dirty="0">
                <a:solidFill>
                  <a:schemeClr val="bg1"/>
                </a:solidFill>
                <a:latin typeface="Arial" pitchFamily="34" charset="0"/>
                <a:ea typeface="微软雅黑" pitchFamily="34" charset="-122"/>
                <a:cs typeface="Arial" pitchFamily="34" charset="0"/>
              </a:endParaRPr>
            </a:p>
          </p:txBody>
        </p:sp>
      </p:grpSp>
      <p:grpSp>
        <p:nvGrpSpPr>
          <p:cNvPr id="14" name="Group 13"/>
          <p:cNvGrpSpPr>
            <a:grpSpLocks/>
          </p:cNvGrpSpPr>
          <p:nvPr/>
        </p:nvGrpSpPr>
        <p:grpSpPr bwMode="auto">
          <a:xfrm>
            <a:off x="4878339" y="3376059"/>
            <a:ext cx="530616" cy="573630"/>
            <a:chOff x="5400121" y="3503594"/>
            <a:chExt cx="707454" cy="764880"/>
          </a:xfrm>
        </p:grpSpPr>
        <p:sp>
          <p:nvSpPr>
            <p:cNvPr id="15" name="Rectangle 16"/>
            <p:cNvSpPr/>
            <p:nvPr/>
          </p:nvSpPr>
          <p:spPr>
            <a:xfrm>
              <a:off x="5400121" y="3520722"/>
              <a:ext cx="701642" cy="74775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a:solidFill>
                  <a:schemeClr val="bg1"/>
                </a:solidFill>
                <a:latin typeface="Arial" pitchFamily="34" charset="0"/>
                <a:ea typeface="微软雅黑" pitchFamily="34" charset="-122"/>
                <a:cs typeface="Arial" pitchFamily="34" charset="0"/>
              </a:endParaRPr>
            </a:p>
          </p:txBody>
        </p:sp>
        <p:sp>
          <p:nvSpPr>
            <p:cNvPr id="16" name="Oval 17"/>
            <p:cNvSpPr/>
            <p:nvPr/>
          </p:nvSpPr>
          <p:spPr>
            <a:xfrm>
              <a:off x="5404883" y="3503258"/>
              <a:ext cx="703230" cy="760454"/>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sz="2400" dirty="0">
                  <a:solidFill>
                    <a:schemeClr val="bg1"/>
                  </a:solidFill>
                  <a:latin typeface="Arial" pitchFamily="34" charset="0"/>
                  <a:ea typeface="微软雅黑" pitchFamily="34" charset="-122"/>
                  <a:cs typeface="Arial" pitchFamily="34" charset="0"/>
                </a:rPr>
                <a:t>2</a:t>
              </a:r>
              <a:endParaRPr lang="en-US" altLang="zh-CN" sz="2400" dirty="0">
                <a:solidFill>
                  <a:schemeClr val="bg1"/>
                </a:solidFill>
                <a:latin typeface="Arial" pitchFamily="34" charset="0"/>
                <a:ea typeface="微软雅黑" pitchFamily="34" charset="-122"/>
                <a:cs typeface="Arial" pitchFamily="34" charset="0"/>
              </a:endParaRPr>
            </a:p>
          </p:txBody>
        </p:sp>
      </p:grpSp>
      <p:sp>
        <p:nvSpPr>
          <p:cNvPr id="17" name="Content Placeholder 2"/>
          <p:cNvSpPr txBox="1">
            <a:spLocks/>
          </p:cNvSpPr>
          <p:nvPr/>
        </p:nvSpPr>
        <p:spPr bwMode="auto">
          <a:xfrm>
            <a:off x="4832746" y="1889908"/>
            <a:ext cx="4311254" cy="716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fontAlgn="base">
              <a:spcAft>
                <a:spcPct val="0"/>
              </a:spcAft>
              <a:defRPr>
                <a:solidFill>
                  <a:schemeClr val="tx1"/>
                </a:solidFill>
                <a:latin typeface="Calibri" pitchFamily="34" charset="0"/>
              </a:defRPr>
            </a:lvl6pPr>
            <a:lvl7pPr fontAlgn="base">
              <a:spcAft>
                <a:spcPct val="0"/>
              </a:spcAft>
              <a:defRPr>
                <a:solidFill>
                  <a:schemeClr val="tx1"/>
                </a:solidFill>
                <a:latin typeface="Calibri" pitchFamily="34" charset="0"/>
              </a:defRPr>
            </a:lvl7pPr>
            <a:lvl8pPr fontAlgn="base">
              <a:spcAft>
                <a:spcPct val="0"/>
              </a:spcAft>
              <a:defRPr>
                <a:solidFill>
                  <a:schemeClr val="tx1"/>
                </a:solidFill>
                <a:latin typeface="Calibri" pitchFamily="34" charset="0"/>
              </a:defRPr>
            </a:lvl8pPr>
            <a:lvl9pPr fontAlgn="base">
              <a:spcAft>
                <a:spcPct val="0"/>
              </a:spcAft>
              <a:defRPr>
                <a:solidFill>
                  <a:schemeClr val="tx1"/>
                </a:solidFill>
                <a:latin typeface="Calibri" pitchFamily="34" charset="0"/>
              </a:defRPr>
            </a:lvl9pPr>
          </a:lstStyle>
          <a:p>
            <a:r>
              <a:rPr lang="zh-CN" altLang="en-US" sz="105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050" dirty="0" smtClean="0">
                <a:solidFill>
                  <a:schemeClr val="tx1">
                    <a:lumMod val="65000"/>
                    <a:lumOff val="35000"/>
                  </a:schemeClr>
                </a:solidFill>
                <a:latin typeface="微软雅黑" pitchFamily="34" charset="-122"/>
                <a:ea typeface="微软雅黑" pitchFamily="34" charset="-122"/>
              </a:rPr>
              <a:t>内容专业</a:t>
            </a:r>
            <a:r>
              <a:rPr lang="zh-CN" altLang="en-US" sz="1050" dirty="0">
                <a:solidFill>
                  <a:schemeClr val="tx1">
                    <a:lumMod val="65000"/>
                    <a:lumOff val="35000"/>
                  </a:schemeClr>
                </a:solidFill>
                <a:latin typeface="微软雅黑" pitchFamily="34" charset="-122"/>
                <a:ea typeface="微软雅黑" pitchFamily="34" charset="-122"/>
              </a:rPr>
              <a:t>设计</a:t>
            </a:r>
            <a:r>
              <a:rPr lang="en-US" altLang="zh-CN" sz="1050" dirty="0">
                <a:solidFill>
                  <a:schemeClr val="tx1">
                    <a:lumMod val="65000"/>
                    <a:lumOff val="35000"/>
                  </a:schemeClr>
                </a:solidFill>
                <a:latin typeface="微软雅黑" pitchFamily="34" charset="-122"/>
                <a:ea typeface="微软雅黑" pitchFamily="34" charset="-122"/>
              </a:rPr>
              <a:t>……</a:t>
            </a:r>
          </a:p>
          <a:p>
            <a:r>
              <a:rPr lang="zh-CN" altLang="en-US" sz="105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050" dirty="0" smtClean="0">
                <a:solidFill>
                  <a:schemeClr val="tx1">
                    <a:lumMod val="65000"/>
                    <a:lumOff val="35000"/>
                  </a:schemeClr>
                </a:solidFill>
                <a:latin typeface="微软雅黑" pitchFamily="34" charset="-122"/>
                <a:ea typeface="微软雅黑" pitchFamily="34" charset="-122"/>
              </a:rPr>
              <a:t>内容专业</a:t>
            </a:r>
            <a:r>
              <a:rPr lang="zh-CN" altLang="en-US" sz="1050" dirty="0">
                <a:solidFill>
                  <a:schemeClr val="tx1">
                    <a:lumMod val="65000"/>
                    <a:lumOff val="35000"/>
                  </a:schemeClr>
                </a:solidFill>
                <a:latin typeface="微软雅黑" pitchFamily="34" charset="-122"/>
                <a:ea typeface="微软雅黑" pitchFamily="34" charset="-122"/>
              </a:rPr>
              <a:t>设计</a:t>
            </a:r>
            <a:r>
              <a:rPr lang="en-US" altLang="zh-CN" sz="1050" dirty="0">
                <a:solidFill>
                  <a:schemeClr val="tx1">
                    <a:lumMod val="65000"/>
                    <a:lumOff val="35000"/>
                  </a:schemeClr>
                </a:solidFill>
                <a:latin typeface="微软雅黑" pitchFamily="34" charset="-122"/>
                <a:ea typeface="微软雅黑" pitchFamily="34" charset="-122"/>
              </a:rPr>
              <a:t>……</a:t>
            </a:r>
          </a:p>
          <a:p>
            <a:endParaRPr lang="en-US" altLang="zh-CN" sz="1050" dirty="0">
              <a:solidFill>
                <a:schemeClr val="tx1">
                  <a:lumMod val="65000"/>
                  <a:lumOff val="35000"/>
                </a:schemeClr>
              </a:solidFill>
              <a:latin typeface="微软雅黑" pitchFamily="34" charset="-122"/>
              <a:ea typeface="微软雅黑" pitchFamily="34" charset="-122"/>
            </a:endParaRPr>
          </a:p>
        </p:txBody>
      </p:sp>
      <p:sp>
        <p:nvSpPr>
          <p:cNvPr id="18" name="TextBox 16"/>
          <p:cNvSpPr txBox="1"/>
          <p:nvPr/>
        </p:nvSpPr>
        <p:spPr>
          <a:xfrm>
            <a:off x="5475080" y="2655093"/>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19" name="TextBox 17"/>
          <p:cNvSpPr txBox="1"/>
          <p:nvPr/>
        </p:nvSpPr>
        <p:spPr>
          <a:xfrm>
            <a:off x="5475080" y="2890604"/>
            <a:ext cx="2466850"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900" dirty="0" smtClean="0">
                <a:solidFill>
                  <a:schemeClr val="tx1">
                    <a:lumMod val="65000"/>
                    <a:lumOff val="35000"/>
                  </a:schemeClr>
                </a:solidFill>
                <a:latin typeface="微软雅黑" pitchFamily="34" charset="-122"/>
                <a:ea typeface="微软雅黑" pitchFamily="34" charset="-122"/>
              </a:rPr>
              <a:t>内容专业</a:t>
            </a:r>
            <a:r>
              <a:rPr lang="zh-CN" altLang="en-US" sz="900" dirty="0">
                <a:solidFill>
                  <a:schemeClr val="tx1">
                    <a:lumMod val="65000"/>
                    <a:lumOff val="35000"/>
                  </a:schemeClr>
                </a:solidFill>
                <a:latin typeface="微软雅黑" pitchFamily="34" charset="-122"/>
                <a:ea typeface="微软雅黑" pitchFamily="34" charset="-122"/>
              </a:rPr>
              <a:t>设计</a:t>
            </a:r>
            <a:r>
              <a:rPr lang="en-US" altLang="zh-CN" sz="900" dirty="0">
                <a:solidFill>
                  <a:schemeClr val="tx1">
                    <a:lumMod val="65000"/>
                    <a:lumOff val="35000"/>
                  </a:schemeClr>
                </a:solidFill>
                <a:latin typeface="微软雅黑" pitchFamily="34" charset="-122"/>
                <a:ea typeface="微软雅黑" pitchFamily="34" charset="-122"/>
              </a:rPr>
              <a:t>……</a:t>
            </a:r>
          </a:p>
        </p:txBody>
      </p:sp>
      <p:sp>
        <p:nvSpPr>
          <p:cNvPr id="20" name="TextBox 18"/>
          <p:cNvSpPr txBox="1"/>
          <p:nvPr/>
        </p:nvSpPr>
        <p:spPr>
          <a:xfrm>
            <a:off x="5475080" y="3351604"/>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21" name="TextBox 19"/>
          <p:cNvSpPr txBox="1"/>
          <p:nvPr/>
        </p:nvSpPr>
        <p:spPr>
          <a:xfrm>
            <a:off x="5475080" y="3587115"/>
            <a:ext cx="2466850"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点击输入简要文本内容，文字内容需概况精炼的说明该分项内容</a:t>
            </a:r>
            <a:r>
              <a:rPr lang="en-US" altLang="zh-CN" sz="900" dirty="0" smtClean="0">
                <a:solidFill>
                  <a:schemeClr val="tx1">
                    <a:lumMod val="65000"/>
                    <a:lumOff val="35000"/>
                  </a:schemeClr>
                </a:solidFill>
                <a:latin typeface="微软雅黑" pitchFamily="34" charset="-122"/>
                <a:ea typeface="微软雅黑" pitchFamily="34" charset="-122"/>
              </a:rPr>
              <a:t>l</a:t>
            </a:r>
            <a:r>
              <a:rPr lang="zh-CN" altLang="en-US" sz="900" dirty="0" smtClean="0">
                <a:solidFill>
                  <a:schemeClr val="tx1">
                    <a:lumMod val="65000"/>
                    <a:lumOff val="35000"/>
                  </a:schemeClr>
                </a:solidFill>
                <a:latin typeface="微软雅黑" pitchFamily="34" charset="-122"/>
                <a:ea typeface="微软雅黑" pitchFamily="34" charset="-122"/>
              </a:rPr>
              <a:t>专业</a:t>
            </a:r>
            <a:r>
              <a:rPr lang="zh-CN" altLang="en-US" sz="900" dirty="0">
                <a:solidFill>
                  <a:schemeClr val="tx1">
                    <a:lumMod val="65000"/>
                    <a:lumOff val="35000"/>
                  </a:schemeClr>
                </a:solidFill>
                <a:latin typeface="微软雅黑" pitchFamily="34" charset="-122"/>
                <a:ea typeface="微软雅黑" pitchFamily="34" charset="-122"/>
              </a:rPr>
              <a:t>设计</a:t>
            </a:r>
            <a:r>
              <a:rPr lang="en-US" altLang="zh-CN" sz="900" dirty="0">
                <a:solidFill>
                  <a:schemeClr val="tx1">
                    <a:lumMod val="65000"/>
                    <a:lumOff val="35000"/>
                  </a:schemeClr>
                </a:solidFill>
                <a:latin typeface="微软雅黑" pitchFamily="34" charset="-122"/>
                <a:ea typeface="微软雅黑" pitchFamily="34" charset="-122"/>
              </a:rPr>
              <a:t>……</a:t>
            </a:r>
          </a:p>
        </p:txBody>
      </p:sp>
    </p:spTree>
    <p:extLst>
      <p:ext uri="{BB962C8B-B14F-4D97-AF65-F5344CB8AC3E}">
        <p14:creationId xmlns:p14="http://schemas.microsoft.com/office/powerpoint/2010/main" val="57986240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down)">
                                      <p:cBhvr>
                                        <p:cTn id="13" dur="500"/>
                                        <p:tgtEl>
                                          <p:spTgt spid="17"/>
                                        </p:tgtEl>
                                      </p:cBhvr>
                                    </p:animEffect>
                                  </p:childTnLst>
                                </p:cTn>
                              </p:par>
                            </p:childTnLst>
                          </p:cTn>
                        </p:par>
                        <p:par>
                          <p:cTn id="14" fill="hold">
                            <p:stCondLst>
                              <p:cond delay="1500"/>
                            </p:stCondLst>
                            <p:childTnLst>
                              <p:par>
                                <p:cTn id="15" presetID="2" presetClass="entr" presetSubtype="4"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ppt_x"/>
                                          </p:val>
                                        </p:tav>
                                        <p:tav tm="100000">
                                          <p:val>
                                            <p:strVal val="#ppt_x"/>
                                          </p:val>
                                        </p:tav>
                                      </p:tavLst>
                                    </p:anim>
                                    <p:anim calcmode="lin" valueType="num">
                                      <p:cBhvr additive="base">
                                        <p:cTn id="22" dur="500" fill="hold"/>
                                        <p:tgtEl>
                                          <p:spTgt spid="14"/>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16" presetClass="entr" presetSubtype="21"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barn(inVertical)">
                                      <p:cBhvr>
                                        <p:cTn id="26" dur="500"/>
                                        <p:tgtEl>
                                          <p:spTgt spid="18"/>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2500"/>
                            </p:stCondLst>
                            <p:childTnLst>
                              <p:par>
                                <p:cTn id="31" presetID="16" presetClass="entr" presetSubtype="21"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barn(inVertical)">
                                      <p:cBhvr>
                                        <p:cTn id="33" dur="500"/>
                                        <p:tgtEl>
                                          <p:spTgt spid="20"/>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up)">
                                      <p:cBhvr>
                                        <p:cTn id="3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8" name="Line 11"/>
          <p:cNvSpPr>
            <a:spLocks noChangeShapeType="1"/>
          </p:cNvSpPr>
          <p:nvPr/>
        </p:nvSpPr>
        <p:spPr bwMode="auto">
          <a:xfrm flipH="1" flipV="1">
            <a:off x="4053581" y="2013314"/>
            <a:ext cx="1105214" cy="565931"/>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9" name="Line 12"/>
          <p:cNvSpPr>
            <a:spLocks noChangeShapeType="1"/>
          </p:cNvSpPr>
          <p:nvPr/>
        </p:nvSpPr>
        <p:spPr bwMode="auto">
          <a:xfrm flipH="1">
            <a:off x="4220303" y="3149954"/>
            <a:ext cx="938492" cy="576195"/>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0" name="Line 13"/>
          <p:cNvSpPr>
            <a:spLocks noChangeShapeType="1"/>
          </p:cNvSpPr>
          <p:nvPr/>
        </p:nvSpPr>
        <p:spPr bwMode="auto">
          <a:xfrm flipH="1">
            <a:off x="3674365" y="2877410"/>
            <a:ext cx="1484430" cy="0"/>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1" name="TextBox 23"/>
          <p:cNvSpPr txBox="1"/>
          <p:nvPr/>
        </p:nvSpPr>
        <p:spPr>
          <a:xfrm>
            <a:off x="6581368" y="1887223"/>
            <a:ext cx="2016224" cy="2400657"/>
          </a:xfrm>
          <a:prstGeom prst="rect">
            <a:avLst/>
          </a:prstGeom>
          <a:noFill/>
          <a:ln>
            <a:noFill/>
          </a:ln>
        </p:spPr>
        <p:txBody>
          <a:bodyPr wrap="square" rtlCol="0">
            <a:spAutoFit/>
          </a:bodyPr>
          <a:lstStyle/>
          <a:p>
            <a:pP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单击添加文本单击添加文本单击添加文本单击添加文本单击添加文本单击添加文本单击添加文本单击添加文本单击添加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文本单击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添加文本单击添加文本单击添加文本单击添加文本</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单击添加文本单击添加文本单击添加文本单击添加文本单击添加文本</a:t>
            </a:r>
            <a:endPar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endPar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TextBox 24"/>
          <p:cNvSpPr txBox="1"/>
          <p:nvPr/>
        </p:nvSpPr>
        <p:spPr>
          <a:xfrm>
            <a:off x="1618702" y="1203598"/>
            <a:ext cx="1036867" cy="246221"/>
          </a:xfrm>
          <a:prstGeom prst="rect">
            <a:avLst/>
          </a:prstGeom>
          <a:noFill/>
        </p:spPr>
        <p:txBody>
          <a:bodyPr wrap="square" lIns="0" tIns="0" rIns="0" bIns="0"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标题文字</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TextBox 25"/>
          <p:cNvSpPr txBox="1"/>
          <p:nvPr/>
        </p:nvSpPr>
        <p:spPr>
          <a:xfrm>
            <a:off x="1247931" y="1534011"/>
            <a:ext cx="1667885" cy="461665"/>
          </a:xfrm>
          <a:prstGeom prst="rect">
            <a:avLst/>
          </a:prstGeom>
          <a:noFill/>
        </p:spPr>
        <p:txBody>
          <a:bodyPr wrap="square" lIns="0" tIns="0" rIns="0" bIns="0" rtlCol="0">
            <a:spAutoFit/>
          </a:bodyPr>
          <a:lstStyle/>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文字内容点击输入文字</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点击输入</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文字</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a:p>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 name="TextBox 26"/>
          <p:cNvSpPr txBox="1"/>
          <p:nvPr/>
        </p:nvSpPr>
        <p:spPr>
          <a:xfrm>
            <a:off x="6587495" y="1599503"/>
            <a:ext cx="1036867" cy="246221"/>
          </a:xfrm>
          <a:prstGeom prst="rect">
            <a:avLst/>
          </a:prstGeom>
          <a:noFill/>
        </p:spPr>
        <p:txBody>
          <a:bodyPr wrap="square" lIns="0" tIns="0" rIns="0" bIns="0"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标题文字</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315348" y="2380989"/>
            <a:ext cx="1056852" cy="1044555"/>
            <a:chOff x="5315348" y="2380989"/>
            <a:chExt cx="1056852" cy="1044555"/>
          </a:xfrm>
          <a:solidFill>
            <a:srgbClr val="C00000"/>
          </a:solidFill>
        </p:grpSpPr>
        <p:sp>
          <p:nvSpPr>
            <p:cNvPr id="16" name="任意多边形 83"/>
            <p:cNvSpPr/>
            <p:nvPr/>
          </p:nvSpPr>
          <p:spPr bwMode="auto">
            <a:xfrm rot="16377237">
              <a:off x="5314292" y="2382045"/>
              <a:ext cx="1044555" cy="104244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p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chemeClr val="bg1"/>
                </a:solidFill>
                <a:latin typeface="宋体" panose="02010600030101010101" pitchFamily="2" charset="-122"/>
                <a:ea typeface="宋体" panose="02010600030101010101" pitchFamily="2" charset="-122"/>
              </a:endParaRPr>
            </a:p>
          </p:txBody>
        </p:sp>
        <p:sp>
          <p:nvSpPr>
            <p:cNvPr id="17" name="TextBox 29"/>
            <p:cNvSpPr txBox="1"/>
            <p:nvPr/>
          </p:nvSpPr>
          <p:spPr>
            <a:xfrm>
              <a:off x="5335333" y="2643758"/>
              <a:ext cx="1036867" cy="415498"/>
            </a:xfrm>
            <a:prstGeom prst="rect">
              <a:avLst/>
            </a:prstGeom>
            <a:noFill/>
          </p:spPr>
          <p:txBody>
            <a:bodyPr wrap="square" lIns="0" tIns="0" rIns="0" bIns="0"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文字</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3078882" y="1266632"/>
            <a:ext cx="1036867" cy="665742"/>
            <a:chOff x="3078882" y="1266632"/>
            <a:chExt cx="1036867" cy="665742"/>
          </a:xfrm>
          <a:solidFill>
            <a:srgbClr val="C00000"/>
          </a:solidFill>
        </p:grpSpPr>
        <p:sp>
          <p:nvSpPr>
            <p:cNvPr id="19" name="椭圆 80"/>
            <p:cNvSpPr/>
            <p:nvPr/>
          </p:nvSpPr>
          <p:spPr bwMode="auto">
            <a:xfrm>
              <a:off x="3255801" y="1266632"/>
              <a:ext cx="664395" cy="665742"/>
            </a:xfrm>
            <a:prstGeom prst="ellipse">
              <a:avLst/>
            </a:prstGeom>
            <a:grp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chemeClr val="bg1"/>
                </a:solidFill>
                <a:latin typeface="宋体" panose="02010600030101010101" pitchFamily="2" charset="-122"/>
                <a:ea typeface="宋体" panose="02010600030101010101" pitchFamily="2" charset="-122"/>
              </a:endParaRPr>
            </a:p>
          </p:txBody>
        </p:sp>
        <p:sp>
          <p:nvSpPr>
            <p:cNvPr id="20" name="TextBox 32"/>
            <p:cNvSpPr txBox="1"/>
            <p:nvPr/>
          </p:nvSpPr>
          <p:spPr>
            <a:xfrm>
              <a:off x="3078882" y="1461433"/>
              <a:ext cx="1036867" cy="246221"/>
            </a:xfrm>
            <a:prstGeom prst="rect">
              <a:avLst/>
            </a:prstGeom>
            <a:noFill/>
          </p:spPr>
          <p:txBody>
            <a:bodyPr wrap="square" lIns="0" tIns="0" rIns="0" bIns="0"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2599029" y="2603954"/>
            <a:ext cx="1036867" cy="691758"/>
            <a:chOff x="2599029" y="2603954"/>
            <a:chExt cx="1036867" cy="691758"/>
          </a:xfrm>
          <a:solidFill>
            <a:srgbClr val="C00000"/>
          </a:solidFill>
        </p:grpSpPr>
        <p:sp>
          <p:nvSpPr>
            <p:cNvPr id="22" name="椭圆 80"/>
            <p:cNvSpPr/>
            <p:nvPr/>
          </p:nvSpPr>
          <p:spPr bwMode="auto">
            <a:xfrm>
              <a:off x="2746251" y="2603954"/>
              <a:ext cx="690358" cy="691758"/>
            </a:xfrm>
            <a:prstGeom prst="ellipse">
              <a:avLst/>
            </a:prstGeom>
            <a:grp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chemeClr val="bg1"/>
                </a:solidFill>
                <a:latin typeface="宋体" panose="02010600030101010101" pitchFamily="2" charset="-122"/>
                <a:ea typeface="宋体" panose="02010600030101010101" pitchFamily="2" charset="-122"/>
              </a:endParaRPr>
            </a:p>
          </p:txBody>
        </p:sp>
        <p:sp>
          <p:nvSpPr>
            <p:cNvPr id="23" name="TextBox 39"/>
            <p:cNvSpPr txBox="1"/>
            <p:nvPr/>
          </p:nvSpPr>
          <p:spPr>
            <a:xfrm>
              <a:off x="2599029" y="2826722"/>
              <a:ext cx="1036867" cy="246221"/>
            </a:xfrm>
            <a:prstGeom prst="rect">
              <a:avLst/>
            </a:prstGeom>
            <a:noFill/>
          </p:spPr>
          <p:txBody>
            <a:bodyPr wrap="square" lIns="0" tIns="0" rIns="0" bIns="0"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3218526" y="3839142"/>
            <a:ext cx="1036867" cy="665742"/>
            <a:chOff x="3218526" y="3839142"/>
            <a:chExt cx="1036867" cy="665742"/>
          </a:xfrm>
          <a:solidFill>
            <a:srgbClr val="C00000"/>
          </a:solidFill>
        </p:grpSpPr>
        <p:sp>
          <p:nvSpPr>
            <p:cNvPr id="25" name="椭圆 80"/>
            <p:cNvSpPr/>
            <p:nvPr/>
          </p:nvSpPr>
          <p:spPr bwMode="auto">
            <a:xfrm>
              <a:off x="3403549" y="3839142"/>
              <a:ext cx="664395" cy="665742"/>
            </a:xfrm>
            <a:prstGeom prst="ellipse">
              <a:avLst/>
            </a:prstGeom>
            <a:grp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chemeClr val="bg1"/>
                </a:solidFill>
                <a:latin typeface="宋体" panose="02010600030101010101" pitchFamily="2" charset="-122"/>
                <a:ea typeface="宋体" panose="02010600030101010101" pitchFamily="2" charset="-122"/>
              </a:endParaRPr>
            </a:p>
          </p:txBody>
        </p:sp>
        <p:sp>
          <p:nvSpPr>
            <p:cNvPr id="26" name="TextBox 57"/>
            <p:cNvSpPr txBox="1"/>
            <p:nvPr/>
          </p:nvSpPr>
          <p:spPr>
            <a:xfrm>
              <a:off x="3218526" y="4057787"/>
              <a:ext cx="1036867" cy="246221"/>
            </a:xfrm>
            <a:prstGeom prst="rect">
              <a:avLst/>
            </a:prstGeom>
            <a:noFill/>
          </p:spPr>
          <p:txBody>
            <a:bodyPr wrap="square" lIns="0" tIns="0" rIns="0" bIns="0"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sp>
        <p:nvSpPr>
          <p:cNvPr id="27" name="TextBox 58"/>
          <p:cNvSpPr txBox="1"/>
          <p:nvPr/>
        </p:nvSpPr>
        <p:spPr>
          <a:xfrm>
            <a:off x="1270363" y="2520647"/>
            <a:ext cx="1036867" cy="246221"/>
          </a:xfrm>
          <a:prstGeom prst="rect">
            <a:avLst/>
          </a:prstGeom>
          <a:noFill/>
        </p:spPr>
        <p:txBody>
          <a:bodyPr wrap="square" lIns="0" tIns="0" rIns="0" bIns="0"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标题文字</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59"/>
          <p:cNvSpPr txBox="1"/>
          <p:nvPr/>
        </p:nvSpPr>
        <p:spPr>
          <a:xfrm>
            <a:off x="899592" y="2851060"/>
            <a:ext cx="1667885" cy="461665"/>
          </a:xfrm>
          <a:prstGeom prst="rect">
            <a:avLst/>
          </a:prstGeom>
          <a:noFill/>
        </p:spPr>
        <p:txBody>
          <a:bodyPr wrap="square" lIns="0" tIns="0" rIns="0" bIns="0" rtlCol="0">
            <a:spAutoFit/>
          </a:bodyPr>
          <a:lstStyle/>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文字内容点击输入文字</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点击输入</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文字</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a:p>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60"/>
          <p:cNvSpPr txBox="1"/>
          <p:nvPr/>
        </p:nvSpPr>
        <p:spPr>
          <a:xfrm>
            <a:off x="1978742" y="3811566"/>
            <a:ext cx="1036867" cy="246221"/>
          </a:xfrm>
          <a:prstGeom prst="rect">
            <a:avLst/>
          </a:prstGeom>
          <a:noFill/>
        </p:spPr>
        <p:txBody>
          <a:bodyPr wrap="square" lIns="0" tIns="0" rIns="0" bIns="0"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标题文字</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TextBox 61"/>
          <p:cNvSpPr txBox="1"/>
          <p:nvPr/>
        </p:nvSpPr>
        <p:spPr>
          <a:xfrm>
            <a:off x="1607971" y="4141979"/>
            <a:ext cx="1667885" cy="461665"/>
          </a:xfrm>
          <a:prstGeom prst="rect">
            <a:avLst/>
          </a:prstGeom>
          <a:noFill/>
        </p:spPr>
        <p:txBody>
          <a:bodyPr wrap="square" lIns="0" tIns="0" rIns="0" bIns="0" rtlCol="0">
            <a:spAutoFit/>
          </a:bodyPr>
          <a:lstStyle/>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文字内容点击输入文字</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点击输入</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文字</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a:p>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7127564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right)">
                                      <p:cBhvr>
                                        <p:cTn id="14" dur="500"/>
                                        <p:tgtEl>
                                          <p:spTgt spid="8"/>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right)">
                                      <p:cBhvr>
                                        <p:cTn id="17" dur="500"/>
                                        <p:tgtEl>
                                          <p:spTgt spid="10"/>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right)">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500" fill="hold"/>
                                        <p:tgtEl>
                                          <p:spTgt spid="21"/>
                                        </p:tgtEl>
                                        <p:attrNameLst>
                                          <p:attrName>ppt_w</p:attrName>
                                        </p:attrNameLst>
                                      </p:cBhvr>
                                      <p:tavLst>
                                        <p:tav tm="0">
                                          <p:val>
                                            <p:fltVal val="0"/>
                                          </p:val>
                                        </p:tav>
                                        <p:tav tm="100000">
                                          <p:val>
                                            <p:strVal val="#ppt_w"/>
                                          </p:val>
                                        </p:tav>
                                      </p:tavLst>
                                    </p:anim>
                                    <p:anim calcmode="lin" valueType="num">
                                      <p:cBhvr>
                                        <p:cTn id="33" dur="500" fill="hold"/>
                                        <p:tgtEl>
                                          <p:spTgt spid="21"/>
                                        </p:tgtEl>
                                        <p:attrNameLst>
                                          <p:attrName>ppt_h</p:attrName>
                                        </p:attrNameLst>
                                      </p:cBhvr>
                                      <p:tavLst>
                                        <p:tav tm="0">
                                          <p:val>
                                            <p:fltVal val="0"/>
                                          </p:val>
                                        </p:tav>
                                        <p:tav tm="100000">
                                          <p:val>
                                            <p:strVal val="#ppt_h"/>
                                          </p:val>
                                        </p:tav>
                                      </p:tavLst>
                                    </p:anim>
                                    <p:animEffect transition="in" filter="fade">
                                      <p:cBhvr>
                                        <p:cTn id="34" dur="500"/>
                                        <p:tgtEl>
                                          <p:spTgt spid="21"/>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p:cTn id="39" dur="500" fill="hold"/>
                                        <p:tgtEl>
                                          <p:spTgt spid="24"/>
                                        </p:tgtEl>
                                        <p:attrNameLst>
                                          <p:attrName>ppt_w</p:attrName>
                                        </p:attrNameLst>
                                      </p:cBhvr>
                                      <p:tavLst>
                                        <p:tav tm="0">
                                          <p:val>
                                            <p:fltVal val="0"/>
                                          </p:val>
                                        </p:tav>
                                        <p:tav tm="100000">
                                          <p:val>
                                            <p:strVal val="#ppt_w"/>
                                          </p:val>
                                        </p:tav>
                                      </p:tavLst>
                                    </p:anim>
                                    <p:anim calcmode="lin" valueType="num">
                                      <p:cBhvr>
                                        <p:cTn id="40" dur="500" fill="hold"/>
                                        <p:tgtEl>
                                          <p:spTgt spid="24"/>
                                        </p:tgtEl>
                                        <p:attrNameLst>
                                          <p:attrName>ppt_h</p:attrName>
                                        </p:attrNameLst>
                                      </p:cBhvr>
                                      <p:tavLst>
                                        <p:tav tm="0">
                                          <p:val>
                                            <p:fltVal val="0"/>
                                          </p:val>
                                        </p:tav>
                                        <p:tav tm="100000">
                                          <p:val>
                                            <p:strVal val="#ppt_h"/>
                                          </p:val>
                                        </p:tav>
                                      </p:tavLst>
                                    </p:anim>
                                    <p:animEffect transition="in" filter="fade">
                                      <p:cBhvr>
                                        <p:cTn id="41" dur="500"/>
                                        <p:tgtEl>
                                          <p:spTgt spid="24"/>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grpId="0" nodeType="click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0-#ppt_w/2"/>
                                          </p:val>
                                        </p:tav>
                                        <p:tav tm="100000">
                                          <p:val>
                                            <p:strVal val="#ppt_x"/>
                                          </p:val>
                                        </p:tav>
                                      </p:tavLst>
                                    </p:anim>
                                    <p:anim calcmode="lin" valueType="num">
                                      <p:cBhvr additive="base">
                                        <p:cTn id="47" dur="500" fill="hold"/>
                                        <p:tgtEl>
                                          <p:spTgt spid="12"/>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500" fill="hold"/>
                                        <p:tgtEl>
                                          <p:spTgt spid="13"/>
                                        </p:tgtEl>
                                        <p:attrNameLst>
                                          <p:attrName>ppt_x</p:attrName>
                                        </p:attrNameLst>
                                      </p:cBhvr>
                                      <p:tavLst>
                                        <p:tav tm="0">
                                          <p:val>
                                            <p:strVal val="0-#ppt_w/2"/>
                                          </p:val>
                                        </p:tav>
                                        <p:tav tm="100000">
                                          <p:val>
                                            <p:strVal val="#ppt_x"/>
                                          </p:val>
                                        </p:tav>
                                      </p:tavLst>
                                    </p:anim>
                                    <p:anim calcmode="lin" valueType="num">
                                      <p:cBhvr additive="base">
                                        <p:cTn id="51" dur="500" fill="hold"/>
                                        <p:tgtEl>
                                          <p:spTgt spid="13"/>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500" fill="hold"/>
                                        <p:tgtEl>
                                          <p:spTgt spid="27"/>
                                        </p:tgtEl>
                                        <p:attrNameLst>
                                          <p:attrName>ppt_x</p:attrName>
                                        </p:attrNameLst>
                                      </p:cBhvr>
                                      <p:tavLst>
                                        <p:tav tm="0">
                                          <p:val>
                                            <p:strVal val="0-#ppt_w/2"/>
                                          </p:val>
                                        </p:tav>
                                        <p:tav tm="100000">
                                          <p:val>
                                            <p:strVal val="#ppt_x"/>
                                          </p:val>
                                        </p:tav>
                                      </p:tavLst>
                                    </p:anim>
                                    <p:anim calcmode="lin" valueType="num">
                                      <p:cBhvr additive="base">
                                        <p:cTn id="55" dur="500" fill="hold"/>
                                        <p:tgtEl>
                                          <p:spTgt spid="27"/>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 calcmode="lin" valueType="num">
                                      <p:cBhvr additive="base">
                                        <p:cTn id="58" dur="500" fill="hold"/>
                                        <p:tgtEl>
                                          <p:spTgt spid="28"/>
                                        </p:tgtEl>
                                        <p:attrNameLst>
                                          <p:attrName>ppt_x</p:attrName>
                                        </p:attrNameLst>
                                      </p:cBhvr>
                                      <p:tavLst>
                                        <p:tav tm="0">
                                          <p:val>
                                            <p:strVal val="0-#ppt_w/2"/>
                                          </p:val>
                                        </p:tav>
                                        <p:tav tm="100000">
                                          <p:val>
                                            <p:strVal val="#ppt_x"/>
                                          </p:val>
                                        </p:tav>
                                      </p:tavLst>
                                    </p:anim>
                                    <p:anim calcmode="lin" valueType="num">
                                      <p:cBhvr additive="base">
                                        <p:cTn id="59" dur="500" fill="hold"/>
                                        <p:tgtEl>
                                          <p:spTgt spid="28"/>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29"/>
                                        </p:tgtEl>
                                        <p:attrNameLst>
                                          <p:attrName>style.visibility</p:attrName>
                                        </p:attrNameLst>
                                      </p:cBhvr>
                                      <p:to>
                                        <p:strVal val="visible"/>
                                      </p:to>
                                    </p:set>
                                    <p:anim calcmode="lin" valueType="num">
                                      <p:cBhvr additive="base">
                                        <p:cTn id="62" dur="500" fill="hold"/>
                                        <p:tgtEl>
                                          <p:spTgt spid="29"/>
                                        </p:tgtEl>
                                        <p:attrNameLst>
                                          <p:attrName>ppt_x</p:attrName>
                                        </p:attrNameLst>
                                      </p:cBhvr>
                                      <p:tavLst>
                                        <p:tav tm="0">
                                          <p:val>
                                            <p:strVal val="0-#ppt_w/2"/>
                                          </p:val>
                                        </p:tav>
                                        <p:tav tm="100000">
                                          <p:val>
                                            <p:strVal val="#ppt_x"/>
                                          </p:val>
                                        </p:tav>
                                      </p:tavLst>
                                    </p:anim>
                                    <p:anim calcmode="lin" valueType="num">
                                      <p:cBhvr additive="base">
                                        <p:cTn id="63" dur="500" fill="hold"/>
                                        <p:tgtEl>
                                          <p:spTgt spid="29"/>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30"/>
                                        </p:tgtEl>
                                        <p:attrNameLst>
                                          <p:attrName>style.visibility</p:attrName>
                                        </p:attrNameLst>
                                      </p:cBhvr>
                                      <p:to>
                                        <p:strVal val="visible"/>
                                      </p:to>
                                    </p:set>
                                    <p:anim calcmode="lin" valueType="num">
                                      <p:cBhvr additive="base">
                                        <p:cTn id="66" dur="500" fill="hold"/>
                                        <p:tgtEl>
                                          <p:spTgt spid="30"/>
                                        </p:tgtEl>
                                        <p:attrNameLst>
                                          <p:attrName>ppt_x</p:attrName>
                                        </p:attrNameLst>
                                      </p:cBhvr>
                                      <p:tavLst>
                                        <p:tav tm="0">
                                          <p:val>
                                            <p:strVal val="0-#ppt_w/2"/>
                                          </p:val>
                                        </p:tav>
                                        <p:tav tm="100000">
                                          <p:val>
                                            <p:strVal val="#ppt_x"/>
                                          </p:val>
                                        </p:tav>
                                      </p:tavLst>
                                    </p:anim>
                                    <p:anim calcmode="lin" valueType="num">
                                      <p:cBhvr additive="base">
                                        <p:cTn id="67"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11"/>
                                        </p:tgtEl>
                                        <p:attrNameLst>
                                          <p:attrName>style.visibility</p:attrName>
                                        </p:attrNameLst>
                                      </p:cBhvr>
                                      <p:to>
                                        <p:strVal val="visible"/>
                                      </p:to>
                                    </p:set>
                                    <p:anim calcmode="lin" valueType="num">
                                      <p:cBhvr additive="base">
                                        <p:cTn id="72" dur="500" fill="hold"/>
                                        <p:tgtEl>
                                          <p:spTgt spid="11"/>
                                        </p:tgtEl>
                                        <p:attrNameLst>
                                          <p:attrName>ppt_x</p:attrName>
                                        </p:attrNameLst>
                                      </p:cBhvr>
                                      <p:tavLst>
                                        <p:tav tm="0">
                                          <p:val>
                                            <p:strVal val="#ppt_x"/>
                                          </p:val>
                                        </p:tav>
                                        <p:tav tm="100000">
                                          <p:val>
                                            <p:strVal val="#ppt_x"/>
                                          </p:val>
                                        </p:tav>
                                      </p:tavLst>
                                    </p:anim>
                                    <p:anim calcmode="lin" valueType="num">
                                      <p:cBhvr additive="base">
                                        <p:cTn id="73" dur="500" fill="hold"/>
                                        <p:tgtEl>
                                          <p:spTgt spid="11"/>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additive="base">
                                        <p:cTn id="76" dur="500" fill="hold"/>
                                        <p:tgtEl>
                                          <p:spTgt spid="14"/>
                                        </p:tgtEl>
                                        <p:attrNameLst>
                                          <p:attrName>ppt_x</p:attrName>
                                        </p:attrNameLst>
                                      </p:cBhvr>
                                      <p:tavLst>
                                        <p:tav tm="0">
                                          <p:val>
                                            <p:strVal val="#ppt_x"/>
                                          </p:val>
                                        </p:tav>
                                        <p:tav tm="100000">
                                          <p:val>
                                            <p:strVal val="#ppt_x"/>
                                          </p:val>
                                        </p:tav>
                                      </p:tavLst>
                                    </p:anim>
                                    <p:anim calcmode="lin" valueType="num">
                                      <p:cBhvr additive="base">
                                        <p:cTn id="77"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p:bldP spid="12" grpId="0"/>
      <p:bldP spid="13" grpId="0"/>
      <p:bldP spid="14" grpId="0"/>
      <p:bldP spid="27" grpId="0"/>
      <p:bldP spid="28" grpId="0"/>
      <p:bldP spid="29" grpId="0"/>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4146212" y="1791737"/>
            <a:ext cx="2954655" cy="1077218"/>
          </a:xfrm>
          <a:prstGeom prst="rect">
            <a:avLst/>
          </a:prstGeom>
          <a:noFill/>
        </p:spPr>
        <p:txBody>
          <a:bodyPr wrap="none" rtlCol="0">
            <a:spAutoFit/>
          </a:bodyPr>
          <a:lstStyle/>
          <a:p>
            <a:pPr marL="0" lvl="1"/>
            <a:r>
              <a:rPr lang="zh-CN" altLang="en-US" sz="1400" b="1" dirty="0" smtClean="0">
                <a:solidFill>
                  <a:srgbClr val="080808"/>
                </a:solidFill>
                <a:latin typeface="微软雅黑" panose="020B0503020204020204" pitchFamily="34" charset="-122"/>
                <a:ea typeface="微软雅黑" panose="020B0503020204020204" pitchFamily="34" charset="-122"/>
              </a:rPr>
              <a:t> </a:t>
            </a:r>
            <a:r>
              <a:rPr lang="zh-CN" altLang="en-US" sz="2800" b="1" dirty="0" smtClean="0">
                <a:solidFill>
                  <a:srgbClr val="080808"/>
                </a:solidFill>
                <a:latin typeface="微软雅黑" panose="020B0503020204020204" pitchFamily="34" charset="-122"/>
                <a:ea typeface="微软雅黑" panose="020B0503020204020204" pitchFamily="34" charset="-122"/>
              </a:rPr>
              <a:t>第三部分</a:t>
            </a:r>
            <a:endParaRPr lang="en-US" altLang="zh-CN" sz="2800" b="1" dirty="0">
              <a:solidFill>
                <a:srgbClr val="080808"/>
              </a:solidFill>
              <a:latin typeface="微软雅黑" panose="020B0503020204020204" pitchFamily="34" charset="-122"/>
              <a:ea typeface="微软雅黑" panose="020B0503020204020204" pitchFamily="34" charset="-122"/>
            </a:endParaRPr>
          </a:p>
          <a:p>
            <a:pPr marL="0" lvl="1" algn="ctr"/>
            <a:r>
              <a:rPr lang="zh-CN" altLang="en-US" sz="3600" b="1" dirty="0" smtClean="0">
                <a:solidFill>
                  <a:srgbClr val="C00000"/>
                </a:solidFill>
                <a:latin typeface="微软雅黑" panose="020B0503020204020204" pitchFamily="34" charset="-122"/>
                <a:ea typeface="微软雅黑" panose="020B0503020204020204" pitchFamily="34" charset="-122"/>
              </a:rPr>
              <a:t>标题文字内容</a:t>
            </a:r>
            <a:endParaRPr lang="en-US" altLang="zh-CN" sz="3600" b="1" dirty="0" smtClean="0">
              <a:solidFill>
                <a:srgbClr val="C00000"/>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flipV="1">
            <a:off x="3930186" y="1719729"/>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6" name="TextBox 13"/>
          <p:cNvSpPr txBox="1"/>
          <p:nvPr/>
        </p:nvSpPr>
        <p:spPr>
          <a:xfrm>
            <a:off x="2609636" y="3218928"/>
            <a:ext cx="902846" cy="246221"/>
          </a:xfrm>
          <a:prstGeom prst="rect">
            <a:avLst/>
          </a:prstGeom>
          <a:noFill/>
        </p:spPr>
        <p:txBody>
          <a:bodyPr wrap="square" lIns="0" tIns="0" rIns="0" bIns="0" rtlCol="0">
            <a:spAutoFit/>
          </a:bodyPr>
          <a:lstStyle/>
          <a:p>
            <a:r>
              <a:rPr lang="en-US" altLang="zh-CN" sz="1600" dirty="0" smtClean="0">
                <a:solidFill>
                  <a:srgbClr val="080808"/>
                </a:solidFill>
                <a:latin typeface="微软雅黑" panose="020B0503020204020204" pitchFamily="34" charset="-122"/>
                <a:ea typeface="微软雅黑" panose="020B0503020204020204" pitchFamily="34" charset="-122"/>
              </a:rPr>
              <a:t>PART 01</a:t>
            </a:r>
            <a:endParaRPr lang="zh-CN" altLang="en-US" sz="1600" dirty="0" smtClean="0">
              <a:solidFill>
                <a:srgbClr val="080808"/>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2418018" y="1791739"/>
            <a:ext cx="1197175" cy="1197175"/>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grpSp>
      <p:sp>
        <p:nvSpPr>
          <p:cNvPr id="10" name="TextBox 24"/>
          <p:cNvSpPr txBox="1"/>
          <p:nvPr/>
        </p:nvSpPr>
        <p:spPr>
          <a:xfrm>
            <a:off x="4242882" y="2871857"/>
            <a:ext cx="1027882"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添加内容</a:t>
            </a:r>
            <a:endParaRPr lang="zh-CN" altLang="en-US" sz="1200" dirty="0">
              <a:solidFill>
                <a:srgbClr val="080808"/>
              </a:solidFill>
              <a:latin typeface="微软雅黑" panose="020B0503020204020204" pitchFamily="34" charset="-122"/>
              <a:ea typeface="微软雅黑" panose="020B0503020204020204" pitchFamily="34" charset="-122"/>
            </a:endParaRPr>
          </a:p>
        </p:txBody>
      </p:sp>
      <p:sp>
        <p:nvSpPr>
          <p:cNvPr id="11" name="TextBox 25"/>
          <p:cNvSpPr txBox="1"/>
          <p:nvPr/>
        </p:nvSpPr>
        <p:spPr>
          <a:xfrm>
            <a:off x="5295553" y="2871857"/>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2" name="TextBox 26"/>
          <p:cNvSpPr txBox="1"/>
          <p:nvPr/>
        </p:nvSpPr>
        <p:spPr>
          <a:xfrm>
            <a:off x="6305579" y="2871857"/>
            <a:ext cx="1027882"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3" name="TextBox 27"/>
          <p:cNvSpPr txBox="1"/>
          <p:nvPr/>
        </p:nvSpPr>
        <p:spPr>
          <a:xfrm>
            <a:off x="4242882" y="3218928"/>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4" name="TextBox 28"/>
          <p:cNvSpPr txBox="1"/>
          <p:nvPr/>
        </p:nvSpPr>
        <p:spPr>
          <a:xfrm>
            <a:off x="5295554" y="3218928"/>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5" name="TextBox 29"/>
          <p:cNvSpPr txBox="1"/>
          <p:nvPr/>
        </p:nvSpPr>
        <p:spPr>
          <a:xfrm>
            <a:off x="6305193" y="3218928"/>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6" name="TextBox 13"/>
          <p:cNvSpPr txBox="1"/>
          <p:nvPr/>
        </p:nvSpPr>
        <p:spPr>
          <a:xfrm>
            <a:off x="2638628" y="2005605"/>
            <a:ext cx="902846" cy="769441"/>
          </a:xfrm>
          <a:prstGeom prst="rect">
            <a:avLst/>
          </a:prstGeom>
          <a:noFill/>
        </p:spPr>
        <p:txBody>
          <a:bodyPr wrap="square" lIns="0" tIns="0" rIns="0" bIns="0" rtlCol="0">
            <a:spAutoFit/>
          </a:bodyPr>
          <a:lstStyle/>
          <a:p>
            <a:r>
              <a:rPr lang="en-US" altLang="zh-CN" sz="5000" b="1" dirty="0" smtClean="0">
                <a:solidFill>
                  <a:srgbClr val="C00000"/>
                </a:solidFill>
                <a:latin typeface="微软雅黑" panose="020B0503020204020204" pitchFamily="34" charset="-122"/>
                <a:ea typeface="微软雅黑" panose="020B0503020204020204" pitchFamily="34" charset="-122"/>
              </a:rPr>
              <a:t>03</a:t>
            </a:r>
            <a:endParaRPr lang="zh-CN" altLang="en-US" sz="5000" b="1" dirty="0" smtClean="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5445600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ppt_x</p:attrName>
                                        </p:attrNameLst>
                                      </p:cBhvr>
                                      <p:tavLst>
                                        <p:tav tm="0">
                                          <p:val>
                                            <p:strVal val="#ppt_x-#ppt_w*1.125000"/>
                                          </p:val>
                                        </p:tav>
                                        <p:tav tm="100000">
                                          <p:val>
                                            <p:strVal val="#ppt_x"/>
                                          </p:val>
                                        </p:tav>
                                      </p:tavLst>
                                    </p:anim>
                                    <p:animEffect transition="in" filter="wipe(right)">
                                      <p:cBhvr>
                                        <p:cTn id="12" dur="500"/>
                                        <p:tgtEl>
                                          <p:spTgt spid="4"/>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anim calcmode="lin" valueType="num">
                                      <p:cBhvr>
                                        <p:cTn id="17" dur="500" fill="hold"/>
                                        <p:tgtEl>
                                          <p:spTgt spid="6"/>
                                        </p:tgtEl>
                                        <p:attrNameLst>
                                          <p:attrName>ppt_x</p:attrName>
                                        </p:attrNameLst>
                                      </p:cBhvr>
                                      <p:tavLst>
                                        <p:tav tm="0">
                                          <p:val>
                                            <p:strVal val="#ppt_x"/>
                                          </p:val>
                                        </p:tav>
                                        <p:tav tm="100000">
                                          <p:val>
                                            <p:strVal val="#ppt_x"/>
                                          </p:val>
                                        </p:tav>
                                      </p:tavLst>
                                    </p:anim>
                                    <p:anim calcmode="lin" valueType="num">
                                      <p:cBhvr>
                                        <p:cTn id="18" dur="5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0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40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60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ppt_x"/>
                                          </p:val>
                                        </p:tav>
                                        <p:tav tm="100000">
                                          <p:val>
                                            <p:strVal val="#ppt_x"/>
                                          </p:val>
                                        </p:tav>
                                      </p:tavLst>
                                    </p:anim>
                                    <p:anim calcmode="lin" valueType="num">
                                      <p:cBhvr additive="base">
                                        <p:cTn id="35" dur="500" fill="hold"/>
                                        <p:tgtEl>
                                          <p:spTgt spid="13"/>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80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ppt_x"/>
                                          </p:val>
                                        </p:tav>
                                        <p:tav tm="100000">
                                          <p:val>
                                            <p:strVal val="#ppt_x"/>
                                          </p:val>
                                        </p:tav>
                                      </p:tavLst>
                                    </p:anim>
                                    <p:anim calcmode="lin" valueType="num">
                                      <p:cBhvr additive="base">
                                        <p:cTn id="39" dur="500" fill="hold"/>
                                        <p:tgtEl>
                                          <p:spTgt spid="14"/>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100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47"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anim calcmode="lin" valueType="num">
                                      <p:cBhvr>
                                        <p:cTn id="48" dur="500" fill="hold"/>
                                        <p:tgtEl>
                                          <p:spTgt spid="16"/>
                                        </p:tgtEl>
                                        <p:attrNameLst>
                                          <p:attrName>ppt_x</p:attrName>
                                        </p:attrNameLst>
                                      </p:cBhvr>
                                      <p:tavLst>
                                        <p:tav tm="0">
                                          <p:val>
                                            <p:strVal val="#ppt_x"/>
                                          </p:val>
                                        </p:tav>
                                        <p:tav tm="100000">
                                          <p:val>
                                            <p:strVal val="#ppt_x"/>
                                          </p:val>
                                        </p:tav>
                                      </p:tavLst>
                                    </p:anim>
                                    <p:anim calcmode="lin" valueType="num">
                                      <p:cBhvr>
                                        <p:cTn id="49"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0" grpId="0"/>
      <p:bldP spid="11" grpId="0"/>
      <p:bldP spid="12" grpId="0"/>
      <p:bldP spid="13" grpId="0"/>
      <p:bldP spid="14" grpId="0"/>
      <p:bldP spid="15"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 name="Group 12"/>
          <p:cNvGrpSpPr>
            <a:grpSpLocks noChangeAspect="1"/>
          </p:cNvGrpSpPr>
          <p:nvPr/>
        </p:nvGrpSpPr>
        <p:grpSpPr bwMode="auto">
          <a:xfrm>
            <a:off x="5347860" y="1670276"/>
            <a:ext cx="2539268" cy="1542004"/>
            <a:chOff x="538115" y="2342244"/>
            <a:chExt cx="6736746" cy="3875068"/>
          </a:xfrm>
        </p:grpSpPr>
        <p:pic>
          <p:nvPicPr>
            <p:cNvPr id="9" name="Picture 1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38115" y="2342244"/>
              <a:ext cx="6736746" cy="3875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14"/>
            <p:cNvSpPr/>
            <p:nvPr/>
          </p:nvSpPr>
          <p:spPr>
            <a:xfrm>
              <a:off x="1346069" y="2555131"/>
              <a:ext cx="5120837" cy="3225629"/>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grpSp>
      <p:grpSp>
        <p:nvGrpSpPr>
          <p:cNvPr id="11" name="Group 9"/>
          <p:cNvGrpSpPr>
            <a:grpSpLocks noChangeAspect="1"/>
          </p:cNvGrpSpPr>
          <p:nvPr/>
        </p:nvGrpSpPr>
        <p:grpSpPr bwMode="auto">
          <a:xfrm>
            <a:off x="749725" y="1665513"/>
            <a:ext cx="2540342" cy="1542004"/>
            <a:chOff x="538115" y="2342244"/>
            <a:chExt cx="6736746" cy="3875068"/>
          </a:xfrm>
        </p:grpSpPr>
        <p:pic>
          <p:nvPicPr>
            <p:cNvPr id="12" name="Picture 10"/>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38115" y="2342244"/>
              <a:ext cx="6736746" cy="3875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1"/>
            <p:cNvSpPr/>
            <p:nvPr/>
          </p:nvSpPr>
          <p:spPr>
            <a:xfrm>
              <a:off x="1345728" y="2555131"/>
              <a:ext cx="5121520" cy="3225629"/>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grpSp>
      <p:grpSp>
        <p:nvGrpSpPr>
          <p:cNvPr id="14" name="Group 6"/>
          <p:cNvGrpSpPr>
            <a:grpSpLocks/>
          </p:cNvGrpSpPr>
          <p:nvPr/>
        </p:nvGrpSpPr>
        <p:grpSpPr bwMode="auto">
          <a:xfrm>
            <a:off x="2336602" y="1186350"/>
            <a:ext cx="3963590" cy="2406272"/>
            <a:chOff x="538115" y="2342244"/>
            <a:chExt cx="6736746" cy="3875068"/>
          </a:xfrm>
        </p:grpSpPr>
        <p:pic>
          <p:nvPicPr>
            <p:cNvPr id="15" name="Picture 7"/>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38115" y="2342244"/>
              <a:ext cx="6736746" cy="3875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8"/>
            <p:cNvSpPr/>
            <p:nvPr/>
          </p:nvSpPr>
          <p:spPr>
            <a:xfrm>
              <a:off x="1343793" y="2553572"/>
              <a:ext cx="5123113" cy="3228145"/>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grpSp>
      <p:sp>
        <p:nvSpPr>
          <p:cNvPr id="17" name="Freeform 28"/>
          <p:cNvSpPr>
            <a:spLocks noEditPoints="1"/>
          </p:cNvSpPr>
          <p:nvPr/>
        </p:nvSpPr>
        <p:spPr bwMode="auto">
          <a:xfrm>
            <a:off x="323528" y="3998615"/>
            <a:ext cx="419100" cy="401240"/>
          </a:xfrm>
          <a:custGeom>
            <a:avLst/>
            <a:gdLst>
              <a:gd name="T0" fmla="*/ 175 w 296"/>
              <a:gd name="T1" fmla="*/ 126 h 284"/>
              <a:gd name="T2" fmla="*/ 263 w 296"/>
              <a:gd name="T3" fmla="*/ 42 h 284"/>
              <a:gd name="T4" fmla="*/ 268 w 296"/>
              <a:gd name="T5" fmla="*/ 15 h 284"/>
              <a:gd name="T6" fmla="*/ 241 w 296"/>
              <a:gd name="T7" fmla="*/ 22 h 284"/>
              <a:gd name="T8" fmla="*/ 164 w 296"/>
              <a:gd name="T9" fmla="*/ 116 h 284"/>
              <a:gd name="T10" fmla="*/ 141 w 296"/>
              <a:gd name="T11" fmla="*/ 95 h 284"/>
              <a:gd name="T12" fmla="*/ 91 w 296"/>
              <a:gd name="T13" fmla="*/ 12 h 284"/>
              <a:gd name="T14" fmla="*/ 42 w 296"/>
              <a:gd name="T15" fmla="*/ 4 h 284"/>
              <a:gd name="T16" fmla="*/ 42 w 296"/>
              <a:gd name="T17" fmla="*/ 14 h 284"/>
              <a:gd name="T18" fmla="*/ 76 w 296"/>
              <a:gd name="T19" fmla="*/ 45 h 284"/>
              <a:gd name="T20" fmla="*/ 62 w 296"/>
              <a:gd name="T21" fmla="*/ 78 h 284"/>
              <a:gd name="T22" fmla="*/ 22 w 296"/>
              <a:gd name="T23" fmla="*/ 46 h 284"/>
              <a:gd name="T24" fmla="*/ 12 w 296"/>
              <a:gd name="T25" fmla="*/ 36 h 284"/>
              <a:gd name="T26" fmla="*/ 7 w 296"/>
              <a:gd name="T27" fmla="*/ 39 h 284"/>
              <a:gd name="T28" fmla="*/ 56 w 296"/>
              <a:gd name="T29" fmla="*/ 126 h 284"/>
              <a:gd name="T30" fmla="*/ 100 w 296"/>
              <a:gd name="T31" fmla="*/ 136 h 284"/>
              <a:gd name="T32" fmla="*/ 33 w 296"/>
              <a:gd name="T33" fmla="*/ 224 h 284"/>
              <a:gd name="T34" fmla="*/ 29 w 296"/>
              <a:gd name="T35" fmla="*/ 272 h 284"/>
              <a:gd name="T36" fmla="*/ 149 w 296"/>
              <a:gd name="T37" fmla="*/ 186 h 284"/>
              <a:gd name="T38" fmla="*/ 266 w 296"/>
              <a:gd name="T39" fmla="*/ 284 h 284"/>
              <a:gd name="T40" fmla="*/ 284 w 296"/>
              <a:gd name="T41" fmla="*/ 277 h 284"/>
              <a:gd name="T42" fmla="*/ 103 w 296"/>
              <a:gd name="T43" fmla="*/ 123 h 284"/>
              <a:gd name="T44" fmla="*/ 86 w 296"/>
              <a:gd name="T45" fmla="*/ 127 h 284"/>
              <a:gd name="T46" fmla="*/ 25 w 296"/>
              <a:gd name="T47" fmla="*/ 80 h 284"/>
              <a:gd name="T48" fmla="*/ 41 w 296"/>
              <a:gd name="T49" fmla="*/ 80 h 284"/>
              <a:gd name="T50" fmla="*/ 84 w 296"/>
              <a:gd name="T51" fmla="*/ 80 h 284"/>
              <a:gd name="T52" fmla="*/ 58 w 296"/>
              <a:gd name="T53" fmla="*/ 11 h 284"/>
              <a:gd name="T54" fmla="*/ 122 w 296"/>
              <a:gd name="T55" fmla="*/ 59 h 284"/>
              <a:gd name="T56" fmla="*/ 128 w 296"/>
              <a:gd name="T57" fmla="*/ 100 h 284"/>
              <a:gd name="T58" fmla="*/ 144 w 296"/>
              <a:gd name="T59" fmla="*/ 112 h 284"/>
              <a:gd name="T60" fmla="*/ 152 w 296"/>
              <a:gd name="T61" fmla="*/ 129 h 284"/>
              <a:gd name="T62" fmla="*/ 108 w 296"/>
              <a:gd name="T63" fmla="*/ 127 h 284"/>
              <a:gd name="T64" fmla="*/ 103 w 296"/>
              <a:gd name="T65" fmla="*/ 123 h 284"/>
              <a:gd name="T66" fmla="*/ 36 w 296"/>
              <a:gd name="T67" fmla="*/ 264 h 284"/>
              <a:gd name="T68" fmla="*/ 42 w 296"/>
              <a:gd name="T69" fmla="*/ 232 h 284"/>
              <a:gd name="T70" fmla="*/ 150 w 296"/>
              <a:gd name="T71" fmla="*/ 141 h 284"/>
              <a:gd name="T72" fmla="*/ 145 w 296"/>
              <a:gd name="T73" fmla="*/ 173 h 284"/>
              <a:gd name="T74" fmla="*/ 276 w 296"/>
              <a:gd name="T75" fmla="*/ 269 h 284"/>
              <a:gd name="T76" fmla="*/ 241 w 296"/>
              <a:gd name="T77" fmla="*/ 261 h 284"/>
              <a:gd name="T78" fmla="*/ 162 w 296"/>
              <a:gd name="T79" fmla="*/ 139 h 284"/>
              <a:gd name="T80" fmla="*/ 268 w 296"/>
              <a:gd name="T81" fmla="*/ 23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6" h="284">
                <a:moveTo>
                  <a:pt x="276" y="226"/>
                </a:moveTo>
                <a:cubicBezTo>
                  <a:pt x="175" y="126"/>
                  <a:pt x="175" y="126"/>
                  <a:pt x="175" y="126"/>
                </a:cubicBezTo>
                <a:cubicBezTo>
                  <a:pt x="246" y="49"/>
                  <a:pt x="246" y="49"/>
                  <a:pt x="246" y="49"/>
                </a:cubicBezTo>
                <a:cubicBezTo>
                  <a:pt x="252" y="49"/>
                  <a:pt x="258" y="47"/>
                  <a:pt x="263" y="42"/>
                </a:cubicBezTo>
                <a:cubicBezTo>
                  <a:pt x="271" y="34"/>
                  <a:pt x="271" y="34"/>
                  <a:pt x="271" y="34"/>
                </a:cubicBezTo>
                <a:cubicBezTo>
                  <a:pt x="278" y="26"/>
                  <a:pt x="274" y="20"/>
                  <a:pt x="268" y="15"/>
                </a:cubicBezTo>
                <a:cubicBezTo>
                  <a:pt x="262" y="9"/>
                  <a:pt x="256" y="6"/>
                  <a:pt x="249" y="13"/>
                </a:cubicBezTo>
                <a:cubicBezTo>
                  <a:pt x="241" y="22"/>
                  <a:pt x="241" y="22"/>
                  <a:pt x="241" y="22"/>
                </a:cubicBezTo>
                <a:cubicBezTo>
                  <a:pt x="237" y="27"/>
                  <a:pt x="235" y="33"/>
                  <a:pt x="236" y="39"/>
                </a:cubicBezTo>
                <a:cubicBezTo>
                  <a:pt x="164" y="116"/>
                  <a:pt x="164" y="116"/>
                  <a:pt x="164" y="116"/>
                </a:cubicBezTo>
                <a:cubicBezTo>
                  <a:pt x="152" y="104"/>
                  <a:pt x="152" y="104"/>
                  <a:pt x="152" y="104"/>
                </a:cubicBezTo>
                <a:cubicBezTo>
                  <a:pt x="149" y="100"/>
                  <a:pt x="145" y="97"/>
                  <a:pt x="141" y="95"/>
                </a:cubicBezTo>
                <a:cubicBezTo>
                  <a:pt x="146" y="80"/>
                  <a:pt x="142" y="62"/>
                  <a:pt x="130" y="51"/>
                </a:cubicBezTo>
                <a:cubicBezTo>
                  <a:pt x="91" y="12"/>
                  <a:pt x="91" y="12"/>
                  <a:pt x="91" y="12"/>
                </a:cubicBezTo>
                <a:cubicBezTo>
                  <a:pt x="83" y="4"/>
                  <a:pt x="72" y="0"/>
                  <a:pt x="60" y="0"/>
                </a:cubicBezTo>
                <a:cubicBezTo>
                  <a:pt x="54" y="0"/>
                  <a:pt x="48" y="1"/>
                  <a:pt x="42" y="4"/>
                </a:cubicBezTo>
                <a:cubicBezTo>
                  <a:pt x="40" y="4"/>
                  <a:pt x="39" y="7"/>
                  <a:pt x="39" y="9"/>
                </a:cubicBezTo>
                <a:cubicBezTo>
                  <a:pt x="39" y="11"/>
                  <a:pt x="40" y="13"/>
                  <a:pt x="42" y="14"/>
                </a:cubicBezTo>
                <a:cubicBezTo>
                  <a:pt x="45" y="15"/>
                  <a:pt x="47" y="16"/>
                  <a:pt x="49" y="18"/>
                </a:cubicBezTo>
                <a:cubicBezTo>
                  <a:pt x="76" y="45"/>
                  <a:pt x="76" y="45"/>
                  <a:pt x="76" y="45"/>
                </a:cubicBezTo>
                <a:cubicBezTo>
                  <a:pt x="83" y="52"/>
                  <a:pt x="84" y="64"/>
                  <a:pt x="76" y="72"/>
                </a:cubicBezTo>
                <a:cubicBezTo>
                  <a:pt x="72" y="76"/>
                  <a:pt x="68" y="78"/>
                  <a:pt x="62" y="78"/>
                </a:cubicBezTo>
                <a:cubicBezTo>
                  <a:pt x="57" y="78"/>
                  <a:pt x="53" y="76"/>
                  <a:pt x="49" y="72"/>
                </a:cubicBezTo>
                <a:cubicBezTo>
                  <a:pt x="22" y="46"/>
                  <a:pt x="22" y="46"/>
                  <a:pt x="22" y="46"/>
                </a:cubicBezTo>
                <a:cubicBezTo>
                  <a:pt x="20" y="44"/>
                  <a:pt x="19" y="42"/>
                  <a:pt x="18" y="39"/>
                </a:cubicBezTo>
                <a:cubicBezTo>
                  <a:pt x="17" y="37"/>
                  <a:pt x="15" y="36"/>
                  <a:pt x="12" y="36"/>
                </a:cubicBezTo>
                <a:cubicBezTo>
                  <a:pt x="12" y="36"/>
                  <a:pt x="12" y="36"/>
                  <a:pt x="12" y="36"/>
                </a:cubicBezTo>
                <a:cubicBezTo>
                  <a:pt x="10" y="36"/>
                  <a:pt x="8" y="37"/>
                  <a:pt x="7" y="39"/>
                </a:cubicBezTo>
                <a:cubicBezTo>
                  <a:pt x="0" y="56"/>
                  <a:pt x="4" y="75"/>
                  <a:pt x="17" y="88"/>
                </a:cubicBezTo>
                <a:cubicBezTo>
                  <a:pt x="56" y="126"/>
                  <a:pt x="56" y="126"/>
                  <a:pt x="56" y="126"/>
                </a:cubicBezTo>
                <a:cubicBezTo>
                  <a:pt x="64" y="134"/>
                  <a:pt x="75" y="139"/>
                  <a:pt x="86" y="139"/>
                </a:cubicBezTo>
                <a:cubicBezTo>
                  <a:pt x="91" y="139"/>
                  <a:pt x="96" y="138"/>
                  <a:pt x="100" y="136"/>
                </a:cubicBezTo>
                <a:cubicBezTo>
                  <a:pt x="102" y="139"/>
                  <a:pt x="104" y="142"/>
                  <a:pt x="107" y="145"/>
                </a:cubicBezTo>
                <a:cubicBezTo>
                  <a:pt x="33" y="224"/>
                  <a:pt x="33" y="224"/>
                  <a:pt x="33" y="224"/>
                </a:cubicBezTo>
                <a:cubicBezTo>
                  <a:pt x="19" y="239"/>
                  <a:pt x="17" y="261"/>
                  <a:pt x="28" y="272"/>
                </a:cubicBezTo>
                <a:cubicBezTo>
                  <a:pt x="29" y="272"/>
                  <a:pt x="29" y="272"/>
                  <a:pt x="29" y="272"/>
                </a:cubicBezTo>
                <a:cubicBezTo>
                  <a:pt x="40" y="283"/>
                  <a:pt x="62" y="279"/>
                  <a:pt x="76" y="264"/>
                </a:cubicBezTo>
                <a:cubicBezTo>
                  <a:pt x="149" y="186"/>
                  <a:pt x="149" y="186"/>
                  <a:pt x="149" y="186"/>
                </a:cubicBezTo>
                <a:cubicBezTo>
                  <a:pt x="233" y="269"/>
                  <a:pt x="233" y="269"/>
                  <a:pt x="233" y="269"/>
                </a:cubicBezTo>
                <a:cubicBezTo>
                  <a:pt x="243" y="279"/>
                  <a:pt x="255" y="284"/>
                  <a:pt x="266" y="284"/>
                </a:cubicBezTo>
                <a:cubicBezTo>
                  <a:pt x="266" y="284"/>
                  <a:pt x="266" y="284"/>
                  <a:pt x="266" y="284"/>
                </a:cubicBezTo>
                <a:cubicBezTo>
                  <a:pt x="273" y="284"/>
                  <a:pt x="280" y="281"/>
                  <a:pt x="284" y="277"/>
                </a:cubicBezTo>
                <a:cubicBezTo>
                  <a:pt x="296" y="264"/>
                  <a:pt x="293" y="242"/>
                  <a:pt x="276" y="226"/>
                </a:cubicBezTo>
                <a:close/>
                <a:moveTo>
                  <a:pt x="103" y="123"/>
                </a:moveTo>
                <a:cubicBezTo>
                  <a:pt x="102" y="123"/>
                  <a:pt x="101" y="123"/>
                  <a:pt x="101" y="124"/>
                </a:cubicBezTo>
                <a:cubicBezTo>
                  <a:pt x="96" y="126"/>
                  <a:pt x="91" y="127"/>
                  <a:pt x="86" y="127"/>
                </a:cubicBezTo>
                <a:cubicBezTo>
                  <a:pt x="78" y="127"/>
                  <a:pt x="70" y="124"/>
                  <a:pt x="64" y="118"/>
                </a:cubicBezTo>
                <a:cubicBezTo>
                  <a:pt x="25" y="80"/>
                  <a:pt x="25" y="80"/>
                  <a:pt x="25" y="80"/>
                </a:cubicBezTo>
                <a:cubicBezTo>
                  <a:pt x="18" y="73"/>
                  <a:pt x="15" y="64"/>
                  <a:pt x="15" y="55"/>
                </a:cubicBezTo>
                <a:cubicBezTo>
                  <a:pt x="41" y="80"/>
                  <a:pt x="41" y="80"/>
                  <a:pt x="41" y="80"/>
                </a:cubicBezTo>
                <a:cubicBezTo>
                  <a:pt x="47" y="86"/>
                  <a:pt x="54" y="89"/>
                  <a:pt x="62" y="89"/>
                </a:cubicBezTo>
                <a:cubicBezTo>
                  <a:pt x="71" y="89"/>
                  <a:pt x="78" y="86"/>
                  <a:pt x="84" y="80"/>
                </a:cubicBezTo>
                <a:cubicBezTo>
                  <a:pt x="96" y="68"/>
                  <a:pt x="96" y="49"/>
                  <a:pt x="84" y="37"/>
                </a:cubicBezTo>
                <a:cubicBezTo>
                  <a:pt x="58" y="11"/>
                  <a:pt x="58" y="11"/>
                  <a:pt x="58" y="11"/>
                </a:cubicBezTo>
                <a:cubicBezTo>
                  <a:pt x="67" y="11"/>
                  <a:pt x="76" y="14"/>
                  <a:pt x="83" y="21"/>
                </a:cubicBezTo>
                <a:cubicBezTo>
                  <a:pt x="122" y="59"/>
                  <a:pt x="122" y="59"/>
                  <a:pt x="122" y="59"/>
                </a:cubicBezTo>
                <a:cubicBezTo>
                  <a:pt x="131" y="68"/>
                  <a:pt x="134" y="83"/>
                  <a:pt x="128" y="96"/>
                </a:cubicBezTo>
                <a:cubicBezTo>
                  <a:pt x="128" y="97"/>
                  <a:pt x="128" y="99"/>
                  <a:pt x="128" y="100"/>
                </a:cubicBezTo>
                <a:cubicBezTo>
                  <a:pt x="129" y="101"/>
                  <a:pt x="130" y="103"/>
                  <a:pt x="131" y="103"/>
                </a:cubicBezTo>
                <a:cubicBezTo>
                  <a:pt x="136" y="105"/>
                  <a:pt x="140" y="108"/>
                  <a:pt x="144" y="112"/>
                </a:cubicBezTo>
                <a:cubicBezTo>
                  <a:pt x="156" y="124"/>
                  <a:pt x="156" y="124"/>
                  <a:pt x="156" y="124"/>
                </a:cubicBezTo>
                <a:cubicBezTo>
                  <a:pt x="152" y="129"/>
                  <a:pt x="152" y="129"/>
                  <a:pt x="152" y="129"/>
                </a:cubicBezTo>
                <a:cubicBezTo>
                  <a:pt x="141" y="124"/>
                  <a:pt x="127" y="127"/>
                  <a:pt x="115" y="137"/>
                </a:cubicBezTo>
                <a:cubicBezTo>
                  <a:pt x="112" y="134"/>
                  <a:pt x="110" y="130"/>
                  <a:pt x="108" y="127"/>
                </a:cubicBezTo>
                <a:cubicBezTo>
                  <a:pt x="108" y="125"/>
                  <a:pt x="107" y="124"/>
                  <a:pt x="105" y="124"/>
                </a:cubicBezTo>
                <a:cubicBezTo>
                  <a:pt x="104" y="123"/>
                  <a:pt x="104" y="123"/>
                  <a:pt x="103" y="123"/>
                </a:cubicBezTo>
                <a:close/>
                <a:moveTo>
                  <a:pt x="68" y="256"/>
                </a:moveTo>
                <a:cubicBezTo>
                  <a:pt x="58" y="267"/>
                  <a:pt x="43" y="270"/>
                  <a:pt x="36" y="264"/>
                </a:cubicBezTo>
                <a:cubicBezTo>
                  <a:pt x="36" y="263"/>
                  <a:pt x="36" y="263"/>
                  <a:pt x="36" y="263"/>
                </a:cubicBezTo>
                <a:cubicBezTo>
                  <a:pt x="29" y="257"/>
                  <a:pt x="32" y="242"/>
                  <a:pt x="42" y="232"/>
                </a:cubicBezTo>
                <a:cubicBezTo>
                  <a:pt x="119" y="149"/>
                  <a:pt x="119" y="149"/>
                  <a:pt x="119" y="149"/>
                </a:cubicBezTo>
                <a:cubicBezTo>
                  <a:pt x="128" y="138"/>
                  <a:pt x="143" y="135"/>
                  <a:pt x="150" y="141"/>
                </a:cubicBezTo>
                <a:cubicBezTo>
                  <a:pt x="150" y="142"/>
                  <a:pt x="150" y="142"/>
                  <a:pt x="150" y="142"/>
                </a:cubicBezTo>
                <a:cubicBezTo>
                  <a:pt x="157" y="148"/>
                  <a:pt x="155" y="163"/>
                  <a:pt x="145" y="173"/>
                </a:cubicBezTo>
                <a:lnTo>
                  <a:pt x="68" y="256"/>
                </a:lnTo>
                <a:close/>
                <a:moveTo>
                  <a:pt x="276" y="269"/>
                </a:moveTo>
                <a:cubicBezTo>
                  <a:pt x="273" y="272"/>
                  <a:pt x="269" y="273"/>
                  <a:pt x="266" y="273"/>
                </a:cubicBezTo>
                <a:cubicBezTo>
                  <a:pt x="258" y="273"/>
                  <a:pt x="249" y="268"/>
                  <a:pt x="241" y="261"/>
                </a:cubicBezTo>
                <a:cubicBezTo>
                  <a:pt x="156" y="178"/>
                  <a:pt x="156" y="178"/>
                  <a:pt x="156" y="178"/>
                </a:cubicBezTo>
                <a:cubicBezTo>
                  <a:pt x="166" y="165"/>
                  <a:pt x="168" y="150"/>
                  <a:pt x="162" y="139"/>
                </a:cubicBezTo>
                <a:cubicBezTo>
                  <a:pt x="167" y="134"/>
                  <a:pt x="167" y="134"/>
                  <a:pt x="167" y="134"/>
                </a:cubicBezTo>
                <a:cubicBezTo>
                  <a:pt x="268" y="234"/>
                  <a:pt x="268" y="234"/>
                  <a:pt x="268" y="234"/>
                </a:cubicBezTo>
                <a:cubicBezTo>
                  <a:pt x="280" y="245"/>
                  <a:pt x="284" y="261"/>
                  <a:pt x="276" y="269"/>
                </a:cubicBezTo>
                <a:close/>
              </a:path>
            </a:pathLst>
          </a:custGeom>
          <a:solidFill>
            <a:srgbClr val="C00000"/>
          </a:solidFill>
          <a:ln>
            <a:noFill/>
          </a:ln>
          <a:extLst/>
        </p:spPr>
        <p:txBody>
          <a:bodyPr/>
          <a:lstStyle/>
          <a:p>
            <a:pPr eaLnBrk="1" fontAlgn="auto" hangingPunct="1">
              <a:spcBef>
                <a:spcPts val="0"/>
              </a:spcBef>
              <a:spcAft>
                <a:spcPts val="0"/>
              </a:spcAft>
              <a:defRPr/>
            </a:pPr>
            <a:endParaRPr lang="en-US">
              <a:latin typeface="+mn-lt"/>
            </a:endParaRPr>
          </a:p>
        </p:txBody>
      </p:sp>
      <p:grpSp>
        <p:nvGrpSpPr>
          <p:cNvPr id="18" name="组合 17"/>
          <p:cNvGrpSpPr/>
          <p:nvPr/>
        </p:nvGrpSpPr>
        <p:grpSpPr>
          <a:xfrm>
            <a:off x="3242119" y="3968921"/>
            <a:ext cx="426225" cy="397660"/>
            <a:chOff x="3155900" y="3968921"/>
            <a:chExt cx="426225" cy="397660"/>
          </a:xfrm>
          <a:solidFill>
            <a:srgbClr val="C00000"/>
          </a:solidFill>
        </p:grpSpPr>
        <p:sp>
          <p:nvSpPr>
            <p:cNvPr id="19" name="Freeform 61"/>
            <p:cNvSpPr>
              <a:spLocks noEditPoints="1"/>
            </p:cNvSpPr>
            <p:nvPr/>
          </p:nvSpPr>
          <p:spPr bwMode="auto">
            <a:xfrm>
              <a:off x="3155900" y="3968921"/>
              <a:ext cx="426225" cy="397660"/>
            </a:xfrm>
            <a:custGeom>
              <a:avLst/>
              <a:gdLst>
                <a:gd name="T0" fmla="*/ 405946 w 301"/>
                <a:gd name="T1" fmla="*/ 0 h 281"/>
                <a:gd name="T2" fmla="*/ 243568 w 301"/>
                <a:gd name="T3" fmla="*/ 162275 h 281"/>
                <a:gd name="T4" fmla="*/ 253008 w 301"/>
                <a:gd name="T5" fmla="*/ 216996 h 281"/>
                <a:gd name="T6" fmla="*/ 1888 w 301"/>
                <a:gd name="T7" fmla="*/ 467957 h 281"/>
                <a:gd name="T8" fmla="*/ 0 w 301"/>
                <a:gd name="T9" fmla="*/ 475504 h 281"/>
                <a:gd name="T10" fmla="*/ 1888 w 301"/>
                <a:gd name="T11" fmla="*/ 518903 h 281"/>
                <a:gd name="T12" fmla="*/ 13217 w 301"/>
                <a:gd name="T13" fmla="*/ 530225 h 281"/>
                <a:gd name="T14" fmla="*/ 13217 w 301"/>
                <a:gd name="T15" fmla="*/ 530225 h 281"/>
                <a:gd name="T16" fmla="*/ 103847 w 301"/>
                <a:gd name="T17" fmla="*/ 526451 h 281"/>
                <a:gd name="T18" fmla="*/ 113287 w 301"/>
                <a:gd name="T19" fmla="*/ 518903 h 281"/>
                <a:gd name="T20" fmla="*/ 124616 w 301"/>
                <a:gd name="T21" fmla="*/ 481165 h 281"/>
                <a:gd name="T22" fmla="*/ 164267 w 301"/>
                <a:gd name="T23" fmla="*/ 471730 h 281"/>
                <a:gd name="T24" fmla="*/ 173707 w 301"/>
                <a:gd name="T25" fmla="*/ 464183 h 281"/>
                <a:gd name="T26" fmla="*/ 179372 w 301"/>
                <a:gd name="T27" fmla="*/ 428331 h 281"/>
                <a:gd name="T28" fmla="*/ 217134 w 301"/>
                <a:gd name="T29" fmla="*/ 418897 h 281"/>
                <a:gd name="T30" fmla="*/ 226575 w 301"/>
                <a:gd name="T31" fmla="*/ 409462 h 281"/>
                <a:gd name="T32" fmla="*/ 228463 w 301"/>
                <a:gd name="T33" fmla="*/ 369837 h 281"/>
                <a:gd name="T34" fmla="*/ 258673 w 301"/>
                <a:gd name="T35" fmla="*/ 367950 h 281"/>
                <a:gd name="T36" fmla="*/ 268113 w 301"/>
                <a:gd name="T37" fmla="*/ 358515 h 281"/>
                <a:gd name="T38" fmla="*/ 277554 w 301"/>
                <a:gd name="T39" fmla="*/ 320777 h 281"/>
                <a:gd name="T40" fmla="*/ 281330 w 301"/>
                <a:gd name="T41" fmla="*/ 320777 h 281"/>
                <a:gd name="T42" fmla="*/ 328533 w 301"/>
                <a:gd name="T43" fmla="*/ 305681 h 281"/>
                <a:gd name="T44" fmla="*/ 405946 w 301"/>
                <a:gd name="T45" fmla="*/ 324551 h 281"/>
                <a:gd name="T46" fmla="*/ 568325 w 301"/>
                <a:gd name="T47" fmla="*/ 162275 h 281"/>
                <a:gd name="T48" fmla="*/ 405946 w 301"/>
                <a:gd name="T49" fmla="*/ 0 h 281"/>
                <a:gd name="T50" fmla="*/ 405946 w 301"/>
                <a:gd name="T51" fmla="*/ 301907 h 281"/>
                <a:gd name="T52" fmla="*/ 334198 w 301"/>
                <a:gd name="T53" fmla="*/ 283038 h 281"/>
                <a:gd name="T54" fmla="*/ 322869 w 301"/>
                <a:gd name="T55" fmla="*/ 283038 h 281"/>
                <a:gd name="T56" fmla="*/ 281330 w 301"/>
                <a:gd name="T57" fmla="*/ 298134 h 281"/>
                <a:gd name="T58" fmla="*/ 271890 w 301"/>
                <a:gd name="T59" fmla="*/ 298134 h 281"/>
                <a:gd name="T60" fmla="*/ 271890 w 301"/>
                <a:gd name="T61" fmla="*/ 298134 h 281"/>
                <a:gd name="T62" fmla="*/ 264337 w 301"/>
                <a:gd name="T63" fmla="*/ 298134 h 281"/>
                <a:gd name="T64" fmla="*/ 258673 w 301"/>
                <a:gd name="T65" fmla="*/ 305681 h 281"/>
                <a:gd name="T66" fmla="*/ 249232 w 301"/>
                <a:gd name="T67" fmla="*/ 347194 h 281"/>
                <a:gd name="T68" fmla="*/ 217134 w 301"/>
                <a:gd name="T69" fmla="*/ 350967 h 281"/>
                <a:gd name="T70" fmla="*/ 207694 w 301"/>
                <a:gd name="T71" fmla="*/ 360402 h 281"/>
                <a:gd name="T72" fmla="*/ 203917 w 301"/>
                <a:gd name="T73" fmla="*/ 400027 h 281"/>
                <a:gd name="T74" fmla="*/ 168043 w 301"/>
                <a:gd name="T75" fmla="*/ 409462 h 281"/>
                <a:gd name="T76" fmla="*/ 160490 w 301"/>
                <a:gd name="T77" fmla="*/ 417010 h 281"/>
                <a:gd name="T78" fmla="*/ 152938 w 301"/>
                <a:gd name="T79" fmla="*/ 452861 h 281"/>
                <a:gd name="T80" fmla="*/ 113287 w 301"/>
                <a:gd name="T81" fmla="*/ 460409 h 281"/>
                <a:gd name="T82" fmla="*/ 103847 w 301"/>
                <a:gd name="T83" fmla="*/ 467957 h 281"/>
                <a:gd name="T84" fmla="*/ 94406 w 301"/>
                <a:gd name="T85" fmla="*/ 505695 h 281"/>
                <a:gd name="T86" fmla="*/ 22657 w 301"/>
                <a:gd name="T87" fmla="*/ 507582 h 281"/>
                <a:gd name="T88" fmla="*/ 20769 w 301"/>
                <a:gd name="T89" fmla="*/ 479278 h 281"/>
                <a:gd name="T90" fmla="*/ 273778 w 301"/>
                <a:gd name="T91" fmla="*/ 226431 h 281"/>
                <a:gd name="T92" fmla="*/ 275666 w 301"/>
                <a:gd name="T93" fmla="*/ 215109 h 281"/>
                <a:gd name="T94" fmla="*/ 266225 w 301"/>
                <a:gd name="T95" fmla="*/ 162275 h 281"/>
                <a:gd name="T96" fmla="*/ 405946 w 301"/>
                <a:gd name="T97" fmla="*/ 22643 h 281"/>
                <a:gd name="T98" fmla="*/ 545668 w 301"/>
                <a:gd name="T99" fmla="*/ 162275 h 281"/>
                <a:gd name="T100" fmla="*/ 405946 w 301"/>
                <a:gd name="T101" fmla="*/ 301907 h 28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01" h="281">
                  <a:moveTo>
                    <a:pt x="215" y="0"/>
                  </a:moveTo>
                  <a:cubicBezTo>
                    <a:pt x="168" y="0"/>
                    <a:pt x="129" y="39"/>
                    <a:pt x="129" y="86"/>
                  </a:cubicBezTo>
                  <a:cubicBezTo>
                    <a:pt x="129" y="96"/>
                    <a:pt x="131" y="106"/>
                    <a:pt x="134" y="115"/>
                  </a:cubicBezTo>
                  <a:cubicBezTo>
                    <a:pt x="1" y="248"/>
                    <a:pt x="1" y="248"/>
                    <a:pt x="1" y="248"/>
                  </a:cubicBezTo>
                  <a:cubicBezTo>
                    <a:pt x="0" y="249"/>
                    <a:pt x="0" y="250"/>
                    <a:pt x="0" y="252"/>
                  </a:cubicBezTo>
                  <a:cubicBezTo>
                    <a:pt x="1" y="275"/>
                    <a:pt x="1" y="275"/>
                    <a:pt x="1" y="275"/>
                  </a:cubicBezTo>
                  <a:cubicBezTo>
                    <a:pt x="1" y="278"/>
                    <a:pt x="4" y="281"/>
                    <a:pt x="7" y="281"/>
                  </a:cubicBezTo>
                  <a:cubicBezTo>
                    <a:pt x="7" y="281"/>
                    <a:pt x="7" y="281"/>
                    <a:pt x="7" y="281"/>
                  </a:cubicBezTo>
                  <a:cubicBezTo>
                    <a:pt x="55" y="279"/>
                    <a:pt x="55" y="279"/>
                    <a:pt x="55" y="279"/>
                  </a:cubicBezTo>
                  <a:cubicBezTo>
                    <a:pt x="57" y="279"/>
                    <a:pt x="59" y="277"/>
                    <a:pt x="60" y="275"/>
                  </a:cubicBezTo>
                  <a:cubicBezTo>
                    <a:pt x="66" y="255"/>
                    <a:pt x="66" y="255"/>
                    <a:pt x="66" y="255"/>
                  </a:cubicBezTo>
                  <a:cubicBezTo>
                    <a:pt x="87" y="250"/>
                    <a:pt x="87" y="250"/>
                    <a:pt x="87" y="250"/>
                  </a:cubicBezTo>
                  <a:cubicBezTo>
                    <a:pt x="90" y="250"/>
                    <a:pt x="91" y="248"/>
                    <a:pt x="92" y="246"/>
                  </a:cubicBezTo>
                  <a:cubicBezTo>
                    <a:pt x="95" y="227"/>
                    <a:pt x="95" y="227"/>
                    <a:pt x="95" y="227"/>
                  </a:cubicBezTo>
                  <a:cubicBezTo>
                    <a:pt x="115" y="222"/>
                    <a:pt x="115" y="222"/>
                    <a:pt x="115" y="222"/>
                  </a:cubicBezTo>
                  <a:cubicBezTo>
                    <a:pt x="118" y="221"/>
                    <a:pt x="119" y="219"/>
                    <a:pt x="120" y="217"/>
                  </a:cubicBezTo>
                  <a:cubicBezTo>
                    <a:pt x="121" y="196"/>
                    <a:pt x="121" y="196"/>
                    <a:pt x="121" y="196"/>
                  </a:cubicBezTo>
                  <a:cubicBezTo>
                    <a:pt x="137" y="195"/>
                    <a:pt x="137" y="195"/>
                    <a:pt x="137" y="195"/>
                  </a:cubicBezTo>
                  <a:cubicBezTo>
                    <a:pt x="140" y="194"/>
                    <a:pt x="142" y="192"/>
                    <a:pt x="142" y="190"/>
                  </a:cubicBezTo>
                  <a:cubicBezTo>
                    <a:pt x="147" y="170"/>
                    <a:pt x="147" y="170"/>
                    <a:pt x="147" y="170"/>
                  </a:cubicBezTo>
                  <a:cubicBezTo>
                    <a:pt x="147" y="170"/>
                    <a:pt x="148" y="170"/>
                    <a:pt x="149" y="170"/>
                  </a:cubicBezTo>
                  <a:cubicBezTo>
                    <a:pt x="155" y="170"/>
                    <a:pt x="164" y="168"/>
                    <a:pt x="174" y="162"/>
                  </a:cubicBezTo>
                  <a:cubicBezTo>
                    <a:pt x="187" y="168"/>
                    <a:pt x="201" y="172"/>
                    <a:pt x="215" y="172"/>
                  </a:cubicBezTo>
                  <a:cubicBezTo>
                    <a:pt x="262" y="172"/>
                    <a:pt x="301" y="133"/>
                    <a:pt x="301" y="86"/>
                  </a:cubicBezTo>
                  <a:cubicBezTo>
                    <a:pt x="301" y="39"/>
                    <a:pt x="262" y="0"/>
                    <a:pt x="215" y="0"/>
                  </a:cubicBezTo>
                  <a:close/>
                  <a:moveTo>
                    <a:pt x="215" y="160"/>
                  </a:moveTo>
                  <a:cubicBezTo>
                    <a:pt x="202" y="160"/>
                    <a:pt x="188" y="157"/>
                    <a:pt x="177" y="150"/>
                  </a:cubicBezTo>
                  <a:cubicBezTo>
                    <a:pt x="175" y="149"/>
                    <a:pt x="173" y="149"/>
                    <a:pt x="171" y="150"/>
                  </a:cubicBezTo>
                  <a:cubicBezTo>
                    <a:pt x="161" y="157"/>
                    <a:pt x="154" y="158"/>
                    <a:pt x="149" y="158"/>
                  </a:cubicBezTo>
                  <a:cubicBezTo>
                    <a:pt x="146" y="158"/>
                    <a:pt x="144" y="158"/>
                    <a:pt x="144" y="158"/>
                  </a:cubicBezTo>
                  <a:cubicBezTo>
                    <a:pt x="144" y="158"/>
                    <a:pt x="144" y="158"/>
                    <a:pt x="144" y="158"/>
                  </a:cubicBezTo>
                  <a:cubicBezTo>
                    <a:pt x="143" y="157"/>
                    <a:pt x="141" y="157"/>
                    <a:pt x="140" y="158"/>
                  </a:cubicBezTo>
                  <a:cubicBezTo>
                    <a:pt x="138" y="158"/>
                    <a:pt x="137" y="160"/>
                    <a:pt x="137" y="162"/>
                  </a:cubicBezTo>
                  <a:cubicBezTo>
                    <a:pt x="132" y="184"/>
                    <a:pt x="132" y="184"/>
                    <a:pt x="132" y="184"/>
                  </a:cubicBezTo>
                  <a:cubicBezTo>
                    <a:pt x="115" y="186"/>
                    <a:pt x="115" y="186"/>
                    <a:pt x="115" y="186"/>
                  </a:cubicBezTo>
                  <a:cubicBezTo>
                    <a:pt x="112" y="186"/>
                    <a:pt x="110" y="188"/>
                    <a:pt x="110" y="191"/>
                  </a:cubicBezTo>
                  <a:cubicBezTo>
                    <a:pt x="108" y="212"/>
                    <a:pt x="108" y="212"/>
                    <a:pt x="108" y="212"/>
                  </a:cubicBezTo>
                  <a:cubicBezTo>
                    <a:pt x="89" y="217"/>
                    <a:pt x="89" y="217"/>
                    <a:pt x="89" y="217"/>
                  </a:cubicBezTo>
                  <a:cubicBezTo>
                    <a:pt x="87" y="217"/>
                    <a:pt x="85" y="219"/>
                    <a:pt x="85" y="221"/>
                  </a:cubicBezTo>
                  <a:cubicBezTo>
                    <a:pt x="81" y="240"/>
                    <a:pt x="81" y="240"/>
                    <a:pt x="81" y="240"/>
                  </a:cubicBezTo>
                  <a:cubicBezTo>
                    <a:pt x="60" y="244"/>
                    <a:pt x="60" y="244"/>
                    <a:pt x="60" y="244"/>
                  </a:cubicBezTo>
                  <a:cubicBezTo>
                    <a:pt x="58" y="244"/>
                    <a:pt x="56" y="246"/>
                    <a:pt x="55" y="248"/>
                  </a:cubicBezTo>
                  <a:cubicBezTo>
                    <a:pt x="50" y="268"/>
                    <a:pt x="50" y="268"/>
                    <a:pt x="50" y="268"/>
                  </a:cubicBezTo>
                  <a:cubicBezTo>
                    <a:pt x="12" y="269"/>
                    <a:pt x="12" y="269"/>
                    <a:pt x="12" y="269"/>
                  </a:cubicBezTo>
                  <a:cubicBezTo>
                    <a:pt x="11" y="254"/>
                    <a:pt x="11" y="254"/>
                    <a:pt x="11" y="254"/>
                  </a:cubicBezTo>
                  <a:cubicBezTo>
                    <a:pt x="145" y="120"/>
                    <a:pt x="145" y="120"/>
                    <a:pt x="145" y="120"/>
                  </a:cubicBezTo>
                  <a:cubicBezTo>
                    <a:pt x="147" y="119"/>
                    <a:pt x="147" y="116"/>
                    <a:pt x="146" y="114"/>
                  </a:cubicBezTo>
                  <a:cubicBezTo>
                    <a:pt x="142" y="105"/>
                    <a:pt x="141" y="96"/>
                    <a:pt x="141" y="86"/>
                  </a:cubicBezTo>
                  <a:cubicBezTo>
                    <a:pt x="141" y="45"/>
                    <a:pt x="174" y="12"/>
                    <a:pt x="215" y="12"/>
                  </a:cubicBezTo>
                  <a:cubicBezTo>
                    <a:pt x="256" y="12"/>
                    <a:pt x="289" y="45"/>
                    <a:pt x="289" y="86"/>
                  </a:cubicBezTo>
                  <a:cubicBezTo>
                    <a:pt x="289" y="127"/>
                    <a:pt x="256" y="160"/>
                    <a:pt x="215"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 name="Freeform 62"/>
            <p:cNvSpPr>
              <a:spLocks noEditPoints="1"/>
            </p:cNvSpPr>
            <p:nvPr/>
          </p:nvSpPr>
          <p:spPr bwMode="auto">
            <a:xfrm>
              <a:off x="3414254" y="4023688"/>
              <a:ext cx="72625" cy="73817"/>
            </a:xfrm>
            <a:custGeom>
              <a:avLst/>
              <a:gdLst>
                <a:gd name="T0" fmla="*/ 48419 w 52"/>
                <a:gd name="T1" fmla="*/ 0 h 52"/>
                <a:gd name="T2" fmla="*/ 0 w 52"/>
                <a:gd name="T3" fmla="*/ 49213 h 52"/>
                <a:gd name="T4" fmla="*/ 48419 w 52"/>
                <a:gd name="T5" fmla="*/ 98425 h 52"/>
                <a:gd name="T6" fmla="*/ 96838 w 52"/>
                <a:gd name="T7" fmla="*/ 49213 h 52"/>
                <a:gd name="T8" fmla="*/ 48419 w 52"/>
                <a:gd name="T9" fmla="*/ 0 h 52"/>
                <a:gd name="T10" fmla="*/ 48419 w 52"/>
                <a:gd name="T11" fmla="*/ 79497 h 52"/>
                <a:gd name="T12" fmla="*/ 18623 w 52"/>
                <a:gd name="T13" fmla="*/ 49213 h 52"/>
                <a:gd name="T14" fmla="*/ 48419 w 52"/>
                <a:gd name="T15" fmla="*/ 18928 h 52"/>
                <a:gd name="T16" fmla="*/ 78215 w 52"/>
                <a:gd name="T17" fmla="*/ 49213 h 52"/>
                <a:gd name="T18" fmla="*/ 48419 w 52"/>
                <a:gd name="T19" fmla="*/ 79497 h 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2" h="52">
                  <a:moveTo>
                    <a:pt x="26" y="0"/>
                  </a:moveTo>
                  <a:cubicBezTo>
                    <a:pt x="12" y="0"/>
                    <a:pt x="0" y="11"/>
                    <a:pt x="0" y="26"/>
                  </a:cubicBezTo>
                  <a:cubicBezTo>
                    <a:pt x="0" y="40"/>
                    <a:pt x="12" y="52"/>
                    <a:pt x="26" y="52"/>
                  </a:cubicBezTo>
                  <a:cubicBezTo>
                    <a:pt x="40" y="52"/>
                    <a:pt x="52" y="40"/>
                    <a:pt x="52" y="26"/>
                  </a:cubicBezTo>
                  <a:cubicBezTo>
                    <a:pt x="52" y="11"/>
                    <a:pt x="40" y="0"/>
                    <a:pt x="26" y="0"/>
                  </a:cubicBezTo>
                  <a:close/>
                  <a:moveTo>
                    <a:pt x="26" y="42"/>
                  </a:moveTo>
                  <a:cubicBezTo>
                    <a:pt x="17" y="42"/>
                    <a:pt x="10" y="34"/>
                    <a:pt x="10" y="26"/>
                  </a:cubicBezTo>
                  <a:cubicBezTo>
                    <a:pt x="10" y="17"/>
                    <a:pt x="17" y="10"/>
                    <a:pt x="26" y="10"/>
                  </a:cubicBezTo>
                  <a:cubicBezTo>
                    <a:pt x="35" y="10"/>
                    <a:pt x="42" y="17"/>
                    <a:pt x="42" y="26"/>
                  </a:cubicBezTo>
                  <a:cubicBezTo>
                    <a:pt x="42" y="34"/>
                    <a:pt x="35" y="42"/>
                    <a:pt x="2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1" name="组合 20"/>
          <p:cNvGrpSpPr/>
          <p:nvPr/>
        </p:nvGrpSpPr>
        <p:grpSpPr>
          <a:xfrm>
            <a:off x="6144220" y="3933130"/>
            <a:ext cx="311944" cy="500063"/>
            <a:chOff x="6036220" y="3933130"/>
            <a:chExt cx="311944" cy="500063"/>
          </a:xfrm>
          <a:solidFill>
            <a:srgbClr val="C00000"/>
          </a:solidFill>
        </p:grpSpPr>
        <p:sp>
          <p:nvSpPr>
            <p:cNvPr id="22" name="Freeform 193"/>
            <p:cNvSpPr>
              <a:spLocks/>
            </p:cNvSpPr>
            <p:nvPr/>
          </p:nvSpPr>
          <p:spPr bwMode="auto">
            <a:xfrm>
              <a:off x="6036220" y="4330799"/>
              <a:ext cx="86916" cy="102394"/>
            </a:xfrm>
            <a:custGeom>
              <a:avLst/>
              <a:gdLst>
                <a:gd name="T0" fmla="*/ 35 w 62"/>
                <a:gd name="T1" fmla="*/ 0 h 72"/>
                <a:gd name="T2" fmla="*/ 26 w 62"/>
                <a:gd name="T3" fmla="*/ 16 h 72"/>
                <a:gd name="T4" fmla="*/ 20 w 62"/>
                <a:gd name="T5" fmla="*/ 63 h 72"/>
                <a:gd name="T6" fmla="*/ 52 w 62"/>
                <a:gd name="T7" fmla="*/ 61 h 72"/>
                <a:gd name="T8" fmla="*/ 44 w 62"/>
                <a:gd name="T9" fmla="*/ 17 h 72"/>
                <a:gd name="T10" fmla="*/ 35 w 62"/>
                <a:gd name="T11" fmla="*/ 0 h 72"/>
              </a:gdLst>
              <a:ahLst/>
              <a:cxnLst>
                <a:cxn ang="0">
                  <a:pos x="T0" y="T1"/>
                </a:cxn>
                <a:cxn ang="0">
                  <a:pos x="T2" y="T3"/>
                </a:cxn>
                <a:cxn ang="0">
                  <a:pos x="T4" y="T5"/>
                </a:cxn>
                <a:cxn ang="0">
                  <a:pos x="T6" y="T7"/>
                </a:cxn>
                <a:cxn ang="0">
                  <a:pos x="T8" y="T9"/>
                </a:cxn>
                <a:cxn ang="0">
                  <a:pos x="T10" y="T11"/>
                </a:cxn>
              </a:cxnLst>
              <a:rect l="0" t="0" r="r" b="b"/>
              <a:pathLst>
                <a:path w="62" h="72">
                  <a:moveTo>
                    <a:pt x="35" y="0"/>
                  </a:moveTo>
                  <a:cubicBezTo>
                    <a:pt x="35" y="0"/>
                    <a:pt x="31" y="10"/>
                    <a:pt x="26" y="16"/>
                  </a:cubicBezTo>
                  <a:cubicBezTo>
                    <a:pt x="21" y="22"/>
                    <a:pt x="0" y="45"/>
                    <a:pt x="20" y="63"/>
                  </a:cubicBezTo>
                  <a:cubicBezTo>
                    <a:pt x="30" y="72"/>
                    <a:pt x="45" y="71"/>
                    <a:pt x="52" y="61"/>
                  </a:cubicBezTo>
                  <a:cubicBezTo>
                    <a:pt x="60" y="52"/>
                    <a:pt x="62" y="36"/>
                    <a:pt x="44" y="17"/>
                  </a:cubicBezTo>
                  <a:cubicBezTo>
                    <a:pt x="38" y="10"/>
                    <a:pt x="35" y="0"/>
                    <a:pt x="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latin typeface="+mn-lt"/>
              </a:endParaRPr>
            </a:p>
          </p:txBody>
        </p:sp>
        <p:sp>
          <p:nvSpPr>
            <p:cNvPr id="23" name="Freeform 194"/>
            <p:cNvSpPr>
              <a:spLocks noEditPoints="1"/>
            </p:cNvSpPr>
            <p:nvPr/>
          </p:nvSpPr>
          <p:spPr bwMode="auto">
            <a:xfrm>
              <a:off x="6036220" y="3933130"/>
              <a:ext cx="311944" cy="377429"/>
            </a:xfrm>
            <a:custGeom>
              <a:avLst/>
              <a:gdLst>
                <a:gd name="T0" fmla="*/ 206 w 220"/>
                <a:gd name="T1" fmla="*/ 86 h 266"/>
                <a:gd name="T2" fmla="*/ 158 w 220"/>
                <a:gd name="T3" fmla="*/ 86 h 266"/>
                <a:gd name="T4" fmla="*/ 126 w 220"/>
                <a:gd name="T5" fmla="*/ 55 h 266"/>
                <a:gd name="T6" fmla="*/ 126 w 220"/>
                <a:gd name="T7" fmla="*/ 49 h 266"/>
                <a:gd name="T8" fmla="*/ 137 w 220"/>
                <a:gd name="T9" fmla="*/ 49 h 266"/>
                <a:gd name="T10" fmla="*/ 156 w 220"/>
                <a:gd name="T11" fmla="*/ 30 h 266"/>
                <a:gd name="T12" fmla="*/ 137 w 220"/>
                <a:gd name="T13" fmla="*/ 11 h 266"/>
                <a:gd name="T14" fmla="*/ 125 w 220"/>
                <a:gd name="T15" fmla="*/ 11 h 266"/>
                <a:gd name="T16" fmla="*/ 109 w 220"/>
                <a:gd name="T17" fmla="*/ 0 h 266"/>
                <a:gd name="T18" fmla="*/ 93 w 220"/>
                <a:gd name="T19" fmla="*/ 11 h 266"/>
                <a:gd name="T20" fmla="*/ 81 w 220"/>
                <a:gd name="T21" fmla="*/ 11 h 266"/>
                <a:gd name="T22" fmla="*/ 62 w 220"/>
                <a:gd name="T23" fmla="*/ 30 h 266"/>
                <a:gd name="T24" fmla="*/ 81 w 220"/>
                <a:gd name="T25" fmla="*/ 49 h 266"/>
                <a:gd name="T26" fmla="*/ 92 w 220"/>
                <a:gd name="T27" fmla="*/ 49 h 266"/>
                <a:gd name="T28" fmla="*/ 92 w 220"/>
                <a:gd name="T29" fmla="*/ 55 h 266"/>
                <a:gd name="T30" fmla="*/ 58 w 220"/>
                <a:gd name="T31" fmla="*/ 92 h 266"/>
                <a:gd name="T32" fmla="*/ 0 w 220"/>
                <a:gd name="T33" fmla="*/ 160 h 266"/>
                <a:gd name="T34" fmla="*/ 0 w 220"/>
                <a:gd name="T35" fmla="*/ 167 h 266"/>
                <a:gd name="T36" fmla="*/ 0 w 220"/>
                <a:gd name="T37" fmla="*/ 246 h 266"/>
                <a:gd name="T38" fmla="*/ 20 w 220"/>
                <a:gd name="T39" fmla="*/ 266 h 266"/>
                <a:gd name="T40" fmla="*/ 50 w 220"/>
                <a:gd name="T41" fmla="*/ 266 h 266"/>
                <a:gd name="T42" fmla="*/ 70 w 220"/>
                <a:gd name="T43" fmla="*/ 246 h 266"/>
                <a:gd name="T44" fmla="*/ 70 w 220"/>
                <a:gd name="T45" fmla="*/ 190 h 266"/>
                <a:gd name="T46" fmla="*/ 70 w 220"/>
                <a:gd name="T47" fmla="*/ 189 h 266"/>
                <a:gd name="T48" fmla="*/ 102 w 220"/>
                <a:gd name="T49" fmla="*/ 177 h 266"/>
                <a:gd name="T50" fmla="*/ 206 w 220"/>
                <a:gd name="T51" fmla="*/ 177 h 266"/>
                <a:gd name="T52" fmla="*/ 220 w 220"/>
                <a:gd name="T53" fmla="*/ 157 h 266"/>
                <a:gd name="T54" fmla="*/ 220 w 220"/>
                <a:gd name="T55" fmla="*/ 105 h 266"/>
                <a:gd name="T56" fmla="*/ 206 w 220"/>
                <a:gd name="T57" fmla="*/ 86 h 266"/>
                <a:gd name="T58" fmla="*/ 82 w 220"/>
                <a:gd name="T59" fmla="*/ 39 h 266"/>
                <a:gd name="T60" fmla="*/ 72 w 220"/>
                <a:gd name="T61" fmla="*/ 30 h 266"/>
                <a:gd name="T62" fmla="*/ 82 w 220"/>
                <a:gd name="T63" fmla="*/ 20 h 266"/>
                <a:gd name="T64" fmla="*/ 136 w 220"/>
                <a:gd name="T65" fmla="*/ 20 h 266"/>
                <a:gd name="T66" fmla="*/ 146 w 220"/>
                <a:gd name="T67" fmla="*/ 30 h 266"/>
                <a:gd name="T68" fmla="*/ 136 w 220"/>
                <a:gd name="T69" fmla="*/ 39 h 266"/>
                <a:gd name="T70" fmla="*/ 82 w 220"/>
                <a:gd name="T71" fmla="*/ 39 h 266"/>
                <a:gd name="T72" fmla="*/ 100 w 220"/>
                <a:gd name="T73" fmla="*/ 67 h 266"/>
                <a:gd name="T74" fmla="*/ 106 w 220"/>
                <a:gd name="T75" fmla="*/ 65 h 266"/>
                <a:gd name="T76" fmla="*/ 106 w 220"/>
                <a:gd name="T77" fmla="*/ 49 h 266"/>
                <a:gd name="T78" fmla="*/ 113 w 220"/>
                <a:gd name="T79" fmla="*/ 49 h 266"/>
                <a:gd name="T80" fmla="*/ 113 w 220"/>
                <a:gd name="T81" fmla="*/ 65 h 266"/>
                <a:gd name="T82" fmla="*/ 118 w 220"/>
                <a:gd name="T83" fmla="*/ 67 h 266"/>
                <a:gd name="T84" fmla="*/ 146 w 220"/>
                <a:gd name="T85" fmla="*/ 92 h 266"/>
                <a:gd name="T86" fmla="*/ 108 w 220"/>
                <a:gd name="T87" fmla="*/ 96 h 266"/>
                <a:gd name="T88" fmla="*/ 72 w 220"/>
                <a:gd name="T89" fmla="*/ 93 h 266"/>
                <a:gd name="T90" fmla="*/ 100 w 220"/>
                <a:gd name="T91" fmla="*/ 67 h 266"/>
                <a:gd name="T92" fmla="*/ 206 w 220"/>
                <a:gd name="T93" fmla="*/ 157 h 266"/>
                <a:gd name="T94" fmla="*/ 205 w 220"/>
                <a:gd name="T95" fmla="*/ 163 h 266"/>
                <a:gd name="T96" fmla="*/ 102 w 220"/>
                <a:gd name="T97" fmla="*/ 163 h 266"/>
                <a:gd name="T98" fmla="*/ 57 w 220"/>
                <a:gd name="T99" fmla="*/ 182 h 266"/>
                <a:gd name="T100" fmla="*/ 56 w 220"/>
                <a:gd name="T101" fmla="*/ 183 h 266"/>
                <a:gd name="T102" fmla="*/ 56 w 220"/>
                <a:gd name="T103" fmla="*/ 246 h 266"/>
                <a:gd name="T104" fmla="*/ 50 w 220"/>
                <a:gd name="T105" fmla="*/ 253 h 266"/>
                <a:gd name="T106" fmla="*/ 20 w 220"/>
                <a:gd name="T107" fmla="*/ 253 h 266"/>
                <a:gd name="T108" fmla="*/ 14 w 220"/>
                <a:gd name="T109" fmla="*/ 246 h 266"/>
                <a:gd name="T110" fmla="*/ 14 w 220"/>
                <a:gd name="T111" fmla="*/ 160 h 266"/>
                <a:gd name="T112" fmla="*/ 66 w 220"/>
                <a:gd name="T113" fmla="*/ 104 h 266"/>
                <a:gd name="T114" fmla="*/ 67 w 220"/>
                <a:gd name="T115" fmla="*/ 103 h 266"/>
                <a:gd name="T116" fmla="*/ 110 w 220"/>
                <a:gd name="T117" fmla="*/ 108 h 266"/>
                <a:gd name="T118" fmla="*/ 159 w 220"/>
                <a:gd name="T119" fmla="*/ 99 h 266"/>
                <a:gd name="T120" fmla="*/ 205 w 220"/>
                <a:gd name="T121" fmla="*/ 99 h 266"/>
                <a:gd name="T122" fmla="*/ 206 w 220"/>
                <a:gd name="T123" fmla="*/ 105 h 266"/>
                <a:gd name="T124" fmla="*/ 206 w 220"/>
                <a:gd name="T125" fmla="*/ 157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0" h="266">
                  <a:moveTo>
                    <a:pt x="206" y="86"/>
                  </a:moveTo>
                  <a:cubicBezTo>
                    <a:pt x="158" y="86"/>
                    <a:pt x="158" y="86"/>
                    <a:pt x="158" y="86"/>
                  </a:cubicBezTo>
                  <a:cubicBezTo>
                    <a:pt x="153" y="71"/>
                    <a:pt x="141" y="60"/>
                    <a:pt x="126" y="55"/>
                  </a:cubicBezTo>
                  <a:cubicBezTo>
                    <a:pt x="126" y="49"/>
                    <a:pt x="126" y="49"/>
                    <a:pt x="126" y="49"/>
                  </a:cubicBezTo>
                  <a:cubicBezTo>
                    <a:pt x="137" y="49"/>
                    <a:pt x="137" y="49"/>
                    <a:pt x="137" y="49"/>
                  </a:cubicBezTo>
                  <a:cubicBezTo>
                    <a:pt x="148" y="49"/>
                    <a:pt x="156" y="41"/>
                    <a:pt x="156" y="30"/>
                  </a:cubicBezTo>
                  <a:cubicBezTo>
                    <a:pt x="156" y="20"/>
                    <a:pt x="148" y="11"/>
                    <a:pt x="137" y="11"/>
                  </a:cubicBezTo>
                  <a:cubicBezTo>
                    <a:pt x="125" y="11"/>
                    <a:pt x="125" y="11"/>
                    <a:pt x="125" y="11"/>
                  </a:cubicBezTo>
                  <a:cubicBezTo>
                    <a:pt x="123" y="5"/>
                    <a:pt x="116" y="0"/>
                    <a:pt x="109" y="0"/>
                  </a:cubicBezTo>
                  <a:cubicBezTo>
                    <a:pt x="102" y="0"/>
                    <a:pt x="96" y="5"/>
                    <a:pt x="93" y="11"/>
                  </a:cubicBezTo>
                  <a:cubicBezTo>
                    <a:pt x="81" y="11"/>
                    <a:pt x="81" y="11"/>
                    <a:pt x="81" y="11"/>
                  </a:cubicBezTo>
                  <a:cubicBezTo>
                    <a:pt x="71" y="11"/>
                    <a:pt x="62" y="20"/>
                    <a:pt x="62" y="30"/>
                  </a:cubicBezTo>
                  <a:cubicBezTo>
                    <a:pt x="62" y="41"/>
                    <a:pt x="71" y="49"/>
                    <a:pt x="81" y="49"/>
                  </a:cubicBezTo>
                  <a:cubicBezTo>
                    <a:pt x="92" y="49"/>
                    <a:pt x="92" y="49"/>
                    <a:pt x="92" y="49"/>
                  </a:cubicBezTo>
                  <a:cubicBezTo>
                    <a:pt x="92" y="55"/>
                    <a:pt x="92" y="55"/>
                    <a:pt x="92" y="55"/>
                  </a:cubicBezTo>
                  <a:cubicBezTo>
                    <a:pt x="75" y="61"/>
                    <a:pt x="63" y="74"/>
                    <a:pt x="58" y="92"/>
                  </a:cubicBezTo>
                  <a:cubicBezTo>
                    <a:pt x="32" y="99"/>
                    <a:pt x="1" y="117"/>
                    <a:pt x="0" y="160"/>
                  </a:cubicBezTo>
                  <a:cubicBezTo>
                    <a:pt x="0" y="162"/>
                    <a:pt x="0" y="165"/>
                    <a:pt x="0" y="167"/>
                  </a:cubicBezTo>
                  <a:cubicBezTo>
                    <a:pt x="0" y="246"/>
                    <a:pt x="0" y="246"/>
                    <a:pt x="0" y="246"/>
                  </a:cubicBezTo>
                  <a:cubicBezTo>
                    <a:pt x="0" y="257"/>
                    <a:pt x="9" y="266"/>
                    <a:pt x="20" y="266"/>
                  </a:cubicBezTo>
                  <a:cubicBezTo>
                    <a:pt x="50" y="266"/>
                    <a:pt x="50" y="266"/>
                    <a:pt x="50" y="266"/>
                  </a:cubicBezTo>
                  <a:cubicBezTo>
                    <a:pt x="61" y="266"/>
                    <a:pt x="70" y="257"/>
                    <a:pt x="70" y="246"/>
                  </a:cubicBezTo>
                  <a:cubicBezTo>
                    <a:pt x="70" y="190"/>
                    <a:pt x="70" y="190"/>
                    <a:pt x="70" y="190"/>
                  </a:cubicBezTo>
                  <a:cubicBezTo>
                    <a:pt x="70" y="189"/>
                    <a:pt x="70" y="189"/>
                    <a:pt x="70" y="189"/>
                  </a:cubicBezTo>
                  <a:cubicBezTo>
                    <a:pt x="71" y="189"/>
                    <a:pt x="81" y="177"/>
                    <a:pt x="102" y="177"/>
                  </a:cubicBezTo>
                  <a:cubicBezTo>
                    <a:pt x="206" y="177"/>
                    <a:pt x="206" y="177"/>
                    <a:pt x="206" y="177"/>
                  </a:cubicBezTo>
                  <a:cubicBezTo>
                    <a:pt x="214" y="177"/>
                    <a:pt x="220" y="168"/>
                    <a:pt x="220" y="157"/>
                  </a:cubicBezTo>
                  <a:cubicBezTo>
                    <a:pt x="220" y="105"/>
                    <a:pt x="220" y="105"/>
                    <a:pt x="220" y="105"/>
                  </a:cubicBezTo>
                  <a:cubicBezTo>
                    <a:pt x="220" y="94"/>
                    <a:pt x="214" y="86"/>
                    <a:pt x="206" y="86"/>
                  </a:cubicBezTo>
                  <a:close/>
                  <a:moveTo>
                    <a:pt x="82" y="39"/>
                  </a:moveTo>
                  <a:cubicBezTo>
                    <a:pt x="77" y="39"/>
                    <a:pt x="72" y="35"/>
                    <a:pt x="72" y="30"/>
                  </a:cubicBezTo>
                  <a:cubicBezTo>
                    <a:pt x="72" y="24"/>
                    <a:pt x="77" y="20"/>
                    <a:pt x="82" y="20"/>
                  </a:cubicBezTo>
                  <a:cubicBezTo>
                    <a:pt x="136" y="20"/>
                    <a:pt x="136" y="20"/>
                    <a:pt x="136" y="20"/>
                  </a:cubicBezTo>
                  <a:cubicBezTo>
                    <a:pt x="142" y="20"/>
                    <a:pt x="146" y="24"/>
                    <a:pt x="146" y="30"/>
                  </a:cubicBezTo>
                  <a:cubicBezTo>
                    <a:pt x="146" y="35"/>
                    <a:pt x="142" y="39"/>
                    <a:pt x="136" y="39"/>
                  </a:cubicBezTo>
                  <a:lnTo>
                    <a:pt x="82" y="39"/>
                  </a:lnTo>
                  <a:close/>
                  <a:moveTo>
                    <a:pt x="100" y="67"/>
                  </a:moveTo>
                  <a:cubicBezTo>
                    <a:pt x="106" y="65"/>
                    <a:pt x="106" y="65"/>
                    <a:pt x="106" y="65"/>
                  </a:cubicBezTo>
                  <a:cubicBezTo>
                    <a:pt x="106" y="49"/>
                    <a:pt x="106" y="49"/>
                    <a:pt x="106" y="49"/>
                  </a:cubicBezTo>
                  <a:cubicBezTo>
                    <a:pt x="113" y="49"/>
                    <a:pt x="113" y="49"/>
                    <a:pt x="113" y="49"/>
                  </a:cubicBezTo>
                  <a:cubicBezTo>
                    <a:pt x="113" y="65"/>
                    <a:pt x="113" y="65"/>
                    <a:pt x="113" y="65"/>
                  </a:cubicBezTo>
                  <a:cubicBezTo>
                    <a:pt x="118" y="67"/>
                    <a:pt x="118" y="67"/>
                    <a:pt x="118" y="67"/>
                  </a:cubicBezTo>
                  <a:cubicBezTo>
                    <a:pt x="131" y="70"/>
                    <a:pt x="141" y="79"/>
                    <a:pt x="146" y="92"/>
                  </a:cubicBezTo>
                  <a:cubicBezTo>
                    <a:pt x="134" y="95"/>
                    <a:pt x="122" y="96"/>
                    <a:pt x="108" y="96"/>
                  </a:cubicBezTo>
                  <a:cubicBezTo>
                    <a:pt x="92" y="96"/>
                    <a:pt x="79" y="94"/>
                    <a:pt x="72" y="93"/>
                  </a:cubicBezTo>
                  <a:cubicBezTo>
                    <a:pt x="76" y="80"/>
                    <a:pt x="87" y="70"/>
                    <a:pt x="100" y="67"/>
                  </a:cubicBezTo>
                  <a:close/>
                  <a:moveTo>
                    <a:pt x="206" y="157"/>
                  </a:moveTo>
                  <a:cubicBezTo>
                    <a:pt x="206" y="160"/>
                    <a:pt x="205" y="162"/>
                    <a:pt x="205" y="163"/>
                  </a:cubicBezTo>
                  <a:cubicBezTo>
                    <a:pt x="102" y="163"/>
                    <a:pt x="102" y="163"/>
                    <a:pt x="102" y="163"/>
                  </a:cubicBezTo>
                  <a:cubicBezTo>
                    <a:pt x="73" y="163"/>
                    <a:pt x="58" y="181"/>
                    <a:pt x="57" y="182"/>
                  </a:cubicBezTo>
                  <a:cubicBezTo>
                    <a:pt x="56" y="183"/>
                    <a:pt x="56" y="183"/>
                    <a:pt x="56" y="183"/>
                  </a:cubicBezTo>
                  <a:cubicBezTo>
                    <a:pt x="56" y="246"/>
                    <a:pt x="56" y="246"/>
                    <a:pt x="56" y="246"/>
                  </a:cubicBezTo>
                  <a:cubicBezTo>
                    <a:pt x="56" y="250"/>
                    <a:pt x="54" y="253"/>
                    <a:pt x="50" y="253"/>
                  </a:cubicBezTo>
                  <a:cubicBezTo>
                    <a:pt x="20" y="253"/>
                    <a:pt x="20" y="253"/>
                    <a:pt x="20" y="253"/>
                  </a:cubicBezTo>
                  <a:cubicBezTo>
                    <a:pt x="17" y="253"/>
                    <a:pt x="14" y="250"/>
                    <a:pt x="14" y="246"/>
                  </a:cubicBezTo>
                  <a:cubicBezTo>
                    <a:pt x="14" y="217"/>
                    <a:pt x="14" y="162"/>
                    <a:pt x="14" y="160"/>
                  </a:cubicBezTo>
                  <a:cubicBezTo>
                    <a:pt x="15" y="131"/>
                    <a:pt x="32" y="112"/>
                    <a:pt x="66" y="104"/>
                  </a:cubicBezTo>
                  <a:cubicBezTo>
                    <a:pt x="67" y="103"/>
                    <a:pt x="67" y="103"/>
                    <a:pt x="67" y="103"/>
                  </a:cubicBezTo>
                  <a:cubicBezTo>
                    <a:pt x="82" y="106"/>
                    <a:pt x="97" y="108"/>
                    <a:pt x="110" y="108"/>
                  </a:cubicBezTo>
                  <a:cubicBezTo>
                    <a:pt x="138" y="108"/>
                    <a:pt x="155" y="101"/>
                    <a:pt x="159" y="99"/>
                  </a:cubicBezTo>
                  <a:cubicBezTo>
                    <a:pt x="205" y="99"/>
                    <a:pt x="205" y="99"/>
                    <a:pt x="205" y="99"/>
                  </a:cubicBezTo>
                  <a:cubicBezTo>
                    <a:pt x="205" y="100"/>
                    <a:pt x="206" y="102"/>
                    <a:pt x="206" y="105"/>
                  </a:cubicBezTo>
                  <a:lnTo>
                    <a:pt x="206"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latin typeface="+mn-lt"/>
              </a:endParaRPr>
            </a:p>
          </p:txBody>
        </p:sp>
      </p:grpSp>
      <p:sp>
        <p:nvSpPr>
          <p:cNvPr id="24" name="TextBox 26"/>
          <p:cNvSpPr txBox="1"/>
          <p:nvPr/>
        </p:nvSpPr>
        <p:spPr>
          <a:xfrm>
            <a:off x="787176" y="3904376"/>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25" name="TextBox 27"/>
          <p:cNvSpPr txBox="1"/>
          <p:nvPr/>
        </p:nvSpPr>
        <p:spPr>
          <a:xfrm>
            <a:off x="787175" y="4139887"/>
            <a:ext cx="2454944"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900" dirty="0" smtClean="0">
                <a:solidFill>
                  <a:schemeClr val="tx1">
                    <a:lumMod val="65000"/>
                    <a:lumOff val="35000"/>
                  </a:schemeClr>
                </a:solidFill>
                <a:latin typeface="微软雅黑" pitchFamily="34" charset="-122"/>
                <a:ea typeface="微软雅黑" pitchFamily="34" charset="-122"/>
              </a:rPr>
              <a:t>内容专业</a:t>
            </a:r>
            <a:r>
              <a:rPr lang="zh-CN" altLang="en-US" sz="900" dirty="0">
                <a:solidFill>
                  <a:schemeClr val="tx1">
                    <a:lumMod val="65000"/>
                    <a:lumOff val="35000"/>
                  </a:schemeClr>
                </a:solidFill>
                <a:latin typeface="微软雅黑" pitchFamily="34" charset="-122"/>
                <a:ea typeface="微软雅黑" pitchFamily="34" charset="-122"/>
              </a:rPr>
              <a:t>设计</a:t>
            </a:r>
            <a:r>
              <a:rPr lang="en-US" altLang="zh-CN" sz="900" dirty="0">
                <a:solidFill>
                  <a:schemeClr val="tx1">
                    <a:lumMod val="65000"/>
                    <a:lumOff val="35000"/>
                  </a:schemeClr>
                </a:solidFill>
                <a:latin typeface="微软雅黑" pitchFamily="34" charset="-122"/>
                <a:ea typeface="微软雅黑" pitchFamily="34" charset="-122"/>
              </a:rPr>
              <a:t>……</a:t>
            </a:r>
          </a:p>
        </p:txBody>
      </p:sp>
      <p:sp>
        <p:nvSpPr>
          <p:cNvPr id="26" name="TextBox 28"/>
          <p:cNvSpPr txBox="1"/>
          <p:nvPr/>
        </p:nvSpPr>
        <p:spPr>
          <a:xfrm>
            <a:off x="3665041" y="3904376"/>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27" name="TextBox 29"/>
          <p:cNvSpPr txBox="1"/>
          <p:nvPr/>
        </p:nvSpPr>
        <p:spPr>
          <a:xfrm>
            <a:off x="3665040" y="4139887"/>
            <a:ext cx="2454944"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900" dirty="0" smtClean="0">
                <a:solidFill>
                  <a:schemeClr val="tx1">
                    <a:lumMod val="65000"/>
                    <a:lumOff val="35000"/>
                  </a:schemeClr>
                </a:solidFill>
                <a:latin typeface="微软雅黑" pitchFamily="34" charset="-122"/>
                <a:ea typeface="微软雅黑" pitchFamily="34" charset="-122"/>
              </a:rPr>
              <a:t>内容专业</a:t>
            </a:r>
            <a:r>
              <a:rPr lang="zh-CN" altLang="en-US" sz="900" dirty="0">
                <a:solidFill>
                  <a:schemeClr val="tx1">
                    <a:lumMod val="65000"/>
                    <a:lumOff val="35000"/>
                  </a:schemeClr>
                </a:solidFill>
                <a:latin typeface="微软雅黑" pitchFamily="34" charset="-122"/>
                <a:ea typeface="微软雅黑" pitchFamily="34" charset="-122"/>
              </a:rPr>
              <a:t>设计</a:t>
            </a:r>
            <a:r>
              <a:rPr lang="en-US" altLang="zh-CN" sz="900" dirty="0">
                <a:solidFill>
                  <a:schemeClr val="tx1">
                    <a:lumMod val="65000"/>
                    <a:lumOff val="35000"/>
                  </a:schemeClr>
                </a:solidFill>
                <a:latin typeface="微软雅黑" pitchFamily="34" charset="-122"/>
                <a:ea typeface="微软雅黑" pitchFamily="34" charset="-122"/>
              </a:rPr>
              <a:t>……</a:t>
            </a:r>
          </a:p>
        </p:txBody>
      </p:sp>
      <p:sp>
        <p:nvSpPr>
          <p:cNvPr id="28" name="TextBox 30"/>
          <p:cNvSpPr txBox="1"/>
          <p:nvPr/>
        </p:nvSpPr>
        <p:spPr>
          <a:xfrm>
            <a:off x="6470868" y="3904376"/>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29" name="TextBox 31"/>
          <p:cNvSpPr txBox="1"/>
          <p:nvPr/>
        </p:nvSpPr>
        <p:spPr>
          <a:xfrm>
            <a:off x="6470867" y="4139887"/>
            <a:ext cx="2454944"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900" dirty="0" smtClean="0">
                <a:solidFill>
                  <a:schemeClr val="tx1">
                    <a:lumMod val="65000"/>
                    <a:lumOff val="35000"/>
                  </a:schemeClr>
                </a:solidFill>
                <a:latin typeface="微软雅黑" pitchFamily="34" charset="-122"/>
                <a:ea typeface="微软雅黑" pitchFamily="34" charset="-122"/>
              </a:rPr>
              <a:t>内容专业</a:t>
            </a:r>
            <a:r>
              <a:rPr lang="zh-CN" altLang="en-US" sz="900" dirty="0">
                <a:solidFill>
                  <a:schemeClr val="tx1">
                    <a:lumMod val="65000"/>
                    <a:lumOff val="35000"/>
                  </a:schemeClr>
                </a:solidFill>
                <a:latin typeface="微软雅黑" pitchFamily="34" charset="-122"/>
                <a:ea typeface="微软雅黑" pitchFamily="34" charset="-122"/>
              </a:rPr>
              <a:t>设计</a:t>
            </a:r>
            <a:r>
              <a:rPr lang="en-US" altLang="zh-CN" sz="900" dirty="0">
                <a:solidFill>
                  <a:schemeClr val="tx1">
                    <a:lumMod val="65000"/>
                    <a:lumOff val="35000"/>
                  </a:schemeClr>
                </a:solidFill>
                <a:latin typeface="微软雅黑" pitchFamily="34" charset="-122"/>
                <a:ea typeface="微软雅黑" pitchFamily="34" charset="-122"/>
              </a:rPr>
              <a:t>……</a:t>
            </a:r>
          </a:p>
        </p:txBody>
      </p:sp>
    </p:spTree>
    <p:extLst>
      <p:ext uri="{BB962C8B-B14F-4D97-AF65-F5344CB8AC3E}">
        <p14:creationId xmlns:p14="http://schemas.microsoft.com/office/powerpoint/2010/main" val="91076404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500"/>
                                        <p:tgtEl>
                                          <p:spTgt spid="11"/>
                                        </p:tgtEl>
                                      </p:cBhvr>
                                    </p:animEffect>
                                  </p:childTnLst>
                                </p:cTn>
                              </p:par>
                            </p:childTnLst>
                          </p:cTn>
                        </p:par>
                        <p:par>
                          <p:cTn id="17" fill="hold">
                            <p:stCondLst>
                              <p:cond delay="2000"/>
                            </p:stCondLst>
                            <p:childTnLst>
                              <p:par>
                                <p:cTn id="18" presetID="2" presetClass="entr" presetSubtype="4"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ppt_x"/>
                                          </p:val>
                                        </p:tav>
                                        <p:tav tm="100000">
                                          <p:val>
                                            <p:strVal val="#ppt_x"/>
                                          </p:val>
                                        </p:tav>
                                      </p:tavLst>
                                    </p:anim>
                                    <p:anim calcmode="lin" valueType="num">
                                      <p:cBhvr additive="base">
                                        <p:cTn id="21" dur="500" fill="hold"/>
                                        <p:tgtEl>
                                          <p:spTgt spid="17"/>
                                        </p:tgtEl>
                                        <p:attrNameLst>
                                          <p:attrName>ppt_y</p:attrName>
                                        </p:attrNameLst>
                                      </p:cBhvr>
                                      <p:tavLst>
                                        <p:tav tm="0">
                                          <p:val>
                                            <p:strVal val="1+#ppt_h/2"/>
                                          </p:val>
                                        </p:tav>
                                        <p:tav tm="100000">
                                          <p:val>
                                            <p:strVal val="#ppt_y"/>
                                          </p:val>
                                        </p:tav>
                                      </p:tavLst>
                                    </p:anim>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500"/>
                                        <p:tgtEl>
                                          <p:spTgt spid="24"/>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childTnLst>
                          </p:cTn>
                        </p:par>
                        <p:par>
                          <p:cTn id="29" fill="hold">
                            <p:stCondLst>
                              <p:cond delay="3000"/>
                            </p:stCondLst>
                            <p:childTnLst>
                              <p:par>
                                <p:cTn id="30" presetID="2" presetClass="entr" presetSubtype="4"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ppt_x"/>
                                          </p:val>
                                        </p:tav>
                                        <p:tav tm="100000">
                                          <p:val>
                                            <p:strVal val="#ppt_x"/>
                                          </p:val>
                                        </p:tav>
                                      </p:tavLst>
                                    </p:anim>
                                    <p:anim calcmode="lin" valueType="num">
                                      <p:cBhvr additive="base">
                                        <p:cTn id="33" dur="500" fill="hold"/>
                                        <p:tgtEl>
                                          <p:spTgt spid="18"/>
                                        </p:tgtEl>
                                        <p:attrNameLst>
                                          <p:attrName>ppt_y</p:attrName>
                                        </p:attrNameLst>
                                      </p:cBhvr>
                                      <p:tavLst>
                                        <p:tav tm="0">
                                          <p:val>
                                            <p:strVal val="1+#ppt_h/2"/>
                                          </p:val>
                                        </p:tav>
                                        <p:tav tm="100000">
                                          <p:val>
                                            <p:strVal val="#ppt_y"/>
                                          </p:val>
                                        </p:tav>
                                      </p:tavLst>
                                    </p:anim>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500"/>
                                        <p:tgtEl>
                                          <p:spTgt spid="26"/>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wipe(left)">
                                      <p:cBhvr>
                                        <p:cTn id="41" dur="500"/>
                                        <p:tgtEl>
                                          <p:spTgt spid="27"/>
                                        </p:tgtEl>
                                      </p:cBhvr>
                                    </p:animEffect>
                                  </p:childTnLst>
                                </p:cTn>
                              </p:par>
                            </p:childTnLst>
                          </p:cTn>
                        </p:par>
                        <p:par>
                          <p:cTn id="42" fill="hold">
                            <p:stCondLst>
                              <p:cond delay="4500"/>
                            </p:stCondLst>
                            <p:childTnLst>
                              <p:par>
                                <p:cTn id="43" presetID="2" presetClass="entr" presetSubtype="4" fill="hold" nodeType="after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ppt_x"/>
                                          </p:val>
                                        </p:tav>
                                        <p:tav tm="100000">
                                          <p:val>
                                            <p:strVal val="#ppt_x"/>
                                          </p:val>
                                        </p:tav>
                                      </p:tavLst>
                                    </p:anim>
                                    <p:anim calcmode="lin" valueType="num">
                                      <p:cBhvr additive="base">
                                        <p:cTn id="46" dur="500" fill="hold"/>
                                        <p:tgtEl>
                                          <p:spTgt spid="21"/>
                                        </p:tgtEl>
                                        <p:attrNameLst>
                                          <p:attrName>ppt_y</p:attrName>
                                        </p:attrNameLst>
                                      </p:cBhvr>
                                      <p:tavLst>
                                        <p:tav tm="0">
                                          <p:val>
                                            <p:strVal val="1+#ppt_h/2"/>
                                          </p:val>
                                        </p:tav>
                                        <p:tav tm="100000">
                                          <p:val>
                                            <p:strVal val="#ppt_y"/>
                                          </p:val>
                                        </p:tav>
                                      </p:tavLst>
                                    </p:anim>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wipe(left)">
                                      <p:cBhvr>
                                        <p:cTn id="50" dur="500"/>
                                        <p:tgtEl>
                                          <p:spTgt spid="28"/>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4" grpId="0"/>
      <p:bldP spid="25" grpId="0"/>
      <p:bldP spid="26" grpId="0"/>
      <p:bldP spid="27" grpId="0"/>
      <p:bldP spid="28" grpId="0"/>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bwMode="auto">
          <a:xfrm>
            <a:off x="667544" y="1347614"/>
            <a:ext cx="1634331" cy="2439093"/>
            <a:chOff x="889529" y="1758950"/>
            <a:chExt cx="2179109" cy="3252949"/>
          </a:xfrm>
        </p:grpSpPr>
        <p:sp>
          <p:nvSpPr>
            <p:cNvPr id="9" name="椭圆 8"/>
            <p:cNvSpPr/>
            <p:nvPr/>
          </p:nvSpPr>
          <p:spPr>
            <a:xfrm>
              <a:off x="915988" y="1758950"/>
              <a:ext cx="2152650" cy="215319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下箭头 9"/>
            <p:cNvSpPr/>
            <p:nvPr/>
          </p:nvSpPr>
          <p:spPr>
            <a:xfrm>
              <a:off x="1491722" y="3268516"/>
              <a:ext cx="1001183" cy="1285143"/>
            </a:xfrm>
            <a:prstGeom prst="downArrow">
              <a:avLst>
                <a:gd name="adj1" fmla="val 50000"/>
                <a:gd name="adj2" fmla="val 5415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文本框 3"/>
            <p:cNvSpPr txBox="1">
              <a:spLocks noChangeArrowheads="1"/>
            </p:cNvSpPr>
            <p:nvPr/>
          </p:nvSpPr>
          <p:spPr bwMode="auto">
            <a:xfrm>
              <a:off x="889529" y="2317846"/>
              <a:ext cx="2152650" cy="73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000" dirty="0" smtClean="0">
                  <a:solidFill>
                    <a:schemeClr val="bg1"/>
                  </a:solidFill>
                  <a:latin typeface="微软雅黑" panose="020B0503020204020204" pitchFamily="34" charset="-122"/>
                  <a:ea typeface="微软雅黑" panose="020B0503020204020204" pitchFamily="34" charset="-122"/>
                </a:rPr>
                <a:t>标题</a:t>
              </a:r>
              <a:endParaRPr lang="zh-CN" altLang="en-US" sz="3000" dirty="0">
                <a:solidFill>
                  <a:schemeClr val="bg1"/>
                </a:solidFill>
                <a:latin typeface="微软雅黑" panose="020B0503020204020204" pitchFamily="34" charset="-122"/>
                <a:ea typeface="微软雅黑" panose="020B0503020204020204" pitchFamily="34" charset="-122"/>
              </a:endParaRPr>
            </a:p>
          </p:txBody>
        </p:sp>
        <p:sp>
          <p:nvSpPr>
            <p:cNvPr id="12" name="文本框 46"/>
            <p:cNvSpPr txBox="1">
              <a:spLocks noChangeArrowheads="1"/>
            </p:cNvSpPr>
            <p:nvPr/>
          </p:nvSpPr>
          <p:spPr bwMode="auto">
            <a:xfrm>
              <a:off x="889529" y="3048097"/>
              <a:ext cx="2152650"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rPr>
                <a:t>标题文字</a:t>
              </a:r>
            </a:p>
          </p:txBody>
        </p:sp>
        <p:sp>
          <p:nvSpPr>
            <p:cNvPr id="13" name="文本框 50"/>
            <p:cNvSpPr txBox="1">
              <a:spLocks noChangeArrowheads="1"/>
            </p:cNvSpPr>
            <p:nvPr/>
          </p:nvSpPr>
          <p:spPr bwMode="auto">
            <a:xfrm>
              <a:off x="915988" y="4611688"/>
              <a:ext cx="2152650"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标题文字内容</a:t>
              </a:r>
            </a:p>
          </p:txBody>
        </p:sp>
      </p:grpSp>
      <p:grpSp>
        <p:nvGrpSpPr>
          <p:cNvPr id="14" name="组合 13"/>
          <p:cNvGrpSpPr/>
          <p:nvPr/>
        </p:nvGrpSpPr>
        <p:grpSpPr bwMode="auto">
          <a:xfrm>
            <a:off x="2693988" y="1347614"/>
            <a:ext cx="1624805" cy="2439093"/>
            <a:chOff x="3590925" y="1758950"/>
            <a:chExt cx="2166407" cy="3252949"/>
          </a:xfrm>
        </p:grpSpPr>
        <p:sp>
          <p:nvSpPr>
            <p:cNvPr id="15" name="椭圆 14"/>
            <p:cNvSpPr/>
            <p:nvPr/>
          </p:nvSpPr>
          <p:spPr>
            <a:xfrm>
              <a:off x="3590925" y="1758950"/>
              <a:ext cx="2152650" cy="215319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6" name="下箭头 15"/>
            <p:cNvSpPr/>
            <p:nvPr/>
          </p:nvSpPr>
          <p:spPr>
            <a:xfrm>
              <a:off x="4166659" y="3268516"/>
              <a:ext cx="1003300" cy="1285143"/>
            </a:xfrm>
            <a:prstGeom prst="downArrow">
              <a:avLst>
                <a:gd name="adj1" fmla="val 50000"/>
                <a:gd name="adj2" fmla="val 5415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文本框 39"/>
            <p:cNvSpPr txBox="1">
              <a:spLocks noChangeArrowheads="1"/>
            </p:cNvSpPr>
            <p:nvPr/>
          </p:nvSpPr>
          <p:spPr bwMode="auto">
            <a:xfrm>
              <a:off x="3604682" y="2315934"/>
              <a:ext cx="2152650" cy="73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000" dirty="0" smtClean="0">
                  <a:solidFill>
                    <a:schemeClr val="bg1"/>
                  </a:solidFill>
                  <a:latin typeface="微软雅黑" panose="020B0503020204020204" pitchFamily="34" charset="-122"/>
                  <a:ea typeface="微软雅黑" panose="020B0503020204020204" pitchFamily="34" charset="-122"/>
                </a:rPr>
                <a:t>标题</a:t>
              </a:r>
              <a:endParaRPr lang="zh-CN" altLang="en-US" sz="3000" dirty="0">
                <a:solidFill>
                  <a:schemeClr val="bg1"/>
                </a:solidFill>
                <a:latin typeface="微软雅黑" panose="020B0503020204020204" pitchFamily="34" charset="-122"/>
                <a:ea typeface="微软雅黑" panose="020B0503020204020204" pitchFamily="34" charset="-122"/>
              </a:endParaRPr>
            </a:p>
          </p:txBody>
        </p:sp>
        <p:sp>
          <p:nvSpPr>
            <p:cNvPr id="18" name="文本框 47"/>
            <p:cNvSpPr txBox="1">
              <a:spLocks noChangeArrowheads="1"/>
            </p:cNvSpPr>
            <p:nvPr/>
          </p:nvSpPr>
          <p:spPr bwMode="auto">
            <a:xfrm>
              <a:off x="3604682" y="3068410"/>
              <a:ext cx="2152650"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bg1"/>
                  </a:solidFill>
                  <a:latin typeface="微软雅黑" panose="020B0503020204020204" pitchFamily="34" charset="-122"/>
                  <a:ea typeface="微软雅黑" panose="020B0503020204020204" pitchFamily="34" charset="-122"/>
                </a:rPr>
                <a:t>标题文字</a:t>
              </a:r>
            </a:p>
          </p:txBody>
        </p:sp>
        <p:sp>
          <p:nvSpPr>
            <p:cNvPr id="19" name="文本框 51"/>
            <p:cNvSpPr txBox="1">
              <a:spLocks noChangeArrowheads="1"/>
            </p:cNvSpPr>
            <p:nvPr/>
          </p:nvSpPr>
          <p:spPr bwMode="auto">
            <a:xfrm>
              <a:off x="3590925" y="4611688"/>
              <a:ext cx="2152650"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标题文字内容</a:t>
              </a:r>
            </a:p>
          </p:txBody>
        </p:sp>
      </p:grpSp>
      <p:grpSp>
        <p:nvGrpSpPr>
          <p:cNvPr id="20" name="组合 19"/>
          <p:cNvGrpSpPr/>
          <p:nvPr/>
        </p:nvGrpSpPr>
        <p:grpSpPr bwMode="auto">
          <a:xfrm>
            <a:off x="4676775" y="1347614"/>
            <a:ext cx="1639090" cy="2439093"/>
            <a:chOff x="6236251" y="1758950"/>
            <a:chExt cx="2183848" cy="3252949"/>
          </a:xfrm>
        </p:grpSpPr>
        <p:sp>
          <p:nvSpPr>
            <p:cNvPr id="21" name="椭圆 20"/>
            <p:cNvSpPr/>
            <p:nvPr/>
          </p:nvSpPr>
          <p:spPr>
            <a:xfrm>
              <a:off x="6265863" y="1758950"/>
              <a:ext cx="2153184" cy="215319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下箭头 21"/>
            <p:cNvSpPr/>
            <p:nvPr/>
          </p:nvSpPr>
          <p:spPr>
            <a:xfrm>
              <a:off x="6841173" y="3268516"/>
              <a:ext cx="1002563" cy="1285143"/>
            </a:xfrm>
            <a:prstGeom prst="downArrow">
              <a:avLst>
                <a:gd name="adj1" fmla="val 50000"/>
                <a:gd name="adj2" fmla="val 5415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文本框 40"/>
            <p:cNvSpPr txBox="1">
              <a:spLocks noChangeArrowheads="1"/>
            </p:cNvSpPr>
            <p:nvPr/>
          </p:nvSpPr>
          <p:spPr bwMode="auto">
            <a:xfrm>
              <a:off x="6236251" y="2325030"/>
              <a:ext cx="2154236" cy="73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000" dirty="0" smtClean="0">
                  <a:solidFill>
                    <a:schemeClr val="bg1"/>
                  </a:solidFill>
                  <a:latin typeface="微软雅黑" panose="020B0503020204020204" pitchFamily="34" charset="-122"/>
                  <a:ea typeface="微软雅黑" panose="020B0503020204020204" pitchFamily="34" charset="-122"/>
                </a:rPr>
                <a:t>标题</a:t>
              </a:r>
              <a:endParaRPr lang="zh-CN" altLang="en-US" sz="3000" dirty="0">
                <a:solidFill>
                  <a:schemeClr val="bg1"/>
                </a:solidFill>
                <a:latin typeface="微软雅黑" panose="020B0503020204020204" pitchFamily="34" charset="-122"/>
                <a:ea typeface="微软雅黑" panose="020B0503020204020204" pitchFamily="34" charset="-122"/>
              </a:endParaRPr>
            </a:p>
          </p:txBody>
        </p:sp>
        <p:sp>
          <p:nvSpPr>
            <p:cNvPr id="24" name="文本框 48"/>
            <p:cNvSpPr txBox="1">
              <a:spLocks noChangeArrowheads="1"/>
            </p:cNvSpPr>
            <p:nvPr/>
          </p:nvSpPr>
          <p:spPr bwMode="auto">
            <a:xfrm>
              <a:off x="6241014" y="3077506"/>
              <a:ext cx="2152651"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rPr>
                <a:t>标题文字</a:t>
              </a:r>
            </a:p>
          </p:txBody>
        </p:sp>
        <p:sp>
          <p:nvSpPr>
            <p:cNvPr id="25" name="文本框 52"/>
            <p:cNvSpPr txBox="1">
              <a:spLocks noChangeArrowheads="1"/>
            </p:cNvSpPr>
            <p:nvPr/>
          </p:nvSpPr>
          <p:spPr bwMode="auto">
            <a:xfrm>
              <a:off x="6265863" y="4611688"/>
              <a:ext cx="2154236"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标题文字内容</a:t>
              </a:r>
            </a:p>
          </p:txBody>
        </p:sp>
      </p:grpSp>
      <p:grpSp>
        <p:nvGrpSpPr>
          <p:cNvPr id="26" name="组合 25"/>
          <p:cNvGrpSpPr/>
          <p:nvPr/>
        </p:nvGrpSpPr>
        <p:grpSpPr bwMode="auto">
          <a:xfrm>
            <a:off x="6707190" y="1347614"/>
            <a:ext cx="1649606" cy="2439093"/>
            <a:chOff x="8942388" y="1758950"/>
            <a:chExt cx="2200014" cy="3252949"/>
          </a:xfrm>
        </p:grpSpPr>
        <p:sp>
          <p:nvSpPr>
            <p:cNvPr id="27" name="椭圆 26"/>
            <p:cNvSpPr/>
            <p:nvPr/>
          </p:nvSpPr>
          <p:spPr>
            <a:xfrm>
              <a:off x="8942388" y="1758950"/>
              <a:ext cx="2153178" cy="215319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下箭头 27"/>
            <p:cNvSpPr/>
            <p:nvPr/>
          </p:nvSpPr>
          <p:spPr>
            <a:xfrm>
              <a:off x="9518263" y="3268516"/>
              <a:ext cx="1001428" cy="1285143"/>
            </a:xfrm>
            <a:prstGeom prst="downArrow">
              <a:avLst>
                <a:gd name="adj1" fmla="val 50000"/>
                <a:gd name="adj2" fmla="val 5415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文本框 41"/>
            <p:cNvSpPr txBox="1">
              <a:spLocks noChangeArrowheads="1"/>
            </p:cNvSpPr>
            <p:nvPr/>
          </p:nvSpPr>
          <p:spPr bwMode="auto">
            <a:xfrm>
              <a:off x="8984989" y="2295621"/>
              <a:ext cx="2152651" cy="73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000" dirty="0" smtClean="0">
                  <a:solidFill>
                    <a:schemeClr val="bg1"/>
                  </a:solidFill>
                  <a:latin typeface="微软雅黑" panose="020B0503020204020204" pitchFamily="34" charset="-122"/>
                  <a:ea typeface="微软雅黑" panose="020B0503020204020204" pitchFamily="34" charset="-122"/>
                </a:rPr>
                <a:t>标题</a:t>
              </a:r>
              <a:endParaRPr lang="zh-CN" altLang="en-US" sz="3000" dirty="0">
                <a:solidFill>
                  <a:schemeClr val="bg1"/>
                </a:solidFill>
                <a:latin typeface="微软雅黑" panose="020B0503020204020204" pitchFamily="34" charset="-122"/>
                <a:ea typeface="微软雅黑" panose="020B0503020204020204" pitchFamily="34" charset="-122"/>
              </a:endParaRPr>
            </a:p>
          </p:txBody>
        </p:sp>
        <p:sp>
          <p:nvSpPr>
            <p:cNvPr id="30" name="文本框 49"/>
            <p:cNvSpPr txBox="1">
              <a:spLocks noChangeArrowheads="1"/>
            </p:cNvSpPr>
            <p:nvPr/>
          </p:nvSpPr>
          <p:spPr bwMode="auto">
            <a:xfrm>
              <a:off x="8988165" y="3048097"/>
              <a:ext cx="2154237"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rPr>
                <a:t>标题文字</a:t>
              </a:r>
            </a:p>
          </p:txBody>
        </p:sp>
        <p:sp>
          <p:nvSpPr>
            <p:cNvPr id="31" name="文本框 53"/>
            <p:cNvSpPr txBox="1">
              <a:spLocks noChangeArrowheads="1"/>
            </p:cNvSpPr>
            <p:nvPr/>
          </p:nvSpPr>
          <p:spPr bwMode="auto">
            <a:xfrm>
              <a:off x="8942388" y="4611688"/>
              <a:ext cx="2152651"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标题文字内容</a:t>
              </a:r>
            </a:p>
          </p:txBody>
        </p:sp>
      </p:grpSp>
    </p:spTree>
    <p:extLst>
      <p:ext uri="{BB962C8B-B14F-4D97-AF65-F5344CB8AC3E}">
        <p14:creationId xmlns:p14="http://schemas.microsoft.com/office/powerpoint/2010/main" val="392745152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0"/>
                                        <p:tgtEl>
                                          <p:spTgt spid="20"/>
                                        </p:tgtEl>
                                      </p:cBhvr>
                                    </p:animEffect>
                                    <p:anim calcmode="lin" valueType="num">
                                      <p:cBhvr>
                                        <p:cTn id="20" dur="1000" fill="hold"/>
                                        <p:tgtEl>
                                          <p:spTgt spid="20"/>
                                        </p:tgtEl>
                                        <p:attrNameLst>
                                          <p:attrName>ppt_x</p:attrName>
                                        </p:attrNameLst>
                                      </p:cBhvr>
                                      <p:tavLst>
                                        <p:tav tm="0">
                                          <p:val>
                                            <p:strVal val="#ppt_x"/>
                                          </p:val>
                                        </p:tav>
                                        <p:tav tm="100000">
                                          <p:val>
                                            <p:strVal val="#ppt_x"/>
                                          </p:val>
                                        </p:tav>
                                      </p:tavLst>
                                    </p:anim>
                                    <p:anim calcmode="lin" valueType="num">
                                      <p:cBhvr>
                                        <p:cTn id="21" dur="1000" fill="hold"/>
                                        <p:tgtEl>
                                          <p:spTgt spid="2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1000"/>
                                        <p:tgtEl>
                                          <p:spTgt spid="26"/>
                                        </p:tgtEl>
                                      </p:cBhvr>
                                    </p:animEffect>
                                    <p:anim calcmode="lin" valueType="num">
                                      <p:cBhvr>
                                        <p:cTn id="26" dur="1000" fill="hold"/>
                                        <p:tgtEl>
                                          <p:spTgt spid="26"/>
                                        </p:tgtEl>
                                        <p:attrNameLst>
                                          <p:attrName>ppt_x</p:attrName>
                                        </p:attrNameLst>
                                      </p:cBhvr>
                                      <p:tavLst>
                                        <p:tav tm="0">
                                          <p:val>
                                            <p:strVal val="#ppt_x"/>
                                          </p:val>
                                        </p:tav>
                                        <p:tav tm="100000">
                                          <p:val>
                                            <p:strVal val="#ppt_x"/>
                                          </p:val>
                                        </p:tav>
                                      </p:tavLst>
                                    </p:anim>
                                    <p:anim calcmode="lin" valueType="num">
                                      <p:cBhvr>
                                        <p:cTn id="27"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8" name="Rectangle 5"/>
          <p:cNvSpPr/>
          <p:nvPr/>
        </p:nvSpPr>
        <p:spPr>
          <a:xfrm>
            <a:off x="0" y="3129960"/>
            <a:ext cx="9144000" cy="201354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pic>
        <p:nvPicPr>
          <p:cNvPr id="9"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93922" y="1787376"/>
            <a:ext cx="2757722" cy="2299516"/>
          </a:xfrm>
          <a:prstGeom prst="rect">
            <a:avLst/>
          </a:prstGeom>
        </p:spPr>
      </p:pic>
      <p:graphicFrame>
        <p:nvGraphicFramePr>
          <p:cNvPr id="10" name="Chart 41"/>
          <p:cNvGraphicFramePr/>
          <p:nvPr>
            <p:extLst>
              <p:ext uri="{D42A27DB-BD31-4B8C-83A1-F6EECF244321}">
                <p14:modId xmlns:p14="http://schemas.microsoft.com/office/powerpoint/2010/main" val="4049697292"/>
              </p:ext>
            </p:extLst>
          </p:nvPr>
        </p:nvGraphicFramePr>
        <p:xfrm>
          <a:off x="5338354" y="3317358"/>
          <a:ext cx="3005546" cy="1311792"/>
        </p:xfrm>
        <a:graphic>
          <a:graphicData uri="http://schemas.openxmlformats.org/drawingml/2006/chart">
            <c:chart xmlns:c="http://schemas.openxmlformats.org/drawingml/2006/chart" xmlns:r="http://schemas.openxmlformats.org/officeDocument/2006/relationships" r:id="rId3"/>
          </a:graphicData>
        </a:graphic>
      </p:graphicFrame>
      <p:sp>
        <p:nvSpPr>
          <p:cNvPr id="11" name="矩形 10"/>
          <p:cNvSpPr/>
          <p:nvPr/>
        </p:nvSpPr>
        <p:spPr>
          <a:xfrm>
            <a:off x="1197148" y="1897487"/>
            <a:ext cx="2556000" cy="14400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Picture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39232" y="2878765"/>
            <a:ext cx="2197018" cy="1263947"/>
          </a:xfrm>
          <a:prstGeom prst="rect">
            <a:avLst/>
          </a:prstGeom>
        </p:spPr>
      </p:pic>
      <p:sp>
        <p:nvSpPr>
          <p:cNvPr id="13" name="矩形 12"/>
          <p:cNvSpPr/>
          <p:nvPr/>
        </p:nvSpPr>
        <p:spPr>
          <a:xfrm>
            <a:off x="3194322" y="2948325"/>
            <a:ext cx="1656184" cy="1054059"/>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9"/>
          <p:cNvSpPr txBox="1"/>
          <p:nvPr/>
        </p:nvSpPr>
        <p:spPr>
          <a:xfrm>
            <a:off x="5076056" y="1626354"/>
            <a:ext cx="1569660" cy="369332"/>
          </a:xfrm>
          <a:prstGeom prst="rect">
            <a:avLst/>
          </a:prstGeom>
          <a:noFill/>
        </p:spPr>
        <p:txBody>
          <a:bodyPr wrap="none" rtlCol="0">
            <a:spAutoFit/>
          </a:bodyPr>
          <a:lstStyle/>
          <a:p>
            <a:r>
              <a:rPr lang="zh-CN" altLang="en-US" b="1" dirty="0">
                <a:solidFill>
                  <a:schemeClr val="tx1">
                    <a:lumMod val="65000"/>
                    <a:lumOff val="35000"/>
                  </a:schemeClr>
                </a:solidFill>
                <a:latin typeface="微软雅黑" pitchFamily="34" charset="-122"/>
                <a:ea typeface="微软雅黑" pitchFamily="34" charset="-122"/>
              </a:rPr>
              <a:t>点击添加文本</a:t>
            </a:r>
          </a:p>
        </p:txBody>
      </p:sp>
      <p:sp>
        <p:nvSpPr>
          <p:cNvPr id="15" name="TextBox 10"/>
          <p:cNvSpPr txBox="1"/>
          <p:nvPr/>
        </p:nvSpPr>
        <p:spPr>
          <a:xfrm>
            <a:off x="5076056" y="2049110"/>
            <a:ext cx="3096344" cy="738664"/>
          </a:xfrm>
          <a:prstGeom prst="rect">
            <a:avLst/>
          </a:prstGeom>
          <a:noFill/>
        </p:spPr>
        <p:txBody>
          <a:bodyPr wrap="square" rtlCol="0">
            <a:spAutoFit/>
          </a:bodyPr>
          <a:lstStyle/>
          <a:p>
            <a:r>
              <a:rPr lang="zh-CN" altLang="en-US" sz="105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050" dirty="0" smtClean="0">
                <a:solidFill>
                  <a:schemeClr val="tx1">
                    <a:lumMod val="65000"/>
                    <a:lumOff val="35000"/>
                  </a:schemeClr>
                </a:solidFill>
                <a:latin typeface="微软雅黑" pitchFamily="34" charset="-122"/>
                <a:ea typeface="微软雅黑" pitchFamily="34" charset="-122"/>
              </a:rPr>
              <a:t>内容专业</a:t>
            </a:r>
            <a:r>
              <a:rPr lang="zh-CN" altLang="en-US" sz="1050" dirty="0">
                <a:solidFill>
                  <a:schemeClr val="tx1">
                    <a:lumMod val="65000"/>
                    <a:lumOff val="35000"/>
                  </a:schemeClr>
                </a:solidFill>
                <a:latin typeface="微软雅黑" pitchFamily="34" charset="-122"/>
                <a:ea typeface="微软雅黑" pitchFamily="34" charset="-122"/>
              </a:rPr>
              <a:t>设计</a:t>
            </a:r>
            <a:r>
              <a:rPr lang="en-US" altLang="zh-CN" sz="1050" dirty="0">
                <a:solidFill>
                  <a:schemeClr val="tx1">
                    <a:lumMod val="65000"/>
                    <a:lumOff val="35000"/>
                  </a:schemeClr>
                </a:solidFill>
                <a:latin typeface="微软雅黑" pitchFamily="34" charset="-122"/>
                <a:ea typeface="微软雅黑" pitchFamily="34" charset="-122"/>
              </a:rPr>
              <a:t>……</a:t>
            </a:r>
          </a:p>
          <a:p>
            <a:r>
              <a:rPr lang="zh-CN" altLang="en-US" sz="105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050" dirty="0" smtClean="0">
                <a:solidFill>
                  <a:schemeClr val="tx1">
                    <a:lumMod val="65000"/>
                    <a:lumOff val="35000"/>
                  </a:schemeClr>
                </a:solidFill>
                <a:latin typeface="微软雅黑" pitchFamily="34" charset="-122"/>
                <a:ea typeface="微软雅黑" pitchFamily="34" charset="-122"/>
              </a:rPr>
              <a:t>内容专业</a:t>
            </a:r>
            <a:r>
              <a:rPr lang="zh-CN" altLang="en-US" sz="1050" dirty="0">
                <a:solidFill>
                  <a:schemeClr val="tx1">
                    <a:lumMod val="65000"/>
                    <a:lumOff val="35000"/>
                  </a:schemeClr>
                </a:solidFill>
                <a:latin typeface="微软雅黑" pitchFamily="34" charset="-122"/>
                <a:ea typeface="微软雅黑" pitchFamily="34" charset="-122"/>
              </a:rPr>
              <a:t>设计</a:t>
            </a:r>
            <a:r>
              <a:rPr lang="en-US" altLang="zh-CN" sz="1050" dirty="0">
                <a:solidFill>
                  <a:schemeClr val="tx1">
                    <a:lumMod val="65000"/>
                    <a:lumOff val="35000"/>
                  </a:schemeClr>
                </a:solidFill>
                <a:latin typeface="微软雅黑" pitchFamily="34" charset="-122"/>
                <a:ea typeface="微软雅黑" pitchFamily="34" charset="-122"/>
              </a:rPr>
              <a:t>……</a:t>
            </a:r>
          </a:p>
        </p:txBody>
      </p:sp>
    </p:spTree>
    <p:extLst>
      <p:ext uri="{BB962C8B-B14F-4D97-AF65-F5344CB8AC3E}">
        <p14:creationId xmlns:p14="http://schemas.microsoft.com/office/powerpoint/2010/main" val="153804977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par>
                          <p:cTn id="23" fill="hold">
                            <p:stCondLst>
                              <p:cond delay="1500"/>
                            </p:stCondLst>
                            <p:childTnLst>
                              <p:par>
                                <p:cTn id="24" presetID="16" presetClass="entr" presetSubtype="21"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barn(inVertical)">
                                      <p:cBhvr>
                                        <p:cTn id="26" dur="500"/>
                                        <p:tgtEl>
                                          <p:spTgt spid="10"/>
                                        </p:tgtEl>
                                      </p:cBhvr>
                                    </p:animEffect>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ppt_x"/>
                                          </p:val>
                                        </p:tav>
                                        <p:tav tm="100000">
                                          <p:val>
                                            <p:strVal val="#ppt_x"/>
                                          </p:val>
                                        </p:tav>
                                      </p:tavLst>
                                    </p:anim>
                                    <p:anim calcmode="lin" valueType="num">
                                      <p:cBhvr additive="base">
                                        <p:cTn id="31" dur="500" fill="hold"/>
                                        <p:tgtEl>
                                          <p:spTgt spid="14"/>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2" presetClass="entr" presetSubtype="1"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up)">
                                      <p:cBhvr>
                                        <p:cTn id="3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Graphic spid="10" grpId="0">
        <p:bldAsOne/>
      </p:bldGraphic>
      <p:bldP spid="11" grpId="0" animBg="1"/>
      <p:bldP spid="13" grpId="0" animBg="1"/>
      <p:bldP spid="14" grpId="0"/>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8" name="Freeform 5"/>
          <p:cNvSpPr>
            <a:spLocks/>
          </p:cNvSpPr>
          <p:nvPr/>
        </p:nvSpPr>
        <p:spPr bwMode="auto">
          <a:xfrm>
            <a:off x="3998591" y="2130048"/>
            <a:ext cx="1146820" cy="1285875"/>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flip="none" rotWithShape="1">
            <a:gsLst>
              <a:gs pos="0">
                <a:srgbClr val="F9F9F9"/>
              </a:gs>
              <a:gs pos="10000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152400" dist="1016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Freeform 5"/>
          <p:cNvSpPr>
            <a:spLocks/>
          </p:cNvSpPr>
          <p:nvPr/>
        </p:nvSpPr>
        <p:spPr bwMode="auto">
          <a:xfrm>
            <a:off x="4103850" y="2248071"/>
            <a:ext cx="936301" cy="1049829"/>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C00000"/>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Freeform 5"/>
          <p:cNvSpPr>
            <a:spLocks/>
          </p:cNvSpPr>
          <p:nvPr/>
        </p:nvSpPr>
        <p:spPr bwMode="auto">
          <a:xfrm>
            <a:off x="4166775" y="2318625"/>
            <a:ext cx="810451" cy="908721"/>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bg1">
              <a:lumMod val="95000"/>
            </a:schemeClr>
          </a:solidFill>
          <a:ln>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Freeform 5"/>
          <p:cNvSpPr>
            <a:spLocks/>
          </p:cNvSpPr>
          <p:nvPr/>
        </p:nvSpPr>
        <p:spPr bwMode="auto">
          <a:xfrm>
            <a:off x="3387313" y="1535811"/>
            <a:ext cx="620736" cy="696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C000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Freeform 5"/>
          <p:cNvSpPr>
            <a:spLocks/>
          </p:cNvSpPr>
          <p:nvPr/>
        </p:nvSpPr>
        <p:spPr bwMode="auto">
          <a:xfrm>
            <a:off x="2766577" y="2424985"/>
            <a:ext cx="620736" cy="696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C000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Freeform 5"/>
          <p:cNvSpPr>
            <a:spLocks/>
          </p:cNvSpPr>
          <p:nvPr/>
        </p:nvSpPr>
        <p:spPr bwMode="auto">
          <a:xfrm>
            <a:off x="3387313" y="3314158"/>
            <a:ext cx="620736" cy="696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C000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Freeform 5"/>
          <p:cNvSpPr>
            <a:spLocks/>
          </p:cNvSpPr>
          <p:nvPr/>
        </p:nvSpPr>
        <p:spPr bwMode="auto">
          <a:xfrm>
            <a:off x="5135951" y="1535811"/>
            <a:ext cx="620736" cy="696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C000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Freeform 5"/>
          <p:cNvSpPr>
            <a:spLocks/>
          </p:cNvSpPr>
          <p:nvPr/>
        </p:nvSpPr>
        <p:spPr bwMode="auto">
          <a:xfrm>
            <a:off x="5756687" y="2424985"/>
            <a:ext cx="620736" cy="696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C000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Freeform 5"/>
          <p:cNvSpPr>
            <a:spLocks/>
          </p:cNvSpPr>
          <p:nvPr/>
        </p:nvSpPr>
        <p:spPr bwMode="auto">
          <a:xfrm>
            <a:off x="5135951" y="3314158"/>
            <a:ext cx="620736" cy="696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C000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矩形 16"/>
          <p:cNvSpPr/>
          <p:nvPr/>
        </p:nvSpPr>
        <p:spPr>
          <a:xfrm>
            <a:off x="1301429" y="1687604"/>
            <a:ext cx="2085884" cy="415498"/>
          </a:xfrm>
          <a:prstGeom prst="rect">
            <a:avLst/>
          </a:prstGeom>
        </p:spPr>
        <p:txBody>
          <a:bodyPr wrap="square">
            <a:spAutoFit/>
          </a:bodyPr>
          <a:lstStyle/>
          <a:p>
            <a:pPr algn="ctr"/>
            <a:r>
              <a:rPr lang="zh-CN" altLang="en-US" sz="1050" dirty="0">
                <a:latin typeface="微软雅黑" panose="020B0503020204020204" pitchFamily="34" charset="-122"/>
                <a:ea typeface="微软雅黑" panose="020B0503020204020204" pitchFamily="34" charset="-122"/>
              </a:rPr>
              <a:t>在这里输入您的文字内容，或者将您的文字内容复制在这里</a:t>
            </a:r>
          </a:p>
        </p:txBody>
      </p:sp>
      <p:sp>
        <p:nvSpPr>
          <p:cNvPr id="18" name="矩形 17"/>
          <p:cNvSpPr/>
          <p:nvPr/>
        </p:nvSpPr>
        <p:spPr>
          <a:xfrm>
            <a:off x="680693" y="2576778"/>
            <a:ext cx="2085884" cy="415498"/>
          </a:xfrm>
          <a:prstGeom prst="rect">
            <a:avLst/>
          </a:prstGeom>
        </p:spPr>
        <p:txBody>
          <a:bodyPr wrap="square">
            <a:spAutoFit/>
          </a:bodyPr>
          <a:lstStyle/>
          <a:p>
            <a:pPr algn="ctr"/>
            <a:r>
              <a:rPr lang="zh-CN" altLang="en-US" sz="1050" dirty="0">
                <a:latin typeface="微软雅黑" panose="020B0503020204020204" pitchFamily="34" charset="-122"/>
                <a:ea typeface="微软雅黑" panose="020B0503020204020204" pitchFamily="34" charset="-122"/>
              </a:rPr>
              <a:t>在这里输入您的文字内容，或者将您的文字内容复制在这里</a:t>
            </a:r>
          </a:p>
        </p:txBody>
      </p:sp>
      <p:sp>
        <p:nvSpPr>
          <p:cNvPr id="19" name="矩形 18"/>
          <p:cNvSpPr/>
          <p:nvPr/>
        </p:nvSpPr>
        <p:spPr>
          <a:xfrm>
            <a:off x="1301429" y="3465952"/>
            <a:ext cx="2085884" cy="415498"/>
          </a:xfrm>
          <a:prstGeom prst="rect">
            <a:avLst/>
          </a:prstGeom>
        </p:spPr>
        <p:txBody>
          <a:bodyPr wrap="square">
            <a:spAutoFit/>
          </a:bodyPr>
          <a:lstStyle/>
          <a:p>
            <a:pPr algn="ctr"/>
            <a:r>
              <a:rPr lang="zh-CN" altLang="en-US" sz="1050" dirty="0">
                <a:latin typeface="微软雅黑" panose="020B0503020204020204" pitchFamily="34" charset="-122"/>
                <a:ea typeface="微软雅黑" panose="020B0503020204020204" pitchFamily="34" charset="-122"/>
              </a:rPr>
              <a:t>在这里输入您的文字内容，或者将您的文字内容复制在这里</a:t>
            </a:r>
          </a:p>
        </p:txBody>
      </p:sp>
      <p:sp>
        <p:nvSpPr>
          <p:cNvPr id="20" name="矩形 19"/>
          <p:cNvSpPr/>
          <p:nvPr/>
        </p:nvSpPr>
        <p:spPr>
          <a:xfrm>
            <a:off x="5756687" y="1687604"/>
            <a:ext cx="2085884" cy="415498"/>
          </a:xfrm>
          <a:prstGeom prst="rect">
            <a:avLst/>
          </a:prstGeom>
        </p:spPr>
        <p:txBody>
          <a:bodyPr wrap="square">
            <a:spAutoFit/>
          </a:bodyPr>
          <a:lstStyle/>
          <a:p>
            <a:pPr algn="ctr"/>
            <a:r>
              <a:rPr lang="zh-CN" altLang="en-US" sz="1050" dirty="0">
                <a:latin typeface="微软雅黑" panose="020B0503020204020204" pitchFamily="34" charset="-122"/>
                <a:ea typeface="微软雅黑" panose="020B0503020204020204" pitchFamily="34" charset="-122"/>
              </a:rPr>
              <a:t>在这里输入您的文字内容，或者将您的文字内容复制在这里</a:t>
            </a:r>
          </a:p>
        </p:txBody>
      </p:sp>
      <p:sp>
        <p:nvSpPr>
          <p:cNvPr id="21" name="矩形 20"/>
          <p:cNvSpPr/>
          <p:nvPr/>
        </p:nvSpPr>
        <p:spPr>
          <a:xfrm>
            <a:off x="6377423" y="2576778"/>
            <a:ext cx="2085884" cy="415498"/>
          </a:xfrm>
          <a:prstGeom prst="rect">
            <a:avLst/>
          </a:prstGeom>
        </p:spPr>
        <p:txBody>
          <a:bodyPr wrap="square">
            <a:spAutoFit/>
          </a:bodyPr>
          <a:lstStyle/>
          <a:p>
            <a:pPr algn="ctr"/>
            <a:r>
              <a:rPr lang="zh-CN" altLang="en-US" sz="1050" dirty="0">
                <a:latin typeface="微软雅黑" panose="020B0503020204020204" pitchFamily="34" charset="-122"/>
                <a:ea typeface="微软雅黑" panose="020B0503020204020204" pitchFamily="34" charset="-122"/>
              </a:rPr>
              <a:t>在这里输入您的文字内容，或者将您的文字内容复制在这里</a:t>
            </a:r>
          </a:p>
        </p:txBody>
      </p:sp>
      <p:sp>
        <p:nvSpPr>
          <p:cNvPr id="22" name="矩形 21"/>
          <p:cNvSpPr/>
          <p:nvPr/>
        </p:nvSpPr>
        <p:spPr>
          <a:xfrm>
            <a:off x="5756687" y="3465952"/>
            <a:ext cx="2085884" cy="415498"/>
          </a:xfrm>
          <a:prstGeom prst="rect">
            <a:avLst/>
          </a:prstGeom>
        </p:spPr>
        <p:txBody>
          <a:bodyPr wrap="square">
            <a:spAutoFit/>
          </a:bodyPr>
          <a:lstStyle/>
          <a:p>
            <a:pPr algn="ctr"/>
            <a:r>
              <a:rPr lang="zh-CN" altLang="en-US" sz="1050" dirty="0">
                <a:latin typeface="微软雅黑" panose="020B0503020204020204" pitchFamily="34" charset="-122"/>
                <a:ea typeface="微软雅黑" panose="020B0503020204020204" pitchFamily="34" charset="-122"/>
              </a:rPr>
              <a:t>在这里输入您的文字内容，或者将您的文字内容复制在这里</a:t>
            </a:r>
          </a:p>
        </p:txBody>
      </p:sp>
      <p:sp>
        <p:nvSpPr>
          <p:cNvPr id="23" name="Freeform 9"/>
          <p:cNvSpPr>
            <a:spLocks noEditPoints="1"/>
          </p:cNvSpPr>
          <p:nvPr/>
        </p:nvSpPr>
        <p:spPr bwMode="auto">
          <a:xfrm>
            <a:off x="5279551" y="1751050"/>
            <a:ext cx="333536" cy="265525"/>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ym typeface="Gill Sans" charset="0"/>
            </a:endParaRPr>
          </a:p>
        </p:txBody>
      </p:sp>
      <p:sp>
        <p:nvSpPr>
          <p:cNvPr id="24" name="Freeform 36"/>
          <p:cNvSpPr>
            <a:spLocks noEditPoints="1"/>
          </p:cNvSpPr>
          <p:nvPr/>
        </p:nvSpPr>
        <p:spPr bwMode="auto">
          <a:xfrm>
            <a:off x="2880739" y="2579839"/>
            <a:ext cx="392412" cy="386294"/>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 name="Freeform 34"/>
          <p:cNvSpPr>
            <a:spLocks noEditPoints="1"/>
          </p:cNvSpPr>
          <p:nvPr/>
        </p:nvSpPr>
        <p:spPr bwMode="auto">
          <a:xfrm>
            <a:off x="5904895" y="2552334"/>
            <a:ext cx="324322" cy="441304"/>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 name="KSO_Shape"/>
          <p:cNvSpPr>
            <a:spLocks/>
          </p:cNvSpPr>
          <p:nvPr/>
        </p:nvSpPr>
        <p:spPr bwMode="auto">
          <a:xfrm>
            <a:off x="3543385" y="3507864"/>
            <a:ext cx="308593" cy="308593"/>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7" name="组合 26"/>
          <p:cNvGrpSpPr/>
          <p:nvPr/>
        </p:nvGrpSpPr>
        <p:grpSpPr>
          <a:xfrm>
            <a:off x="3494668" y="1741273"/>
            <a:ext cx="406028" cy="285077"/>
            <a:chOff x="2409665" y="939861"/>
            <a:chExt cx="5638961" cy="3959164"/>
          </a:xfrm>
          <a:solidFill>
            <a:schemeClr val="bg1"/>
          </a:solidFill>
        </p:grpSpPr>
        <p:sp>
          <p:nvSpPr>
            <p:cNvPr id="28" name="流程图: 联系 2"/>
            <p:cNvSpPr/>
            <p:nvPr/>
          </p:nvSpPr>
          <p:spPr>
            <a:xfrm>
              <a:off x="3884040" y="1024462"/>
              <a:ext cx="2680685" cy="3874563"/>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9" name="流程图: 联系 2"/>
            <p:cNvSpPr/>
            <p:nvPr/>
          </p:nvSpPr>
          <p:spPr>
            <a:xfrm>
              <a:off x="2409665"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流程图: 联系 2"/>
            <p:cNvSpPr/>
            <p:nvPr/>
          </p:nvSpPr>
          <p:spPr>
            <a:xfrm>
              <a:off x="6133940"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31" name="Freeform 913"/>
          <p:cNvSpPr>
            <a:spLocks noEditPoints="1"/>
          </p:cNvSpPr>
          <p:nvPr/>
        </p:nvSpPr>
        <p:spPr bwMode="auto">
          <a:xfrm>
            <a:off x="5266597" y="3507895"/>
            <a:ext cx="359444" cy="308530"/>
          </a:xfrm>
          <a:custGeom>
            <a:avLst/>
            <a:gdLst>
              <a:gd name="T0" fmla="*/ 562282 w 154"/>
              <a:gd name="T1" fmla="*/ 371910 h 144"/>
              <a:gd name="T2" fmla="*/ 621754 w 154"/>
              <a:gd name="T3" fmla="*/ 355740 h 144"/>
              <a:gd name="T4" fmla="*/ 805577 w 154"/>
              <a:gd name="T5" fmla="*/ 32340 h 144"/>
              <a:gd name="T6" fmla="*/ 697446 w 154"/>
              <a:gd name="T7" fmla="*/ 32340 h 144"/>
              <a:gd name="T8" fmla="*/ 643380 w 154"/>
              <a:gd name="T9" fmla="*/ 32340 h 144"/>
              <a:gd name="T10" fmla="*/ 643380 w 154"/>
              <a:gd name="T11" fmla="*/ 0 h 144"/>
              <a:gd name="T12" fmla="*/ 189230 w 154"/>
              <a:gd name="T13" fmla="*/ 0 h 144"/>
              <a:gd name="T14" fmla="*/ 189230 w 154"/>
              <a:gd name="T15" fmla="*/ 32340 h 144"/>
              <a:gd name="T16" fmla="*/ 135164 w 154"/>
              <a:gd name="T17" fmla="*/ 32340 h 144"/>
              <a:gd name="T18" fmla="*/ 27033 w 154"/>
              <a:gd name="T19" fmla="*/ 32340 h 144"/>
              <a:gd name="T20" fmla="*/ 210856 w 154"/>
              <a:gd name="T21" fmla="*/ 355740 h 144"/>
              <a:gd name="T22" fmla="*/ 270328 w 154"/>
              <a:gd name="T23" fmla="*/ 371910 h 144"/>
              <a:gd name="T24" fmla="*/ 383866 w 154"/>
              <a:gd name="T25" fmla="*/ 447371 h 144"/>
              <a:gd name="T26" fmla="*/ 383866 w 154"/>
              <a:gd name="T27" fmla="*/ 679141 h 144"/>
              <a:gd name="T28" fmla="*/ 189230 w 154"/>
              <a:gd name="T29" fmla="*/ 776161 h 144"/>
              <a:gd name="T30" fmla="*/ 643380 w 154"/>
              <a:gd name="T31" fmla="*/ 776161 h 144"/>
              <a:gd name="T32" fmla="*/ 448744 w 154"/>
              <a:gd name="T33" fmla="*/ 679141 h 144"/>
              <a:gd name="T34" fmla="*/ 448744 w 154"/>
              <a:gd name="T35" fmla="*/ 447371 h 144"/>
              <a:gd name="T36" fmla="*/ 562282 w 154"/>
              <a:gd name="T37" fmla="*/ 371910 h 144"/>
              <a:gd name="T38" fmla="*/ 643380 w 154"/>
              <a:gd name="T39" fmla="*/ 140140 h 144"/>
              <a:gd name="T40" fmla="*/ 643380 w 154"/>
              <a:gd name="T41" fmla="*/ 64680 h 144"/>
              <a:gd name="T42" fmla="*/ 697446 w 154"/>
              <a:gd name="T43" fmla="*/ 64680 h 144"/>
              <a:gd name="T44" fmla="*/ 773138 w 154"/>
              <a:gd name="T45" fmla="*/ 64680 h 144"/>
              <a:gd name="T46" fmla="*/ 610941 w 154"/>
              <a:gd name="T47" fmla="*/ 323400 h 144"/>
              <a:gd name="T48" fmla="*/ 589315 w 154"/>
              <a:gd name="T49" fmla="*/ 334180 h 144"/>
              <a:gd name="T50" fmla="*/ 643380 w 154"/>
              <a:gd name="T51" fmla="*/ 140140 h 144"/>
              <a:gd name="T52" fmla="*/ 221669 w 154"/>
              <a:gd name="T53" fmla="*/ 323400 h 144"/>
              <a:gd name="T54" fmla="*/ 59472 w 154"/>
              <a:gd name="T55" fmla="*/ 64680 h 144"/>
              <a:gd name="T56" fmla="*/ 135164 w 154"/>
              <a:gd name="T57" fmla="*/ 64680 h 144"/>
              <a:gd name="T58" fmla="*/ 189230 w 154"/>
              <a:gd name="T59" fmla="*/ 64680 h 144"/>
              <a:gd name="T60" fmla="*/ 189230 w 154"/>
              <a:gd name="T61" fmla="*/ 140140 h 144"/>
              <a:gd name="T62" fmla="*/ 243295 w 154"/>
              <a:gd name="T63" fmla="*/ 334180 h 144"/>
              <a:gd name="T64" fmla="*/ 221669 w 154"/>
              <a:gd name="T65" fmla="*/ 323400 h 144"/>
              <a:gd name="T66" fmla="*/ 416305 w 154"/>
              <a:gd name="T67" fmla="*/ 285670 h 144"/>
              <a:gd name="T68" fmla="*/ 313580 w 154"/>
              <a:gd name="T69" fmla="*/ 355740 h 144"/>
              <a:gd name="T70" fmla="*/ 351426 w 154"/>
              <a:gd name="T71" fmla="*/ 237160 h 144"/>
              <a:gd name="T72" fmla="*/ 254108 w 154"/>
              <a:gd name="T73" fmla="*/ 167090 h 144"/>
              <a:gd name="T74" fmla="*/ 378459 w 154"/>
              <a:gd name="T75" fmla="*/ 161700 h 144"/>
              <a:gd name="T76" fmla="*/ 416305 w 154"/>
              <a:gd name="T77" fmla="*/ 48510 h 144"/>
              <a:gd name="T78" fmla="*/ 454151 w 154"/>
              <a:gd name="T79" fmla="*/ 161700 h 144"/>
              <a:gd name="T80" fmla="*/ 578502 w 154"/>
              <a:gd name="T81" fmla="*/ 167090 h 144"/>
              <a:gd name="T82" fmla="*/ 481184 w 154"/>
              <a:gd name="T83" fmla="*/ 237160 h 144"/>
              <a:gd name="T84" fmla="*/ 519030 w 154"/>
              <a:gd name="T85" fmla="*/ 355740 h 144"/>
              <a:gd name="T86" fmla="*/ 416305 w 154"/>
              <a:gd name="T87" fmla="*/ 285670 h 14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54"/>
              <a:gd name="T133" fmla="*/ 0 h 144"/>
              <a:gd name="T134" fmla="*/ 154 w 154"/>
              <a:gd name="T135" fmla="*/ 144 h 14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文本框 31"/>
          <p:cNvSpPr txBox="1"/>
          <p:nvPr/>
        </p:nvSpPr>
        <p:spPr>
          <a:xfrm>
            <a:off x="4184051" y="2461363"/>
            <a:ext cx="775898" cy="646331"/>
          </a:xfrm>
          <a:prstGeom prst="rect">
            <a:avLst/>
          </a:prstGeom>
          <a:noFill/>
        </p:spPr>
        <p:txBody>
          <a:bodyPr wrap="square" rtlCol="0">
            <a:spAutoFit/>
          </a:bodyPr>
          <a:lstStyle/>
          <a:p>
            <a:pPr algn="ctr"/>
            <a:r>
              <a:rPr lang="zh-CN" altLang="en-US" sz="1800" b="1" dirty="0">
                <a:solidFill>
                  <a:srgbClr val="C00000"/>
                </a:solidFill>
                <a:latin typeface="微软雅黑" panose="020B0503020204020204" pitchFamily="34" charset="-122"/>
                <a:ea typeface="微软雅黑" panose="020B0503020204020204" pitchFamily="34" charset="-122"/>
                <a:cs typeface="Aharoni" panose="02010803020104030203" pitchFamily="2" charset="-79"/>
              </a:rPr>
              <a:t>添加</a:t>
            </a:r>
            <a:endParaRPr lang="en-US" altLang="zh-CN" sz="1800" b="1" dirty="0">
              <a:solidFill>
                <a:srgbClr val="C00000"/>
              </a:solidFill>
              <a:latin typeface="微软雅黑" panose="020B0503020204020204" pitchFamily="34" charset="-122"/>
              <a:ea typeface="微软雅黑" panose="020B0503020204020204" pitchFamily="34" charset="-122"/>
              <a:cs typeface="Aharoni" panose="02010803020104030203" pitchFamily="2" charset="-79"/>
            </a:endParaRPr>
          </a:p>
          <a:p>
            <a:pPr algn="ctr"/>
            <a:r>
              <a:rPr lang="zh-CN" altLang="en-US" sz="1800" b="1" dirty="0">
                <a:solidFill>
                  <a:srgbClr val="C00000"/>
                </a:solidFill>
                <a:latin typeface="微软雅黑" panose="020B0503020204020204" pitchFamily="34" charset="-122"/>
                <a:ea typeface="微软雅黑" panose="020B0503020204020204" pitchFamily="34" charset="-122"/>
                <a:cs typeface="Aharoni" panose="02010803020104030203" pitchFamily="2" charset="-79"/>
              </a:rPr>
              <a:t>标题</a:t>
            </a:r>
          </a:p>
        </p:txBody>
      </p:sp>
    </p:spTree>
    <p:extLst>
      <p:ext uri="{BB962C8B-B14F-4D97-AF65-F5344CB8AC3E}">
        <p14:creationId xmlns:p14="http://schemas.microsoft.com/office/powerpoint/2010/main" val="393757061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50" fill="hold"/>
                                        <p:tgtEl>
                                          <p:spTgt spid="8"/>
                                        </p:tgtEl>
                                        <p:attrNameLst>
                                          <p:attrName>ppt_w</p:attrName>
                                        </p:attrNameLst>
                                      </p:cBhvr>
                                      <p:tavLst>
                                        <p:tav tm="0">
                                          <p:val>
                                            <p:fltVal val="0"/>
                                          </p:val>
                                        </p:tav>
                                        <p:tav tm="100000">
                                          <p:val>
                                            <p:strVal val="#ppt_w"/>
                                          </p:val>
                                        </p:tav>
                                      </p:tavLst>
                                    </p:anim>
                                    <p:anim calcmode="lin" valueType="num">
                                      <p:cBhvr>
                                        <p:cTn id="8" dur="250" fill="hold"/>
                                        <p:tgtEl>
                                          <p:spTgt spid="8"/>
                                        </p:tgtEl>
                                        <p:attrNameLst>
                                          <p:attrName>ppt_h</p:attrName>
                                        </p:attrNameLst>
                                      </p:cBhvr>
                                      <p:tavLst>
                                        <p:tav tm="0">
                                          <p:val>
                                            <p:fltVal val="0"/>
                                          </p:val>
                                        </p:tav>
                                        <p:tav tm="100000">
                                          <p:val>
                                            <p:strVal val="#ppt_h"/>
                                          </p:val>
                                        </p:tav>
                                      </p:tavLst>
                                    </p:anim>
                                    <p:animEffect transition="in" filter="fade">
                                      <p:cBhvr>
                                        <p:cTn id="9" dur="250"/>
                                        <p:tgtEl>
                                          <p:spTgt spid="8"/>
                                        </p:tgtEl>
                                      </p:cBhvr>
                                    </p:animEffect>
                                  </p:childTnLst>
                                </p:cTn>
                              </p:par>
                            </p:childTnLst>
                          </p:cTn>
                        </p:par>
                        <p:par>
                          <p:cTn id="10" fill="hold">
                            <p:stCondLst>
                              <p:cond delay="25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250" fill="hold"/>
                                        <p:tgtEl>
                                          <p:spTgt spid="9"/>
                                        </p:tgtEl>
                                        <p:attrNameLst>
                                          <p:attrName>ppt_w</p:attrName>
                                        </p:attrNameLst>
                                      </p:cBhvr>
                                      <p:tavLst>
                                        <p:tav tm="0">
                                          <p:val>
                                            <p:fltVal val="0"/>
                                          </p:val>
                                        </p:tav>
                                        <p:tav tm="100000">
                                          <p:val>
                                            <p:strVal val="#ppt_w"/>
                                          </p:val>
                                        </p:tav>
                                      </p:tavLst>
                                    </p:anim>
                                    <p:anim calcmode="lin" valueType="num">
                                      <p:cBhvr>
                                        <p:cTn id="14" dur="250" fill="hold"/>
                                        <p:tgtEl>
                                          <p:spTgt spid="9"/>
                                        </p:tgtEl>
                                        <p:attrNameLst>
                                          <p:attrName>ppt_h</p:attrName>
                                        </p:attrNameLst>
                                      </p:cBhvr>
                                      <p:tavLst>
                                        <p:tav tm="0">
                                          <p:val>
                                            <p:fltVal val="0"/>
                                          </p:val>
                                        </p:tav>
                                        <p:tav tm="100000">
                                          <p:val>
                                            <p:strVal val="#ppt_h"/>
                                          </p:val>
                                        </p:tav>
                                      </p:tavLst>
                                    </p:anim>
                                    <p:animEffect transition="in" filter="fade">
                                      <p:cBhvr>
                                        <p:cTn id="15" dur="250"/>
                                        <p:tgtEl>
                                          <p:spTgt spid="9"/>
                                        </p:tgtEl>
                                      </p:cBhvr>
                                    </p:animEffect>
                                  </p:childTnLst>
                                </p:cTn>
                              </p:par>
                            </p:childTnLst>
                          </p:cTn>
                        </p:par>
                        <p:par>
                          <p:cTn id="16" fill="hold">
                            <p:stCondLst>
                              <p:cond delay="500"/>
                            </p:stCondLst>
                            <p:childTnLst>
                              <p:par>
                                <p:cTn id="17" presetID="53" presetClass="entr" presetSubtype="16"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250" fill="hold"/>
                                        <p:tgtEl>
                                          <p:spTgt spid="10"/>
                                        </p:tgtEl>
                                        <p:attrNameLst>
                                          <p:attrName>ppt_w</p:attrName>
                                        </p:attrNameLst>
                                      </p:cBhvr>
                                      <p:tavLst>
                                        <p:tav tm="0">
                                          <p:val>
                                            <p:fltVal val="0"/>
                                          </p:val>
                                        </p:tav>
                                        <p:tav tm="100000">
                                          <p:val>
                                            <p:strVal val="#ppt_w"/>
                                          </p:val>
                                        </p:tav>
                                      </p:tavLst>
                                    </p:anim>
                                    <p:anim calcmode="lin" valueType="num">
                                      <p:cBhvr>
                                        <p:cTn id="20" dur="250" fill="hold"/>
                                        <p:tgtEl>
                                          <p:spTgt spid="10"/>
                                        </p:tgtEl>
                                        <p:attrNameLst>
                                          <p:attrName>ppt_h</p:attrName>
                                        </p:attrNameLst>
                                      </p:cBhvr>
                                      <p:tavLst>
                                        <p:tav tm="0">
                                          <p:val>
                                            <p:fltVal val="0"/>
                                          </p:val>
                                        </p:tav>
                                        <p:tav tm="100000">
                                          <p:val>
                                            <p:strVal val="#ppt_h"/>
                                          </p:val>
                                        </p:tav>
                                      </p:tavLst>
                                    </p:anim>
                                    <p:animEffect transition="in" filter="fade">
                                      <p:cBhvr>
                                        <p:cTn id="21" dur="250"/>
                                        <p:tgtEl>
                                          <p:spTgt spid="10"/>
                                        </p:tgtEl>
                                      </p:cBhvr>
                                    </p:animEffect>
                                  </p:childTnLst>
                                </p:cTn>
                              </p:par>
                            </p:childTnLst>
                          </p:cTn>
                        </p:par>
                        <p:par>
                          <p:cTn id="22" fill="hold">
                            <p:stCondLst>
                              <p:cond delay="750"/>
                            </p:stCondLst>
                            <p:childTnLst>
                              <p:par>
                                <p:cTn id="23" presetID="53" presetClass="entr" presetSubtype="16"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p:cTn id="25" dur="500" fill="hold"/>
                                        <p:tgtEl>
                                          <p:spTgt spid="32"/>
                                        </p:tgtEl>
                                        <p:attrNameLst>
                                          <p:attrName>ppt_w</p:attrName>
                                        </p:attrNameLst>
                                      </p:cBhvr>
                                      <p:tavLst>
                                        <p:tav tm="0">
                                          <p:val>
                                            <p:fltVal val="0"/>
                                          </p:val>
                                        </p:tav>
                                        <p:tav tm="100000">
                                          <p:val>
                                            <p:strVal val="#ppt_w"/>
                                          </p:val>
                                        </p:tav>
                                      </p:tavLst>
                                    </p:anim>
                                    <p:anim calcmode="lin" valueType="num">
                                      <p:cBhvr>
                                        <p:cTn id="26" dur="500" fill="hold"/>
                                        <p:tgtEl>
                                          <p:spTgt spid="32"/>
                                        </p:tgtEl>
                                        <p:attrNameLst>
                                          <p:attrName>ppt_h</p:attrName>
                                        </p:attrNameLst>
                                      </p:cBhvr>
                                      <p:tavLst>
                                        <p:tav tm="0">
                                          <p:val>
                                            <p:fltVal val="0"/>
                                          </p:val>
                                        </p:tav>
                                        <p:tav tm="100000">
                                          <p:val>
                                            <p:strVal val="#ppt_h"/>
                                          </p:val>
                                        </p:tav>
                                      </p:tavLst>
                                    </p:anim>
                                    <p:animEffect transition="in" filter="fade">
                                      <p:cBhvr>
                                        <p:cTn id="27" dur="500"/>
                                        <p:tgtEl>
                                          <p:spTgt spid="32"/>
                                        </p:tgtEl>
                                      </p:cBhvr>
                                    </p:animEffect>
                                  </p:childTnLst>
                                </p:cTn>
                              </p:par>
                            </p:childTnLst>
                          </p:cTn>
                        </p:par>
                        <p:par>
                          <p:cTn id="28" fill="hold">
                            <p:stCondLst>
                              <p:cond delay="1250"/>
                            </p:stCondLst>
                            <p:childTnLst>
                              <p:par>
                                <p:cTn id="29" presetID="53" presetClass="entr" presetSubtype="52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anim calcmode="lin" valueType="num">
                                      <p:cBhvr>
                                        <p:cTn id="34" dur="500" fill="hold"/>
                                        <p:tgtEl>
                                          <p:spTgt spid="11"/>
                                        </p:tgtEl>
                                        <p:attrNameLst>
                                          <p:attrName>ppt_x</p:attrName>
                                        </p:attrNameLst>
                                      </p:cBhvr>
                                      <p:tavLst>
                                        <p:tav tm="0">
                                          <p:val>
                                            <p:fltVal val="0.5"/>
                                          </p:val>
                                        </p:tav>
                                        <p:tav tm="100000">
                                          <p:val>
                                            <p:strVal val="#ppt_x"/>
                                          </p:val>
                                        </p:tav>
                                      </p:tavLst>
                                    </p:anim>
                                    <p:anim calcmode="lin" valueType="num">
                                      <p:cBhvr>
                                        <p:cTn id="35" dur="500" fill="hold"/>
                                        <p:tgtEl>
                                          <p:spTgt spid="11"/>
                                        </p:tgtEl>
                                        <p:attrNameLst>
                                          <p:attrName>ppt_y</p:attrName>
                                        </p:attrNameLst>
                                      </p:cBhvr>
                                      <p:tavLst>
                                        <p:tav tm="0">
                                          <p:val>
                                            <p:fltVal val="0.5"/>
                                          </p:val>
                                        </p:tav>
                                        <p:tav tm="100000">
                                          <p:val>
                                            <p:strVal val="#ppt_y"/>
                                          </p:val>
                                        </p:tav>
                                      </p:tavLst>
                                    </p:anim>
                                  </p:childTnLst>
                                </p:cTn>
                              </p:par>
                              <p:par>
                                <p:cTn id="36" presetID="53" presetClass="entr" presetSubtype="528"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anim calcmode="lin" valueType="num">
                                      <p:cBhvr>
                                        <p:cTn id="41" dur="500" fill="hold"/>
                                        <p:tgtEl>
                                          <p:spTgt spid="14"/>
                                        </p:tgtEl>
                                        <p:attrNameLst>
                                          <p:attrName>ppt_x</p:attrName>
                                        </p:attrNameLst>
                                      </p:cBhvr>
                                      <p:tavLst>
                                        <p:tav tm="0">
                                          <p:val>
                                            <p:fltVal val="0.5"/>
                                          </p:val>
                                        </p:tav>
                                        <p:tav tm="100000">
                                          <p:val>
                                            <p:strVal val="#ppt_x"/>
                                          </p:val>
                                        </p:tav>
                                      </p:tavLst>
                                    </p:anim>
                                    <p:anim calcmode="lin" valueType="num">
                                      <p:cBhvr>
                                        <p:cTn id="42" dur="500" fill="hold"/>
                                        <p:tgtEl>
                                          <p:spTgt spid="14"/>
                                        </p:tgtEl>
                                        <p:attrNameLst>
                                          <p:attrName>ppt_y</p:attrName>
                                        </p:attrNameLst>
                                      </p:cBhvr>
                                      <p:tavLst>
                                        <p:tav tm="0">
                                          <p:val>
                                            <p:fltVal val="0.5"/>
                                          </p:val>
                                        </p:tav>
                                        <p:tav tm="100000">
                                          <p:val>
                                            <p:strVal val="#ppt_y"/>
                                          </p:val>
                                        </p:tav>
                                      </p:tavLst>
                                    </p:anim>
                                  </p:childTnLst>
                                </p:cTn>
                              </p:par>
                              <p:par>
                                <p:cTn id="43" presetID="53" presetClass="entr" presetSubtype="528"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anim calcmode="lin" valueType="num">
                                      <p:cBhvr>
                                        <p:cTn id="48" dur="500" fill="hold"/>
                                        <p:tgtEl>
                                          <p:spTgt spid="12"/>
                                        </p:tgtEl>
                                        <p:attrNameLst>
                                          <p:attrName>ppt_x</p:attrName>
                                        </p:attrNameLst>
                                      </p:cBhvr>
                                      <p:tavLst>
                                        <p:tav tm="0">
                                          <p:val>
                                            <p:fltVal val="0.5"/>
                                          </p:val>
                                        </p:tav>
                                        <p:tav tm="100000">
                                          <p:val>
                                            <p:strVal val="#ppt_x"/>
                                          </p:val>
                                        </p:tav>
                                      </p:tavLst>
                                    </p:anim>
                                    <p:anim calcmode="lin" valueType="num">
                                      <p:cBhvr>
                                        <p:cTn id="49" dur="500" fill="hold"/>
                                        <p:tgtEl>
                                          <p:spTgt spid="12"/>
                                        </p:tgtEl>
                                        <p:attrNameLst>
                                          <p:attrName>ppt_y</p:attrName>
                                        </p:attrNameLst>
                                      </p:cBhvr>
                                      <p:tavLst>
                                        <p:tav tm="0">
                                          <p:val>
                                            <p:fltVal val="0.5"/>
                                          </p:val>
                                        </p:tav>
                                        <p:tav tm="100000">
                                          <p:val>
                                            <p:strVal val="#ppt_y"/>
                                          </p:val>
                                        </p:tav>
                                      </p:tavLst>
                                    </p:anim>
                                  </p:childTnLst>
                                </p:cTn>
                              </p:par>
                              <p:par>
                                <p:cTn id="50" presetID="53" presetClass="entr" presetSubtype="528"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ppt_w</p:attrName>
                                        </p:attrNameLst>
                                      </p:cBhvr>
                                      <p:tavLst>
                                        <p:tav tm="0">
                                          <p:val>
                                            <p:fltVal val="0"/>
                                          </p:val>
                                        </p:tav>
                                        <p:tav tm="100000">
                                          <p:val>
                                            <p:strVal val="#ppt_w"/>
                                          </p:val>
                                        </p:tav>
                                      </p:tavLst>
                                    </p:anim>
                                    <p:anim calcmode="lin" valueType="num">
                                      <p:cBhvr>
                                        <p:cTn id="53" dur="500" fill="hold"/>
                                        <p:tgtEl>
                                          <p:spTgt spid="15"/>
                                        </p:tgtEl>
                                        <p:attrNameLst>
                                          <p:attrName>ppt_h</p:attrName>
                                        </p:attrNameLst>
                                      </p:cBhvr>
                                      <p:tavLst>
                                        <p:tav tm="0">
                                          <p:val>
                                            <p:fltVal val="0"/>
                                          </p:val>
                                        </p:tav>
                                        <p:tav tm="100000">
                                          <p:val>
                                            <p:strVal val="#ppt_h"/>
                                          </p:val>
                                        </p:tav>
                                      </p:tavLst>
                                    </p:anim>
                                    <p:animEffect transition="in" filter="fade">
                                      <p:cBhvr>
                                        <p:cTn id="54" dur="500"/>
                                        <p:tgtEl>
                                          <p:spTgt spid="15"/>
                                        </p:tgtEl>
                                      </p:cBhvr>
                                    </p:animEffect>
                                    <p:anim calcmode="lin" valueType="num">
                                      <p:cBhvr>
                                        <p:cTn id="55" dur="500" fill="hold"/>
                                        <p:tgtEl>
                                          <p:spTgt spid="15"/>
                                        </p:tgtEl>
                                        <p:attrNameLst>
                                          <p:attrName>ppt_x</p:attrName>
                                        </p:attrNameLst>
                                      </p:cBhvr>
                                      <p:tavLst>
                                        <p:tav tm="0">
                                          <p:val>
                                            <p:fltVal val="0.5"/>
                                          </p:val>
                                        </p:tav>
                                        <p:tav tm="100000">
                                          <p:val>
                                            <p:strVal val="#ppt_x"/>
                                          </p:val>
                                        </p:tav>
                                      </p:tavLst>
                                    </p:anim>
                                    <p:anim calcmode="lin" valueType="num">
                                      <p:cBhvr>
                                        <p:cTn id="56" dur="500" fill="hold"/>
                                        <p:tgtEl>
                                          <p:spTgt spid="15"/>
                                        </p:tgtEl>
                                        <p:attrNameLst>
                                          <p:attrName>ppt_y</p:attrName>
                                        </p:attrNameLst>
                                      </p:cBhvr>
                                      <p:tavLst>
                                        <p:tav tm="0">
                                          <p:val>
                                            <p:fltVal val="0.5"/>
                                          </p:val>
                                        </p:tav>
                                        <p:tav tm="100000">
                                          <p:val>
                                            <p:strVal val="#ppt_y"/>
                                          </p:val>
                                        </p:tav>
                                      </p:tavLst>
                                    </p:anim>
                                  </p:childTnLst>
                                </p:cTn>
                              </p:par>
                              <p:par>
                                <p:cTn id="57" presetID="53" presetClass="entr" presetSubtype="528"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anim calcmode="lin" valueType="num">
                                      <p:cBhvr>
                                        <p:cTn id="62" dur="500" fill="hold"/>
                                        <p:tgtEl>
                                          <p:spTgt spid="13"/>
                                        </p:tgtEl>
                                        <p:attrNameLst>
                                          <p:attrName>ppt_x</p:attrName>
                                        </p:attrNameLst>
                                      </p:cBhvr>
                                      <p:tavLst>
                                        <p:tav tm="0">
                                          <p:val>
                                            <p:fltVal val="0.5"/>
                                          </p:val>
                                        </p:tav>
                                        <p:tav tm="100000">
                                          <p:val>
                                            <p:strVal val="#ppt_x"/>
                                          </p:val>
                                        </p:tav>
                                      </p:tavLst>
                                    </p:anim>
                                    <p:anim calcmode="lin" valueType="num">
                                      <p:cBhvr>
                                        <p:cTn id="63" dur="500" fill="hold"/>
                                        <p:tgtEl>
                                          <p:spTgt spid="13"/>
                                        </p:tgtEl>
                                        <p:attrNameLst>
                                          <p:attrName>ppt_y</p:attrName>
                                        </p:attrNameLst>
                                      </p:cBhvr>
                                      <p:tavLst>
                                        <p:tav tm="0">
                                          <p:val>
                                            <p:fltVal val="0.5"/>
                                          </p:val>
                                        </p:tav>
                                        <p:tav tm="100000">
                                          <p:val>
                                            <p:strVal val="#ppt_y"/>
                                          </p:val>
                                        </p:tav>
                                      </p:tavLst>
                                    </p:anim>
                                  </p:childTnLst>
                                </p:cTn>
                              </p:par>
                              <p:par>
                                <p:cTn id="64" presetID="53" presetClass="entr" presetSubtype="528" fill="hold" grpId="0" nodeType="withEffect">
                                  <p:stCondLst>
                                    <p:cond delay="0"/>
                                  </p:stCondLst>
                                  <p:childTnLst>
                                    <p:set>
                                      <p:cBhvr>
                                        <p:cTn id="65" dur="1" fill="hold">
                                          <p:stCondLst>
                                            <p:cond delay="0"/>
                                          </p:stCondLst>
                                        </p:cTn>
                                        <p:tgtEl>
                                          <p:spTgt spid="16"/>
                                        </p:tgtEl>
                                        <p:attrNameLst>
                                          <p:attrName>style.visibility</p:attrName>
                                        </p:attrNameLst>
                                      </p:cBhvr>
                                      <p:to>
                                        <p:strVal val="visible"/>
                                      </p:to>
                                    </p:set>
                                    <p:anim calcmode="lin" valueType="num">
                                      <p:cBhvr>
                                        <p:cTn id="66" dur="500" fill="hold"/>
                                        <p:tgtEl>
                                          <p:spTgt spid="16"/>
                                        </p:tgtEl>
                                        <p:attrNameLst>
                                          <p:attrName>ppt_w</p:attrName>
                                        </p:attrNameLst>
                                      </p:cBhvr>
                                      <p:tavLst>
                                        <p:tav tm="0">
                                          <p:val>
                                            <p:fltVal val="0"/>
                                          </p:val>
                                        </p:tav>
                                        <p:tav tm="100000">
                                          <p:val>
                                            <p:strVal val="#ppt_w"/>
                                          </p:val>
                                        </p:tav>
                                      </p:tavLst>
                                    </p:anim>
                                    <p:anim calcmode="lin" valueType="num">
                                      <p:cBhvr>
                                        <p:cTn id="67" dur="500" fill="hold"/>
                                        <p:tgtEl>
                                          <p:spTgt spid="16"/>
                                        </p:tgtEl>
                                        <p:attrNameLst>
                                          <p:attrName>ppt_h</p:attrName>
                                        </p:attrNameLst>
                                      </p:cBhvr>
                                      <p:tavLst>
                                        <p:tav tm="0">
                                          <p:val>
                                            <p:fltVal val="0"/>
                                          </p:val>
                                        </p:tav>
                                        <p:tav tm="100000">
                                          <p:val>
                                            <p:strVal val="#ppt_h"/>
                                          </p:val>
                                        </p:tav>
                                      </p:tavLst>
                                    </p:anim>
                                    <p:animEffect transition="in" filter="fade">
                                      <p:cBhvr>
                                        <p:cTn id="68" dur="500"/>
                                        <p:tgtEl>
                                          <p:spTgt spid="16"/>
                                        </p:tgtEl>
                                      </p:cBhvr>
                                    </p:animEffect>
                                    <p:anim calcmode="lin" valueType="num">
                                      <p:cBhvr>
                                        <p:cTn id="69" dur="500" fill="hold"/>
                                        <p:tgtEl>
                                          <p:spTgt spid="16"/>
                                        </p:tgtEl>
                                        <p:attrNameLst>
                                          <p:attrName>ppt_x</p:attrName>
                                        </p:attrNameLst>
                                      </p:cBhvr>
                                      <p:tavLst>
                                        <p:tav tm="0">
                                          <p:val>
                                            <p:fltVal val="0.5"/>
                                          </p:val>
                                        </p:tav>
                                        <p:tav tm="100000">
                                          <p:val>
                                            <p:strVal val="#ppt_x"/>
                                          </p:val>
                                        </p:tav>
                                      </p:tavLst>
                                    </p:anim>
                                    <p:anim calcmode="lin" valueType="num">
                                      <p:cBhvr>
                                        <p:cTn id="70" dur="500" fill="hold"/>
                                        <p:tgtEl>
                                          <p:spTgt spid="16"/>
                                        </p:tgtEl>
                                        <p:attrNameLst>
                                          <p:attrName>ppt_y</p:attrName>
                                        </p:attrNameLst>
                                      </p:cBhvr>
                                      <p:tavLst>
                                        <p:tav tm="0">
                                          <p:val>
                                            <p:fltVal val="0.5"/>
                                          </p:val>
                                        </p:tav>
                                        <p:tav tm="100000">
                                          <p:val>
                                            <p:strVal val="#ppt_y"/>
                                          </p:val>
                                        </p:tav>
                                      </p:tavLst>
                                    </p:anim>
                                  </p:childTnLst>
                                </p:cTn>
                              </p:par>
                            </p:childTnLst>
                          </p:cTn>
                        </p:par>
                        <p:par>
                          <p:cTn id="71" fill="hold">
                            <p:stCondLst>
                              <p:cond delay="1750"/>
                            </p:stCondLst>
                            <p:childTnLst>
                              <p:par>
                                <p:cTn id="72" presetID="10" presetClass="entr" presetSubtype="0" fill="hold" nodeType="afterEffect">
                                  <p:stCondLst>
                                    <p:cond delay="0"/>
                                  </p:stCondLst>
                                  <p:childTnLst>
                                    <p:set>
                                      <p:cBhvr>
                                        <p:cTn id="73" dur="1" fill="hold">
                                          <p:stCondLst>
                                            <p:cond delay="0"/>
                                          </p:stCondLst>
                                        </p:cTn>
                                        <p:tgtEl>
                                          <p:spTgt spid="27"/>
                                        </p:tgtEl>
                                        <p:attrNameLst>
                                          <p:attrName>style.visibility</p:attrName>
                                        </p:attrNameLst>
                                      </p:cBhvr>
                                      <p:to>
                                        <p:strVal val="visible"/>
                                      </p:to>
                                    </p:set>
                                    <p:animEffect transition="in" filter="fade">
                                      <p:cBhvr>
                                        <p:cTn id="74" dur="500"/>
                                        <p:tgtEl>
                                          <p:spTgt spid="27"/>
                                        </p:tgtEl>
                                      </p:cBhvr>
                                    </p:animEffect>
                                  </p:childTnLst>
                                </p:cTn>
                              </p:par>
                            </p:childTnLst>
                          </p:cTn>
                        </p:par>
                        <p:par>
                          <p:cTn id="75" fill="hold">
                            <p:stCondLst>
                              <p:cond delay="2250"/>
                            </p:stCondLst>
                            <p:childTnLst>
                              <p:par>
                                <p:cTn id="76" presetID="22" presetClass="entr" presetSubtype="2" fill="hold" grpId="0" nodeType="afterEffect">
                                  <p:stCondLst>
                                    <p:cond delay="0"/>
                                  </p:stCondLst>
                                  <p:childTnLst>
                                    <p:set>
                                      <p:cBhvr>
                                        <p:cTn id="77" dur="1" fill="hold">
                                          <p:stCondLst>
                                            <p:cond delay="0"/>
                                          </p:stCondLst>
                                        </p:cTn>
                                        <p:tgtEl>
                                          <p:spTgt spid="17"/>
                                        </p:tgtEl>
                                        <p:attrNameLst>
                                          <p:attrName>style.visibility</p:attrName>
                                        </p:attrNameLst>
                                      </p:cBhvr>
                                      <p:to>
                                        <p:strVal val="visible"/>
                                      </p:to>
                                    </p:set>
                                    <p:animEffect transition="in" filter="wipe(right)">
                                      <p:cBhvr>
                                        <p:cTn id="78" dur="500"/>
                                        <p:tgtEl>
                                          <p:spTgt spid="17"/>
                                        </p:tgtEl>
                                      </p:cBhvr>
                                    </p:animEffect>
                                  </p:childTnLst>
                                </p:cTn>
                              </p:par>
                            </p:childTnLst>
                          </p:cTn>
                        </p:par>
                        <p:par>
                          <p:cTn id="79" fill="hold">
                            <p:stCondLst>
                              <p:cond delay="2750"/>
                            </p:stCondLst>
                            <p:childTnLst>
                              <p:par>
                                <p:cTn id="80" presetID="10" presetClass="entr" presetSubtype="0"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500"/>
                                        <p:tgtEl>
                                          <p:spTgt spid="23"/>
                                        </p:tgtEl>
                                      </p:cBhvr>
                                    </p:animEffect>
                                  </p:childTnLst>
                                </p:cTn>
                              </p:par>
                            </p:childTnLst>
                          </p:cTn>
                        </p:par>
                        <p:par>
                          <p:cTn id="83" fill="hold">
                            <p:stCondLst>
                              <p:cond delay="3250"/>
                            </p:stCondLst>
                            <p:childTnLst>
                              <p:par>
                                <p:cTn id="84" presetID="22" presetClass="entr" presetSubtype="8" fill="hold" grpId="0" nodeType="afterEffect">
                                  <p:stCondLst>
                                    <p:cond delay="0"/>
                                  </p:stCondLst>
                                  <p:childTnLst>
                                    <p:set>
                                      <p:cBhvr>
                                        <p:cTn id="85" dur="1" fill="hold">
                                          <p:stCondLst>
                                            <p:cond delay="0"/>
                                          </p:stCondLst>
                                        </p:cTn>
                                        <p:tgtEl>
                                          <p:spTgt spid="20"/>
                                        </p:tgtEl>
                                        <p:attrNameLst>
                                          <p:attrName>style.visibility</p:attrName>
                                        </p:attrNameLst>
                                      </p:cBhvr>
                                      <p:to>
                                        <p:strVal val="visible"/>
                                      </p:to>
                                    </p:set>
                                    <p:animEffect transition="in" filter="wipe(left)">
                                      <p:cBhvr>
                                        <p:cTn id="86" dur="500"/>
                                        <p:tgtEl>
                                          <p:spTgt spid="20"/>
                                        </p:tgtEl>
                                      </p:cBhvr>
                                    </p:animEffect>
                                  </p:childTnLst>
                                </p:cTn>
                              </p:par>
                            </p:childTnLst>
                          </p:cTn>
                        </p:par>
                        <p:par>
                          <p:cTn id="87" fill="hold">
                            <p:stCondLst>
                              <p:cond delay="3750"/>
                            </p:stCondLst>
                            <p:childTnLst>
                              <p:par>
                                <p:cTn id="88" presetID="10" presetClass="entr" presetSubtype="0" fill="hold" grpId="0" nodeType="afterEffect">
                                  <p:stCondLst>
                                    <p:cond delay="0"/>
                                  </p:stCondLst>
                                  <p:childTnLst>
                                    <p:set>
                                      <p:cBhvr>
                                        <p:cTn id="89" dur="1" fill="hold">
                                          <p:stCondLst>
                                            <p:cond delay="0"/>
                                          </p:stCondLst>
                                        </p:cTn>
                                        <p:tgtEl>
                                          <p:spTgt spid="24"/>
                                        </p:tgtEl>
                                        <p:attrNameLst>
                                          <p:attrName>style.visibility</p:attrName>
                                        </p:attrNameLst>
                                      </p:cBhvr>
                                      <p:to>
                                        <p:strVal val="visible"/>
                                      </p:to>
                                    </p:set>
                                    <p:animEffect transition="in" filter="fade">
                                      <p:cBhvr>
                                        <p:cTn id="90" dur="500"/>
                                        <p:tgtEl>
                                          <p:spTgt spid="24"/>
                                        </p:tgtEl>
                                      </p:cBhvr>
                                    </p:animEffect>
                                  </p:childTnLst>
                                </p:cTn>
                              </p:par>
                            </p:childTnLst>
                          </p:cTn>
                        </p:par>
                        <p:par>
                          <p:cTn id="91" fill="hold">
                            <p:stCondLst>
                              <p:cond delay="4250"/>
                            </p:stCondLst>
                            <p:childTnLst>
                              <p:par>
                                <p:cTn id="92" presetID="22" presetClass="entr" presetSubtype="2" fill="hold" grpId="0" nodeType="afterEffect">
                                  <p:stCondLst>
                                    <p:cond delay="0"/>
                                  </p:stCondLst>
                                  <p:childTnLst>
                                    <p:set>
                                      <p:cBhvr>
                                        <p:cTn id="93" dur="1" fill="hold">
                                          <p:stCondLst>
                                            <p:cond delay="0"/>
                                          </p:stCondLst>
                                        </p:cTn>
                                        <p:tgtEl>
                                          <p:spTgt spid="18"/>
                                        </p:tgtEl>
                                        <p:attrNameLst>
                                          <p:attrName>style.visibility</p:attrName>
                                        </p:attrNameLst>
                                      </p:cBhvr>
                                      <p:to>
                                        <p:strVal val="visible"/>
                                      </p:to>
                                    </p:set>
                                    <p:animEffect transition="in" filter="wipe(right)">
                                      <p:cBhvr>
                                        <p:cTn id="94" dur="500"/>
                                        <p:tgtEl>
                                          <p:spTgt spid="18"/>
                                        </p:tgtEl>
                                      </p:cBhvr>
                                    </p:animEffect>
                                  </p:childTnLst>
                                </p:cTn>
                              </p:par>
                            </p:childTnLst>
                          </p:cTn>
                        </p:par>
                        <p:par>
                          <p:cTn id="95" fill="hold">
                            <p:stCondLst>
                              <p:cond delay="4750"/>
                            </p:stCondLst>
                            <p:childTnLst>
                              <p:par>
                                <p:cTn id="96" presetID="10" presetClass="entr" presetSubtype="0" fill="hold" grpId="0" nodeType="afterEffect">
                                  <p:stCondLst>
                                    <p:cond delay="0"/>
                                  </p:stCondLst>
                                  <p:childTnLst>
                                    <p:set>
                                      <p:cBhvr>
                                        <p:cTn id="97" dur="1" fill="hold">
                                          <p:stCondLst>
                                            <p:cond delay="0"/>
                                          </p:stCondLst>
                                        </p:cTn>
                                        <p:tgtEl>
                                          <p:spTgt spid="25"/>
                                        </p:tgtEl>
                                        <p:attrNameLst>
                                          <p:attrName>style.visibility</p:attrName>
                                        </p:attrNameLst>
                                      </p:cBhvr>
                                      <p:to>
                                        <p:strVal val="visible"/>
                                      </p:to>
                                    </p:set>
                                    <p:animEffect transition="in" filter="fade">
                                      <p:cBhvr>
                                        <p:cTn id="98" dur="500"/>
                                        <p:tgtEl>
                                          <p:spTgt spid="25"/>
                                        </p:tgtEl>
                                      </p:cBhvr>
                                    </p:animEffect>
                                  </p:childTnLst>
                                </p:cTn>
                              </p:par>
                            </p:childTnLst>
                          </p:cTn>
                        </p:par>
                        <p:par>
                          <p:cTn id="99" fill="hold">
                            <p:stCondLst>
                              <p:cond delay="5250"/>
                            </p:stCondLst>
                            <p:childTnLst>
                              <p:par>
                                <p:cTn id="100" presetID="22" presetClass="entr" presetSubtype="8" fill="hold" grpId="0" nodeType="afterEffect">
                                  <p:stCondLst>
                                    <p:cond delay="0"/>
                                  </p:stCondLst>
                                  <p:childTnLst>
                                    <p:set>
                                      <p:cBhvr>
                                        <p:cTn id="101" dur="1" fill="hold">
                                          <p:stCondLst>
                                            <p:cond delay="0"/>
                                          </p:stCondLst>
                                        </p:cTn>
                                        <p:tgtEl>
                                          <p:spTgt spid="21"/>
                                        </p:tgtEl>
                                        <p:attrNameLst>
                                          <p:attrName>style.visibility</p:attrName>
                                        </p:attrNameLst>
                                      </p:cBhvr>
                                      <p:to>
                                        <p:strVal val="visible"/>
                                      </p:to>
                                    </p:set>
                                    <p:animEffect transition="in" filter="wipe(left)">
                                      <p:cBhvr>
                                        <p:cTn id="102" dur="500"/>
                                        <p:tgtEl>
                                          <p:spTgt spid="21"/>
                                        </p:tgtEl>
                                      </p:cBhvr>
                                    </p:animEffect>
                                  </p:childTnLst>
                                </p:cTn>
                              </p:par>
                            </p:childTnLst>
                          </p:cTn>
                        </p:par>
                        <p:par>
                          <p:cTn id="103" fill="hold">
                            <p:stCondLst>
                              <p:cond delay="5750"/>
                            </p:stCondLst>
                            <p:childTnLst>
                              <p:par>
                                <p:cTn id="104" presetID="10" presetClass="entr" presetSubtype="0" fill="hold" grpId="0" nodeType="after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fade">
                                      <p:cBhvr>
                                        <p:cTn id="106" dur="500"/>
                                        <p:tgtEl>
                                          <p:spTgt spid="26"/>
                                        </p:tgtEl>
                                      </p:cBhvr>
                                    </p:animEffect>
                                  </p:childTnLst>
                                </p:cTn>
                              </p:par>
                            </p:childTnLst>
                          </p:cTn>
                        </p:par>
                        <p:par>
                          <p:cTn id="107" fill="hold">
                            <p:stCondLst>
                              <p:cond delay="6250"/>
                            </p:stCondLst>
                            <p:childTnLst>
                              <p:par>
                                <p:cTn id="108" presetID="22" presetClass="entr" presetSubtype="2"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right)">
                                      <p:cBhvr>
                                        <p:cTn id="110" dur="500"/>
                                        <p:tgtEl>
                                          <p:spTgt spid="19"/>
                                        </p:tgtEl>
                                      </p:cBhvr>
                                    </p:animEffect>
                                  </p:childTnLst>
                                </p:cTn>
                              </p:par>
                            </p:childTnLst>
                          </p:cTn>
                        </p:par>
                        <p:par>
                          <p:cTn id="111" fill="hold">
                            <p:stCondLst>
                              <p:cond delay="6750"/>
                            </p:stCondLst>
                            <p:childTnLst>
                              <p:par>
                                <p:cTn id="112" presetID="10" presetClass="entr" presetSubtype="0" fill="hold" grpId="0" nodeType="afterEffect">
                                  <p:stCondLst>
                                    <p:cond delay="0"/>
                                  </p:stCondLst>
                                  <p:childTnLst>
                                    <p:set>
                                      <p:cBhvr>
                                        <p:cTn id="113" dur="1" fill="hold">
                                          <p:stCondLst>
                                            <p:cond delay="0"/>
                                          </p:stCondLst>
                                        </p:cTn>
                                        <p:tgtEl>
                                          <p:spTgt spid="31"/>
                                        </p:tgtEl>
                                        <p:attrNameLst>
                                          <p:attrName>style.visibility</p:attrName>
                                        </p:attrNameLst>
                                      </p:cBhvr>
                                      <p:to>
                                        <p:strVal val="visible"/>
                                      </p:to>
                                    </p:set>
                                    <p:animEffect transition="in" filter="fade">
                                      <p:cBhvr>
                                        <p:cTn id="114" dur="500"/>
                                        <p:tgtEl>
                                          <p:spTgt spid="31"/>
                                        </p:tgtEl>
                                      </p:cBhvr>
                                    </p:animEffect>
                                  </p:childTnLst>
                                </p:cTn>
                              </p:par>
                            </p:childTnLst>
                          </p:cTn>
                        </p:par>
                        <p:par>
                          <p:cTn id="115" fill="hold">
                            <p:stCondLst>
                              <p:cond delay="7250"/>
                            </p:stCondLst>
                            <p:childTnLst>
                              <p:par>
                                <p:cTn id="116" presetID="22" presetClass="entr" presetSubtype="8" fill="hold" grpId="0" nodeType="afterEffect">
                                  <p:stCondLst>
                                    <p:cond delay="0"/>
                                  </p:stCondLst>
                                  <p:childTnLst>
                                    <p:set>
                                      <p:cBhvr>
                                        <p:cTn id="117" dur="1" fill="hold">
                                          <p:stCondLst>
                                            <p:cond delay="0"/>
                                          </p:stCondLst>
                                        </p:cTn>
                                        <p:tgtEl>
                                          <p:spTgt spid="22"/>
                                        </p:tgtEl>
                                        <p:attrNameLst>
                                          <p:attrName>style.visibility</p:attrName>
                                        </p:attrNameLst>
                                      </p:cBhvr>
                                      <p:to>
                                        <p:strVal val="visible"/>
                                      </p:to>
                                    </p:set>
                                    <p:animEffect transition="in" filter="wipe(left)">
                                      <p:cBhvr>
                                        <p:cTn id="1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animBg="1"/>
      <p:bldP spid="24" grpId="0" animBg="1"/>
      <p:bldP spid="25" grpId="0" animBg="1"/>
      <p:bldP spid="26" grpId="0" animBg="1"/>
      <p:bldP spid="31" grpId="0" animBg="1"/>
      <p:bldP spid="3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4146212" y="1791737"/>
            <a:ext cx="2954655" cy="1077218"/>
          </a:xfrm>
          <a:prstGeom prst="rect">
            <a:avLst/>
          </a:prstGeom>
          <a:noFill/>
        </p:spPr>
        <p:txBody>
          <a:bodyPr wrap="none" rtlCol="0">
            <a:spAutoFit/>
          </a:bodyPr>
          <a:lstStyle/>
          <a:p>
            <a:pPr marL="0" lvl="1"/>
            <a:r>
              <a:rPr lang="zh-CN" altLang="en-US" sz="1400" b="1" dirty="0" smtClean="0">
                <a:solidFill>
                  <a:srgbClr val="080808"/>
                </a:solidFill>
                <a:latin typeface="微软雅黑" panose="020B0503020204020204" pitchFamily="34" charset="-122"/>
                <a:ea typeface="微软雅黑" panose="020B0503020204020204" pitchFamily="34" charset="-122"/>
              </a:rPr>
              <a:t> </a:t>
            </a:r>
            <a:r>
              <a:rPr lang="zh-CN" altLang="en-US" sz="2800" b="1" dirty="0" smtClean="0">
                <a:solidFill>
                  <a:srgbClr val="080808"/>
                </a:solidFill>
                <a:latin typeface="微软雅黑" panose="020B0503020204020204" pitchFamily="34" charset="-122"/>
                <a:ea typeface="微软雅黑" panose="020B0503020204020204" pitchFamily="34" charset="-122"/>
              </a:rPr>
              <a:t>第四部分</a:t>
            </a:r>
            <a:endParaRPr lang="en-US" altLang="zh-CN" sz="2800" b="1" dirty="0">
              <a:solidFill>
                <a:srgbClr val="080808"/>
              </a:solidFill>
              <a:latin typeface="微软雅黑" panose="020B0503020204020204" pitchFamily="34" charset="-122"/>
              <a:ea typeface="微软雅黑" panose="020B0503020204020204" pitchFamily="34" charset="-122"/>
            </a:endParaRPr>
          </a:p>
          <a:p>
            <a:pPr marL="0" lvl="1" algn="ctr"/>
            <a:r>
              <a:rPr lang="zh-CN" altLang="en-US" sz="3600" b="1" dirty="0" smtClean="0">
                <a:solidFill>
                  <a:srgbClr val="C00000"/>
                </a:solidFill>
                <a:latin typeface="微软雅黑" panose="020B0503020204020204" pitchFamily="34" charset="-122"/>
                <a:ea typeface="微软雅黑" panose="020B0503020204020204" pitchFamily="34" charset="-122"/>
              </a:rPr>
              <a:t>标题文字内容</a:t>
            </a:r>
            <a:endParaRPr lang="en-US" altLang="zh-CN" sz="3600" b="1" dirty="0" smtClean="0">
              <a:solidFill>
                <a:srgbClr val="C00000"/>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flipV="1">
            <a:off x="3930186" y="1719729"/>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6" name="TextBox 13"/>
          <p:cNvSpPr txBox="1"/>
          <p:nvPr/>
        </p:nvSpPr>
        <p:spPr>
          <a:xfrm>
            <a:off x="2609636" y="3218928"/>
            <a:ext cx="902846" cy="246221"/>
          </a:xfrm>
          <a:prstGeom prst="rect">
            <a:avLst/>
          </a:prstGeom>
          <a:noFill/>
        </p:spPr>
        <p:txBody>
          <a:bodyPr wrap="square" lIns="0" tIns="0" rIns="0" bIns="0" rtlCol="0">
            <a:spAutoFit/>
          </a:bodyPr>
          <a:lstStyle/>
          <a:p>
            <a:r>
              <a:rPr lang="en-US" altLang="zh-CN" sz="1600" dirty="0" smtClean="0">
                <a:solidFill>
                  <a:srgbClr val="080808"/>
                </a:solidFill>
                <a:latin typeface="微软雅黑" panose="020B0503020204020204" pitchFamily="34" charset="-122"/>
                <a:ea typeface="微软雅黑" panose="020B0503020204020204" pitchFamily="34" charset="-122"/>
              </a:rPr>
              <a:t>PART 01</a:t>
            </a:r>
            <a:endParaRPr lang="zh-CN" altLang="en-US" sz="1600" dirty="0" smtClean="0">
              <a:solidFill>
                <a:srgbClr val="080808"/>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2418018" y="1791739"/>
            <a:ext cx="1197175" cy="1197175"/>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grpSp>
      <p:sp>
        <p:nvSpPr>
          <p:cNvPr id="10" name="TextBox 24"/>
          <p:cNvSpPr txBox="1"/>
          <p:nvPr/>
        </p:nvSpPr>
        <p:spPr>
          <a:xfrm>
            <a:off x="4242882" y="2871857"/>
            <a:ext cx="1027882"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添加内容</a:t>
            </a:r>
            <a:endParaRPr lang="zh-CN" altLang="en-US" sz="1200" dirty="0">
              <a:solidFill>
                <a:srgbClr val="080808"/>
              </a:solidFill>
              <a:latin typeface="微软雅黑" panose="020B0503020204020204" pitchFamily="34" charset="-122"/>
              <a:ea typeface="微软雅黑" panose="020B0503020204020204" pitchFamily="34" charset="-122"/>
            </a:endParaRPr>
          </a:p>
        </p:txBody>
      </p:sp>
      <p:sp>
        <p:nvSpPr>
          <p:cNvPr id="11" name="TextBox 25"/>
          <p:cNvSpPr txBox="1"/>
          <p:nvPr/>
        </p:nvSpPr>
        <p:spPr>
          <a:xfrm>
            <a:off x="5295553" y="2871857"/>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2" name="TextBox 26"/>
          <p:cNvSpPr txBox="1"/>
          <p:nvPr/>
        </p:nvSpPr>
        <p:spPr>
          <a:xfrm>
            <a:off x="6305579" y="2871857"/>
            <a:ext cx="1027882"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3" name="TextBox 27"/>
          <p:cNvSpPr txBox="1"/>
          <p:nvPr/>
        </p:nvSpPr>
        <p:spPr>
          <a:xfrm>
            <a:off x="4242882" y="3218928"/>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4" name="TextBox 28"/>
          <p:cNvSpPr txBox="1"/>
          <p:nvPr/>
        </p:nvSpPr>
        <p:spPr>
          <a:xfrm>
            <a:off x="5295554" y="3218928"/>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5" name="TextBox 29"/>
          <p:cNvSpPr txBox="1"/>
          <p:nvPr/>
        </p:nvSpPr>
        <p:spPr>
          <a:xfrm>
            <a:off x="6305193" y="3218928"/>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6" name="TextBox 13"/>
          <p:cNvSpPr txBox="1"/>
          <p:nvPr/>
        </p:nvSpPr>
        <p:spPr>
          <a:xfrm>
            <a:off x="2638628" y="2005605"/>
            <a:ext cx="902846" cy="769441"/>
          </a:xfrm>
          <a:prstGeom prst="rect">
            <a:avLst/>
          </a:prstGeom>
          <a:noFill/>
        </p:spPr>
        <p:txBody>
          <a:bodyPr wrap="square" lIns="0" tIns="0" rIns="0" bIns="0" rtlCol="0">
            <a:spAutoFit/>
          </a:bodyPr>
          <a:lstStyle/>
          <a:p>
            <a:r>
              <a:rPr lang="en-US" altLang="zh-CN" sz="5000" b="1" dirty="0" smtClean="0">
                <a:solidFill>
                  <a:srgbClr val="C00000"/>
                </a:solidFill>
                <a:latin typeface="微软雅黑" panose="020B0503020204020204" pitchFamily="34" charset="-122"/>
                <a:ea typeface="微软雅黑" panose="020B0503020204020204" pitchFamily="34" charset="-122"/>
              </a:rPr>
              <a:t>04</a:t>
            </a:r>
            <a:endParaRPr lang="zh-CN" altLang="en-US" sz="5000" b="1" dirty="0" smtClean="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0860230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ppt_x</p:attrName>
                                        </p:attrNameLst>
                                      </p:cBhvr>
                                      <p:tavLst>
                                        <p:tav tm="0">
                                          <p:val>
                                            <p:strVal val="#ppt_x-#ppt_w*1.125000"/>
                                          </p:val>
                                        </p:tav>
                                        <p:tav tm="100000">
                                          <p:val>
                                            <p:strVal val="#ppt_x"/>
                                          </p:val>
                                        </p:tav>
                                      </p:tavLst>
                                    </p:anim>
                                    <p:animEffect transition="in" filter="wipe(right)">
                                      <p:cBhvr>
                                        <p:cTn id="12" dur="500"/>
                                        <p:tgtEl>
                                          <p:spTgt spid="4"/>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anim calcmode="lin" valueType="num">
                                      <p:cBhvr>
                                        <p:cTn id="17" dur="500" fill="hold"/>
                                        <p:tgtEl>
                                          <p:spTgt spid="6"/>
                                        </p:tgtEl>
                                        <p:attrNameLst>
                                          <p:attrName>ppt_x</p:attrName>
                                        </p:attrNameLst>
                                      </p:cBhvr>
                                      <p:tavLst>
                                        <p:tav tm="0">
                                          <p:val>
                                            <p:strVal val="#ppt_x"/>
                                          </p:val>
                                        </p:tav>
                                        <p:tav tm="100000">
                                          <p:val>
                                            <p:strVal val="#ppt_x"/>
                                          </p:val>
                                        </p:tav>
                                      </p:tavLst>
                                    </p:anim>
                                    <p:anim calcmode="lin" valueType="num">
                                      <p:cBhvr>
                                        <p:cTn id="18" dur="5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0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40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60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ppt_x"/>
                                          </p:val>
                                        </p:tav>
                                        <p:tav tm="100000">
                                          <p:val>
                                            <p:strVal val="#ppt_x"/>
                                          </p:val>
                                        </p:tav>
                                      </p:tavLst>
                                    </p:anim>
                                    <p:anim calcmode="lin" valueType="num">
                                      <p:cBhvr additive="base">
                                        <p:cTn id="35" dur="500" fill="hold"/>
                                        <p:tgtEl>
                                          <p:spTgt spid="13"/>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80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ppt_x"/>
                                          </p:val>
                                        </p:tav>
                                        <p:tav tm="100000">
                                          <p:val>
                                            <p:strVal val="#ppt_x"/>
                                          </p:val>
                                        </p:tav>
                                      </p:tavLst>
                                    </p:anim>
                                    <p:anim calcmode="lin" valueType="num">
                                      <p:cBhvr additive="base">
                                        <p:cTn id="39" dur="500" fill="hold"/>
                                        <p:tgtEl>
                                          <p:spTgt spid="14"/>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100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47"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anim calcmode="lin" valueType="num">
                                      <p:cBhvr>
                                        <p:cTn id="48" dur="500" fill="hold"/>
                                        <p:tgtEl>
                                          <p:spTgt spid="16"/>
                                        </p:tgtEl>
                                        <p:attrNameLst>
                                          <p:attrName>ppt_x</p:attrName>
                                        </p:attrNameLst>
                                      </p:cBhvr>
                                      <p:tavLst>
                                        <p:tav tm="0">
                                          <p:val>
                                            <p:strVal val="#ppt_x"/>
                                          </p:val>
                                        </p:tav>
                                        <p:tav tm="100000">
                                          <p:val>
                                            <p:strVal val="#ppt_x"/>
                                          </p:val>
                                        </p:tav>
                                      </p:tavLst>
                                    </p:anim>
                                    <p:anim calcmode="lin" valueType="num">
                                      <p:cBhvr>
                                        <p:cTn id="49"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0" grpId="0"/>
      <p:bldP spid="11" grpId="0"/>
      <p:bldP spid="12" grpId="0"/>
      <p:bldP spid="13" grpId="0"/>
      <p:bldP spid="14" grpId="0"/>
      <p:bldP spid="15"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TextBox 2"/>
          <p:cNvSpPr txBox="1"/>
          <p:nvPr/>
        </p:nvSpPr>
        <p:spPr>
          <a:xfrm>
            <a:off x="1259632" y="2306759"/>
            <a:ext cx="7147293" cy="2031271"/>
          </a:xfrm>
          <a:prstGeom prst="rect">
            <a:avLst/>
          </a:prstGeom>
          <a:noFill/>
        </p:spPr>
        <p:txBody>
          <a:bodyPr wrap="square" lIns="91386" tIns="45693" rIns="91386" bIns="45693" rtlCol="0">
            <a:spAutoFit/>
          </a:bodyPr>
          <a:lstStyle/>
          <a:p>
            <a:pPr>
              <a:lnSpc>
                <a:spcPct val="150000"/>
              </a:lnSpc>
            </a:pPr>
            <a:r>
              <a:rPr lang="zh-CN" altLang="en-US" sz="1400" dirty="0" smtClean="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        回顾</a:t>
            </a:r>
            <a:r>
              <a:rPr lang="zh-CN" altLang="en-US" sz="1400"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这一年的工作，在取得成绩的同时，我们也找到了工作中的不足和问题，主要反映于</a:t>
            </a:r>
            <a:r>
              <a:rPr lang="en-US" altLang="zh-CN" sz="1400"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xx</a:t>
            </a:r>
            <a:r>
              <a:rPr lang="zh-CN" altLang="en-US" sz="1400"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及</a:t>
            </a:r>
            <a:r>
              <a:rPr lang="en-US" altLang="zh-CN" sz="1400"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xxx</a:t>
            </a:r>
            <a:r>
              <a:rPr lang="zh-CN" altLang="en-US" sz="1400"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的风格、定型还有待进一步探索，尤其是网上的公司产品库充分体现我们</a:t>
            </a:r>
            <a:r>
              <a:rPr lang="en-US" altLang="zh-CN" sz="1400" dirty="0" err="1">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xxxxx</a:t>
            </a:r>
            <a:r>
              <a:rPr lang="zh-CN" altLang="en-US" sz="1400"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和我们这个平台能为客户提供良好的商机和快捷方便的信息、导航的功能发挥。展望新的一年，我们将继续努力，力争各项工作更上一个新台阶</a:t>
            </a:r>
            <a:r>
              <a:rPr lang="zh-CN" altLang="en-US" sz="1400" dirty="0" smtClean="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400" dirty="0" smtClean="0">
                <a:solidFill>
                  <a:srgbClr val="080808"/>
                </a:solidFill>
                <a:latin typeface="微软雅黑" panose="020B0503020204020204" pitchFamily="34" charset="-122"/>
                <a:ea typeface="微软雅黑" panose="020B0503020204020204" pitchFamily="34" charset="-122"/>
              </a:rPr>
              <a:t>20XX</a:t>
            </a:r>
            <a:r>
              <a:rPr lang="zh-CN" altLang="en-US" sz="1400" dirty="0" smtClean="0">
                <a:solidFill>
                  <a:srgbClr val="080808"/>
                </a:solidFill>
                <a:latin typeface="微软雅黑" panose="020B0503020204020204" pitchFamily="34" charset="-122"/>
                <a:ea typeface="微软雅黑" panose="020B0503020204020204" pitchFamily="34" charset="-122"/>
              </a:rPr>
              <a:t>我</a:t>
            </a:r>
            <a:r>
              <a:rPr lang="zh-CN" altLang="en-US" sz="1400" dirty="0">
                <a:solidFill>
                  <a:srgbClr val="080808"/>
                </a:solidFill>
                <a:latin typeface="微软雅黑" panose="020B0503020204020204" pitchFamily="34" charset="-122"/>
                <a:ea typeface="微软雅黑" panose="020B0503020204020204" pitchFamily="34" charset="-122"/>
              </a:rPr>
              <a:t>们所向披靡</a:t>
            </a:r>
            <a:r>
              <a:rPr lang="zh-CN" altLang="en-US" sz="1400" dirty="0" smtClean="0">
                <a:solidFill>
                  <a:srgbClr val="080808"/>
                </a:solidFill>
                <a:latin typeface="微软雅黑" panose="020B0503020204020204" pitchFamily="34" charset="-122"/>
                <a:ea typeface="微软雅黑" panose="020B0503020204020204" pitchFamily="34" charset="-122"/>
              </a:rPr>
              <a:t>，</a:t>
            </a:r>
            <a:r>
              <a:rPr lang="en-US" altLang="zh-CN" sz="1400" dirty="0" smtClean="0">
                <a:solidFill>
                  <a:srgbClr val="080808"/>
                </a:solidFill>
                <a:latin typeface="微软雅黑" panose="020B0503020204020204" pitchFamily="34" charset="-122"/>
                <a:ea typeface="微软雅黑" panose="020B0503020204020204" pitchFamily="34" charset="-122"/>
              </a:rPr>
              <a:t>20XX</a:t>
            </a:r>
            <a:r>
              <a:rPr lang="zh-CN" altLang="en-US" sz="1400" dirty="0" smtClean="0">
                <a:solidFill>
                  <a:srgbClr val="080808"/>
                </a:solidFill>
                <a:latin typeface="微软雅黑" panose="020B0503020204020204" pitchFamily="34" charset="-122"/>
                <a:ea typeface="微软雅黑" panose="020B0503020204020204" pitchFamily="34" charset="-122"/>
              </a:rPr>
              <a:t>我</a:t>
            </a:r>
            <a:r>
              <a:rPr lang="zh-CN" altLang="en-US" sz="1400" dirty="0">
                <a:solidFill>
                  <a:srgbClr val="080808"/>
                </a:solidFill>
                <a:latin typeface="微软雅黑" panose="020B0503020204020204" pitchFamily="34" charset="-122"/>
                <a:ea typeface="微软雅黑" panose="020B0503020204020204" pitchFamily="34" charset="-122"/>
              </a:rPr>
              <a:t>们勇往直前！</a:t>
            </a:r>
            <a:endParaRPr lang="zh-CN" altLang="en-US" sz="1400" dirty="0">
              <a:solidFill>
                <a:srgbClr val="080808"/>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endParaRPr lang="zh-CN" altLang="en-US" sz="1400" dirty="0">
              <a:solidFill>
                <a:prstClr val="black"/>
              </a:solidFill>
              <a:latin typeface="微软雅黑" panose="020B0503020204020204" pitchFamily="34" charset="-122"/>
              <a:ea typeface="微软雅黑" panose="020B0503020204020204" pitchFamily="34" charset="-122"/>
            </a:endParaRPr>
          </a:p>
        </p:txBody>
      </p:sp>
      <p:grpSp>
        <p:nvGrpSpPr>
          <p:cNvPr id="69" name="组合 68"/>
          <p:cNvGrpSpPr/>
          <p:nvPr/>
        </p:nvGrpSpPr>
        <p:grpSpPr>
          <a:xfrm>
            <a:off x="3140311" y="770251"/>
            <a:ext cx="1306135" cy="1269327"/>
            <a:chOff x="2132199" y="770251"/>
            <a:chExt cx="1306135" cy="1269327"/>
          </a:xfrm>
        </p:grpSpPr>
        <p:grpSp>
          <p:nvGrpSpPr>
            <p:cNvPr id="70" name="组合 69"/>
            <p:cNvGrpSpPr/>
            <p:nvPr/>
          </p:nvGrpSpPr>
          <p:grpSpPr>
            <a:xfrm>
              <a:off x="2132199" y="770251"/>
              <a:ext cx="1306135" cy="1269327"/>
              <a:chOff x="4345444" y="2542859"/>
              <a:chExt cx="1810550" cy="1811205"/>
            </a:xfrm>
          </p:grpSpPr>
          <p:grpSp>
            <p:nvGrpSpPr>
              <p:cNvPr id="72" name="组合 7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74" name="同心圆 7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panose="020B0503020204020204" pitchFamily="34" charset="-122"/>
                  </a:endParaRPr>
                </a:p>
              </p:txBody>
            </p:sp>
            <p:sp>
              <p:nvSpPr>
                <p:cNvPr id="75" name="椭圆 7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ndParaRPr>
                </a:p>
              </p:txBody>
            </p:sp>
          </p:grpSp>
          <p:sp>
            <p:nvSpPr>
              <p:cNvPr id="73" name="椭圆 72"/>
              <p:cNvSpPr/>
              <p:nvPr/>
            </p:nvSpPr>
            <p:spPr>
              <a:xfrm>
                <a:off x="4565570" y="2763062"/>
                <a:ext cx="1370298" cy="1370793"/>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ndParaRPr>
              </a:p>
            </p:txBody>
          </p:sp>
        </p:grpSp>
        <p:sp>
          <p:nvSpPr>
            <p:cNvPr id="71" name="TextBox 11"/>
            <p:cNvSpPr txBox="1"/>
            <p:nvPr/>
          </p:nvSpPr>
          <p:spPr>
            <a:xfrm>
              <a:off x="2431244" y="1068589"/>
              <a:ext cx="950693" cy="784830"/>
            </a:xfrm>
            <a:prstGeom prst="rect">
              <a:avLst/>
            </a:prstGeom>
            <a:noFill/>
          </p:spPr>
          <p:txBody>
            <a:bodyPr wrap="square" rtlCol="0">
              <a:spAutoFit/>
            </a:bodyPr>
            <a:lstStyle/>
            <a:p>
              <a:r>
                <a:rPr lang="zh-CN" altLang="en-US" sz="4500" b="1" dirty="0">
                  <a:solidFill>
                    <a:prstClr val="white"/>
                  </a:solidFill>
                  <a:latin typeface="微软雅黑" panose="020B0503020204020204" pitchFamily="34" charset="-122"/>
                  <a:ea typeface="微软雅黑" panose="020B0503020204020204" pitchFamily="34" charset="-122"/>
                </a:rPr>
                <a:t>前 </a:t>
              </a:r>
            </a:p>
          </p:txBody>
        </p:sp>
      </p:grpSp>
      <p:grpSp>
        <p:nvGrpSpPr>
          <p:cNvPr id="76" name="组合 75"/>
          <p:cNvGrpSpPr/>
          <p:nvPr/>
        </p:nvGrpSpPr>
        <p:grpSpPr>
          <a:xfrm>
            <a:off x="2790865" y="1603223"/>
            <a:ext cx="349446" cy="349446"/>
            <a:chOff x="304800" y="673100"/>
            <a:chExt cx="4000500" cy="4000500"/>
          </a:xfrm>
          <a:effectLst>
            <a:outerShdw blurRad="444500" dist="254000" dir="6840000" algn="tr" rotWithShape="0">
              <a:prstClr val="black">
                <a:alpha val="50000"/>
              </a:prstClr>
            </a:outerShdw>
          </a:effectLst>
        </p:grpSpPr>
        <p:sp>
          <p:nvSpPr>
            <p:cNvPr id="77" name="同心圆 7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panose="020B0503020204020204" pitchFamily="34" charset="-122"/>
              </a:endParaRPr>
            </a:p>
          </p:txBody>
        </p:sp>
        <p:sp>
          <p:nvSpPr>
            <p:cNvPr id="78" name="椭圆 7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panose="020B0503020204020204" pitchFamily="34" charset="-122"/>
              </a:endParaRPr>
            </a:p>
          </p:txBody>
        </p:sp>
      </p:grpSp>
      <p:grpSp>
        <p:nvGrpSpPr>
          <p:cNvPr id="79" name="组合 78"/>
          <p:cNvGrpSpPr/>
          <p:nvPr/>
        </p:nvGrpSpPr>
        <p:grpSpPr>
          <a:xfrm>
            <a:off x="6473219" y="1217239"/>
            <a:ext cx="156292" cy="156292"/>
            <a:chOff x="304800" y="673100"/>
            <a:chExt cx="4000500" cy="4000500"/>
          </a:xfrm>
          <a:effectLst>
            <a:outerShdw blurRad="444500" dist="254000" dir="684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panose="020B0503020204020204" pitchFamily="34" charset="-122"/>
              </a:endParaRPr>
            </a:p>
          </p:txBody>
        </p:sp>
        <p:sp>
          <p:nvSpPr>
            <p:cNvPr id="81" name="椭圆 8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panose="020B0503020204020204" pitchFamily="34" charset="-122"/>
              </a:endParaRPr>
            </a:p>
          </p:txBody>
        </p:sp>
      </p:grpSp>
      <p:grpSp>
        <p:nvGrpSpPr>
          <p:cNvPr id="82" name="组合 81"/>
          <p:cNvGrpSpPr/>
          <p:nvPr/>
        </p:nvGrpSpPr>
        <p:grpSpPr>
          <a:xfrm>
            <a:off x="6629511" y="1381787"/>
            <a:ext cx="208440" cy="208440"/>
            <a:chOff x="304800" y="673100"/>
            <a:chExt cx="4000500" cy="4000500"/>
          </a:xfrm>
          <a:effectLst>
            <a:outerShdw blurRad="444500" dist="254000" dir="6840000" algn="tr" rotWithShape="0">
              <a:prstClr val="black">
                <a:alpha val="50000"/>
              </a:prstClr>
            </a:outerShdw>
          </a:effectLst>
        </p:grpSpPr>
        <p:sp>
          <p:nvSpPr>
            <p:cNvPr id="83" name="同心圆 8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panose="020B0503020204020204" pitchFamily="34" charset="-122"/>
              </a:endParaRPr>
            </a:p>
          </p:txBody>
        </p:sp>
        <p:sp>
          <p:nvSpPr>
            <p:cNvPr id="84" name="椭圆 8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panose="020B0503020204020204" pitchFamily="34" charset="-122"/>
              </a:endParaRPr>
            </a:p>
          </p:txBody>
        </p:sp>
      </p:grpSp>
      <p:sp>
        <p:nvSpPr>
          <p:cNvPr id="85" name="椭圆 84"/>
          <p:cNvSpPr/>
          <p:nvPr/>
        </p:nvSpPr>
        <p:spPr>
          <a:xfrm>
            <a:off x="7794388" y="4443265"/>
            <a:ext cx="500908" cy="500908"/>
          </a:xfrm>
          <a:prstGeom prst="ellipse">
            <a:avLst/>
          </a:pr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ndParaRPr>
          </a:p>
        </p:txBody>
      </p:sp>
      <p:sp>
        <p:nvSpPr>
          <p:cNvPr id="86" name="椭圆 85"/>
          <p:cNvSpPr/>
          <p:nvPr/>
        </p:nvSpPr>
        <p:spPr>
          <a:xfrm>
            <a:off x="8423305" y="3522698"/>
            <a:ext cx="274777" cy="274777"/>
          </a:xfrm>
          <a:prstGeom prst="ellipse">
            <a:avLst/>
          </a:pr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ndParaRPr>
          </a:p>
        </p:txBody>
      </p:sp>
      <p:grpSp>
        <p:nvGrpSpPr>
          <p:cNvPr id="87" name="组合 86"/>
          <p:cNvGrpSpPr/>
          <p:nvPr/>
        </p:nvGrpSpPr>
        <p:grpSpPr>
          <a:xfrm>
            <a:off x="7183751" y="4762644"/>
            <a:ext cx="219777" cy="219777"/>
            <a:chOff x="304800" y="673100"/>
            <a:chExt cx="4000500" cy="4000500"/>
          </a:xfrm>
          <a:effectLst>
            <a:outerShdw blurRad="381000" dist="152400" dir="8100000" algn="tr" rotWithShape="0">
              <a:prstClr val="black">
                <a:alpha val="70000"/>
              </a:prstClr>
            </a:outerShdw>
          </a:effectLst>
        </p:grpSpPr>
        <p:sp>
          <p:nvSpPr>
            <p:cNvPr id="88" name="同心圆 8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panose="020B0503020204020204" pitchFamily="34" charset="-122"/>
              </a:endParaRPr>
            </a:p>
          </p:txBody>
        </p:sp>
        <p:sp>
          <p:nvSpPr>
            <p:cNvPr id="89" name="椭圆 88"/>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ndParaRPr>
            </a:p>
          </p:txBody>
        </p:sp>
      </p:grpSp>
      <p:grpSp>
        <p:nvGrpSpPr>
          <p:cNvPr id="90" name="组合 89"/>
          <p:cNvGrpSpPr/>
          <p:nvPr/>
        </p:nvGrpSpPr>
        <p:grpSpPr>
          <a:xfrm>
            <a:off x="2391037" y="769498"/>
            <a:ext cx="287919" cy="287919"/>
            <a:chOff x="304800" y="673100"/>
            <a:chExt cx="4000500" cy="4000500"/>
          </a:xfrm>
          <a:effectLst>
            <a:outerShdw blurRad="381000" dist="152400" dir="8100000" algn="tr" rotWithShape="0">
              <a:prstClr val="black">
                <a:alpha val="70000"/>
              </a:prstClr>
            </a:outerShdw>
          </a:effectLst>
        </p:grpSpPr>
        <p:sp>
          <p:nvSpPr>
            <p:cNvPr id="91" name="同心圆 9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panose="020B0503020204020204" pitchFamily="34" charset="-122"/>
              </a:endParaRPr>
            </a:p>
          </p:txBody>
        </p:sp>
        <p:sp>
          <p:nvSpPr>
            <p:cNvPr id="92" name="椭圆 91"/>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ndParaRPr>
            </a:p>
          </p:txBody>
        </p:sp>
      </p:grpSp>
      <p:grpSp>
        <p:nvGrpSpPr>
          <p:cNvPr id="93" name="组合 92"/>
          <p:cNvGrpSpPr/>
          <p:nvPr/>
        </p:nvGrpSpPr>
        <p:grpSpPr>
          <a:xfrm>
            <a:off x="8411685" y="4151249"/>
            <a:ext cx="408377" cy="408377"/>
            <a:chOff x="304800" y="673100"/>
            <a:chExt cx="4000500" cy="4000500"/>
          </a:xfrm>
          <a:effectLst>
            <a:outerShdw blurRad="317500" dist="1905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panose="020B0503020204020204" pitchFamily="34" charset="-122"/>
              </a:endParaRPr>
            </a:p>
          </p:txBody>
        </p:sp>
        <p:sp>
          <p:nvSpPr>
            <p:cNvPr id="95" name="椭圆 9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ndParaRPr>
            </a:p>
          </p:txBody>
        </p:sp>
      </p:grpSp>
      <p:sp>
        <p:nvSpPr>
          <p:cNvPr id="96" name="椭圆 95"/>
          <p:cNvSpPr/>
          <p:nvPr/>
        </p:nvSpPr>
        <p:spPr>
          <a:xfrm>
            <a:off x="6629511" y="4707644"/>
            <a:ext cx="274777" cy="274777"/>
          </a:xfrm>
          <a:prstGeom prst="ellipse">
            <a:avLst/>
          </a:pr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ndParaRPr>
          </a:p>
        </p:txBody>
      </p:sp>
      <p:sp>
        <p:nvSpPr>
          <p:cNvPr id="97" name="椭圆 96"/>
          <p:cNvSpPr/>
          <p:nvPr/>
        </p:nvSpPr>
        <p:spPr>
          <a:xfrm>
            <a:off x="8585278" y="4984207"/>
            <a:ext cx="137389" cy="137389"/>
          </a:xfrm>
          <a:prstGeom prst="ellipse">
            <a:avLst/>
          </a:pr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ndParaRPr>
          </a:p>
        </p:txBody>
      </p:sp>
      <p:grpSp>
        <p:nvGrpSpPr>
          <p:cNvPr id="98" name="组合 97"/>
          <p:cNvGrpSpPr/>
          <p:nvPr/>
        </p:nvGrpSpPr>
        <p:grpSpPr>
          <a:xfrm>
            <a:off x="4644008" y="770251"/>
            <a:ext cx="1306135" cy="1269327"/>
            <a:chOff x="2132199" y="770251"/>
            <a:chExt cx="1306135" cy="1269327"/>
          </a:xfrm>
        </p:grpSpPr>
        <p:grpSp>
          <p:nvGrpSpPr>
            <p:cNvPr id="99" name="组合 98"/>
            <p:cNvGrpSpPr/>
            <p:nvPr/>
          </p:nvGrpSpPr>
          <p:grpSpPr>
            <a:xfrm>
              <a:off x="2132199" y="770251"/>
              <a:ext cx="1306135" cy="1269327"/>
              <a:chOff x="4345444" y="2542859"/>
              <a:chExt cx="1810550" cy="1811205"/>
            </a:xfrm>
          </p:grpSpPr>
          <p:grpSp>
            <p:nvGrpSpPr>
              <p:cNvPr id="101" name="组合 10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3" name="同心圆 10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panose="020B0503020204020204" pitchFamily="34" charset="-122"/>
                  </a:endParaRPr>
                </a:p>
              </p:txBody>
            </p:sp>
            <p:sp>
              <p:nvSpPr>
                <p:cNvPr id="104" name="椭圆 10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ndParaRPr>
                </a:p>
              </p:txBody>
            </p:sp>
          </p:grpSp>
          <p:sp>
            <p:nvSpPr>
              <p:cNvPr id="102" name="椭圆 101"/>
              <p:cNvSpPr/>
              <p:nvPr/>
            </p:nvSpPr>
            <p:spPr>
              <a:xfrm>
                <a:off x="4565570" y="2763062"/>
                <a:ext cx="1370298" cy="1370793"/>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ndParaRPr>
              </a:p>
            </p:txBody>
          </p:sp>
        </p:grpSp>
        <p:sp>
          <p:nvSpPr>
            <p:cNvPr id="100" name="TextBox 11"/>
            <p:cNvSpPr txBox="1"/>
            <p:nvPr/>
          </p:nvSpPr>
          <p:spPr>
            <a:xfrm>
              <a:off x="2431244" y="1068589"/>
              <a:ext cx="950693" cy="784830"/>
            </a:xfrm>
            <a:prstGeom prst="rect">
              <a:avLst/>
            </a:prstGeom>
            <a:noFill/>
          </p:spPr>
          <p:txBody>
            <a:bodyPr wrap="square" rtlCol="0">
              <a:spAutoFit/>
            </a:bodyPr>
            <a:lstStyle/>
            <a:p>
              <a:r>
                <a:rPr lang="zh-CN" altLang="en-US" sz="4500" b="1" dirty="0" smtClean="0">
                  <a:solidFill>
                    <a:prstClr val="white"/>
                  </a:solidFill>
                  <a:latin typeface="微软雅黑" panose="020B0503020204020204" pitchFamily="34" charset="-122"/>
                  <a:ea typeface="微软雅黑" panose="020B0503020204020204" pitchFamily="34" charset="-122"/>
                </a:rPr>
                <a:t>言</a:t>
              </a:r>
              <a:endParaRPr lang="zh-CN" altLang="en-US" sz="4500" b="1" dirty="0">
                <a:solidFill>
                  <a:prstClr val="white"/>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69451351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14:presetBounceEnd="55000">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14:bounceEnd="55000">
                                          <p:cBhvr additive="base">
                                            <p:cTn id="7" dur="2000" fill="hold"/>
                                            <p:tgtEl>
                                              <p:spTgt spid="76"/>
                                            </p:tgtEl>
                                            <p:attrNameLst>
                                              <p:attrName>ppt_x</p:attrName>
                                            </p:attrNameLst>
                                          </p:cBhvr>
                                          <p:tavLst>
                                            <p:tav tm="0">
                                              <p:val>
                                                <p:strVal val="1+#ppt_w/2"/>
                                              </p:val>
                                            </p:tav>
                                            <p:tav tm="100000">
                                              <p:val>
                                                <p:strVal val="#ppt_x"/>
                                              </p:val>
                                            </p:tav>
                                          </p:tavLst>
                                        </p:anim>
                                        <p:anim calcmode="lin" valueType="num" p14:bounceEnd="55000">
                                          <p:cBhvr additive="base">
                                            <p:cTn id="8" dur="2000" fill="hold"/>
                                            <p:tgtEl>
                                              <p:spTgt spid="76"/>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14:presetBounceEnd="55000">
                                      <p:stCondLst>
                                        <p:cond delay="0"/>
                                      </p:stCondLst>
                                      <p:childTnLst>
                                        <p:set>
                                          <p:cBhvr>
                                            <p:cTn id="10" dur="1" fill="hold">
                                              <p:stCondLst>
                                                <p:cond delay="0"/>
                                              </p:stCondLst>
                                            </p:cTn>
                                            <p:tgtEl>
                                              <p:spTgt spid="79"/>
                                            </p:tgtEl>
                                            <p:attrNameLst>
                                              <p:attrName>style.visibility</p:attrName>
                                            </p:attrNameLst>
                                          </p:cBhvr>
                                          <p:to>
                                            <p:strVal val="visible"/>
                                          </p:to>
                                        </p:set>
                                        <p:anim calcmode="lin" valueType="num" p14:bounceEnd="55000">
                                          <p:cBhvr additive="base">
                                            <p:cTn id="11" dur="2000" fill="hold"/>
                                            <p:tgtEl>
                                              <p:spTgt spid="79"/>
                                            </p:tgtEl>
                                            <p:attrNameLst>
                                              <p:attrName>ppt_x</p:attrName>
                                            </p:attrNameLst>
                                          </p:cBhvr>
                                          <p:tavLst>
                                            <p:tav tm="0">
                                              <p:val>
                                                <p:strVal val="1+#ppt_w/2"/>
                                              </p:val>
                                            </p:tav>
                                            <p:tav tm="100000">
                                              <p:val>
                                                <p:strVal val="#ppt_x"/>
                                              </p:val>
                                            </p:tav>
                                          </p:tavLst>
                                        </p:anim>
                                        <p:anim calcmode="lin" valueType="num" p14:bounceEnd="55000">
                                          <p:cBhvr additive="base">
                                            <p:cTn id="12" dur="2000" fill="hold"/>
                                            <p:tgtEl>
                                              <p:spTgt spid="79"/>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69"/>
                                            </p:tgtEl>
                                            <p:attrNameLst>
                                              <p:attrName>style.visibility</p:attrName>
                                            </p:attrNameLst>
                                          </p:cBhvr>
                                          <p:to>
                                            <p:strVal val="visible"/>
                                          </p:to>
                                        </p:set>
                                        <p:anim calcmode="lin" valueType="num">
                                          <p:cBhvr>
                                            <p:cTn id="15" dur="500" fill="hold"/>
                                            <p:tgtEl>
                                              <p:spTgt spid="69"/>
                                            </p:tgtEl>
                                            <p:attrNameLst>
                                              <p:attrName>ppt_w</p:attrName>
                                            </p:attrNameLst>
                                          </p:cBhvr>
                                          <p:tavLst>
                                            <p:tav tm="0">
                                              <p:val>
                                                <p:fltVal val="0"/>
                                              </p:val>
                                            </p:tav>
                                            <p:tav tm="100000">
                                              <p:val>
                                                <p:strVal val="#ppt_w"/>
                                              </p:val>
                                            </p:tav>
                                          </p:tavLst>
                                        </p:anim>
                                        <p:anim calcmode="lin" valueType="num">
                                          <p:cBhvr>
                                            <p:cTn id="16" dur="500" fill="hold"/>
                                            <p:tgtEl>
                                              <p:spTgt spid="69"/>
                                            </p:tgtEl>
                                            <p:attrNameLst>
                                              <p:attrName>ppt_h</p:attrName>
                                            </p:attrNameLst>
                                          </p:cBhvr>
                                          <p:tavLst>
                                            <p:tav tm="0">
                                              <p:val>
                                                <p:fltVal val="0"/>
                                              </p:val>
                                            </p:tav>
                                            <p:tav tm="100000">
                                              <p:val>
                                                <p:strVal val="#ppt_h"/>
                                              </p:val>
                                            </p:tav>
                                          </p:tavLst>
                                        </p:anim>
                                        <p:animEffect transition="in" filter="fade">
                                          <p:cBhvr>
                                            <p:cTn id="17" dur="500"/>
                                            <p:tgtEl>
                                              <p:spTgt spid="69"/>
                                            </p:tgtEl>
                                          </p:cBhvr>
                                        </p:animEffect>
                                      </p:childTnLst>
                                    </p:cTn>
                                  </p:par>
                                  <p:par>
                                    <p:cTn id="18" presetID="53" presetClass="entr" presetSubtype="16" fill="hold" nodeType="withEffect">
                                      <p:stCondLst>
                                        <p:cond delay="0"/>
                                      </p:stCondLst>
                                      <p:childTnLst>
                                        <p:set>
                                          <p:cBhvr>
                                            <p:cTn id="19" dur="1" fill="hold">
                                              <p:stCondLst>
                                                <p:cond delay="0"/>
                                              </p:stCondLst>
                                            </p:cTn>
                                            <p:tgtEl>
                                              <p:spTgt spid="98"/>
                                            </p:tgtEl>
                                            <p:attrNameLst>
                                              <p:attrName>style.visibility</p:attrName>
                                            </p:attrNameLst>
                                          </p:cBhvr>
                                          <p:to>
                                            <p:strVal val="visible"/>
                                          </p:to>
                                        </p:set>
                                        <p:anim calcmode="lin" valueType="num">
                                          <p:cBhvr>
                                            <p:cTn id="20" dur="500" fill="hold"/>
                                            <p:tgtEl>
                                              <p:spTgt spid="98"/>
                                            </p:tgtEl>
                                            <p:attrNameLst>
                                              <p:attrName>ppt_w</p:attrName>
                                            </p:attrNameLst>
                                          </p:cBhvr>
                                          <p:tavLst>
                                            <p:tav tm="0">
                                              <p:val>
                                                <p:fltVal val="0"/>
                                              </p:val>
                                            </p:tav>
                                            <p:tav tm="100000">
                                              <p:val>
                                                <p:strVal val="#ppt_w"/>
                                              </p:val>
                                            </p:tav>
                                          </p:tavLst>
                                        </p:anim>
                                        <p:anim calcmode="lin" valueType="num">
                                          <p:cBhvr>
                                            <p:cTn id="21" dur="500" fill="hold"/>
                                            <p:tgtEl>
                                              <p:spTgt spid="98"/>
                                            </p:tgtEl>
                                            <p:attrNameLst>
                                              <p:attrName>ppt_h</p:attrName>
                                            </p:attrNameLst>
                                          </p:cBhvr>
                                          <p:tavLst>
                                            <p:tav tm="0">
                                              <p:val>
                                                <p:fltVal val="0"/>
                                              </p:val>
                                            </p:tav>
                                            <p:tav tm="100000">
                                              <p:val>
                                                <p:strVal val="#ppt_h"/>
                                              </p:val>
                                            </p:tav>
                                          </p:tavLst>
                                        </p:anim>
                                        <p:animEffect transition="in" filter="fade">
                                          <p:cBhvr>
                                            <p:cTn id="22" dur="500"/>
                                            <p:tgtEl>
                                              <p:spTgt spid="98"/>
                                            </p:tgtEl>
                                          </p:cBhvr>
                                        </p:animEffect>
                                      </p:childTnLst>
                                    </p:cTn>
                                  </p:par>
                                  <p:par>
                                    <p:cTn id="23" presetID="2" presetClass="entr" presetSubtype="3" accel="35000" fill="hold" nodeType="withEffect" p14:presetBounceEnd="55000">
                                      <p:stCondLst>
                                        <p:cond delay="0"/>
                                      </p:stCondLst>
                                      <p:childTnLst>
                                        <p:set>
                                          <p:cBhvr>
                                            <p:cTn id="24" dur="1" fill="hold">
                                              <p:stCondLst>
                                                <p:cond delay="0"/>
                                              </p:stCondLst>
                                            </p:cTn>
                                            <p:tgtEl>
                                              <p:spTgt spid="82"/>
                                            </p:tgtEl>
                                            <p:attrNameLst>
                                              <p:attrName>style.visibility</p:attrName>
                                            </p:attrNameLst>
                                          </p:cBhvr>
                                          <p:to>
                                            <p:strVal val="visible"/>
                                          </p:to>
                                        </p:set>
                                        <p:anim calcmode="lin" valueType="num" p14:bounceEnd="55000">
                                          <p:cBhvr additive="base">
                                            <p:cTn id="25" dur="2000" fill="hold"/>
                                            <p:tgtEl>
                                              <p:spTgt spid="82"/>
                                            </p:tgtEl>
                                            <p:attrNameLst>
                                              <p:attrName>ppt_x</p:attrName>
                                            </p:attrNameLst>
                                          </p:cBhvr>
                                          <p:tavLst>
                                            <p:tav tm="0">
                                              <p:val>
                                                <p:strVal val="1+#ppt_w/2"/>
                                              </p:val>
                                            </p:tav>
                                            <p:tav tm="100000">
                                              <p:val>
                                                <p:strVal val="#ppt_x"/>
                                              </p:val>
                                            </p:tav>
                                          </p:tavLst>
                                        </p:anim>
                                        <p:anim calcmode="lin" valueType="num" p14:bounceEnd="55000">
                                          <p:cBhvr additive="base">
                                            <p:cTn id="26" dur="2000" fill="hold"/>
                                            <p:tgtEl>
                                              <p:spTgt spid="8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85"/>
                                            </p:tgtEl>
                                            <p:attrNameLst>
                                              <p:attrName>style.visibility</p:attrName>
                                            </p:attrNameLst>
                                          </p:cBhvr>
                                          <p:to>
                                            <p:strVal val="visible"/>
                                          </p:to>
                                        </p:set>
                                        <p:anim calcmode="lin" valueType="num">
                                          <p:cBhvr>
                                            <p:cTn id="30" dur="500" fill="hold"/>
                                            <p:tgtEl>
                                              <p:spTgt spid="85"/>
                                            </p:tgtEl>
                                            <p:attrNameLst>
                                              <p:attrName>ppt_w</p:attrName>
                                            </p:attrNameLst>
                                          </p:cBhvr>
                                          <p:tavLst>
                                            <p:tav tm="0">
                                              <p:val>
                                                <p:fltVal val="0"/>
                                              </p:val>
                                            </p:tav>
                                            <p:tav tm="100000">
                                              <p:val>
                                                <p:strVal val="#ppt_w"/>
                                              </p:val>
                                            </p:tav>
                                          </p:tavLst>
                                        </p:anim>
                                        <p:anim calcmode="lin" valueType="num">
                                          <p:cBhvr>
                                            <p:cTn id="31" dur="500" fill="hold"/>
                                            <p:tgtEl>
                                              <p:spTgt spid="85"/>
                                            </p:tgtEl>
                                            <p:attrNameLst>
                                              <p:attrName>ppt_h</p:attrName>
                                            </p:attrNameLst>
                                          </p:cBhvr>
                                          <p:tavLst>
                                            <p:tav tm="0">
                                              <p:val>
                                                <p:fltVal val="0"/>
                                              </p:val>
                                            </p:tav>
                                            <p:tav tm="100000">
                                              <p:val>
                                                <p:strVal val="#ppt_h"/>
                                              </p:val>
                                            </p:tav>
                                          </p:tavLst>
                                        </p:anim>
                                        <p:animEffect transition="in" filter="fade">
                                          <p:cBhvr>
                                            <p:cTn id="32" dur="500"/>
                                            <p:tgtEl>
                                              <p:spTgt spid="85"/>
                                            </p:tgtEl>
                                          </p:cBhvr>
                                        </p:animEffect>
                                      </p:childTnLst>
                                    </p:cTn>
                                  </p:par>
                                  <p:par>
                                    <p:cTn id="33" presetID="53" presetClass="entr" presetSubtype="16" fill="hold" grpId="0" nodeType="withEffect">
                                      <p:stCondLst>
                                        <p:cond delay="400"/>
                                      </p:stCondLst>
                                      <p:childTnLst>
                                        <p:set>
                                          <p:cBhvr>
                                            <p:cTn id="34" dur="1" fill="hold">
                                              <p:stCondLst>
                                                <p:cond delay="0"/>
                                              </p:stCondLst>
                                            </p:cTn>
                                            <p:tgtEl>
                                              <p:spTgt spid="86"/>
                                            </p:tgtEl>
                                            <p:attrNameLst>
                                              <p:attrName>style.visibility</p:attrName>
                                            </p:attrNameLst>
                                          </p:cBhvr>
                                          <p:to>
                                            <p:strVal val="visible"/>
                                          </p:to>
                                        </p:set>
                                        <p:anim calcmode="lin" valueType="num">
                                          <p:cBhvr>
                                            <p:cTn id="35" dur="500" fill="hold"/>
                                            <p:tgtEl>
                                              <p:spTgt spid="86"/>
                                            </p:tgtEl>
                                            <p:attrNameLst>
                                              <p:attrName>ppt_w</p:attrName>
                                            </p:attrNameLst>
                                          </p:cBhvr>
                                          <p:tavLst>
                                            <p:tav tm="0">
                                              <p:val>
                                                <p:fltVal val="0"/>
                                              </p:val>
                                            </p:tav>
                                            <p:tav tm="100000">
                                              <p:val>
                                                <p:strVal val="#ppt_w"/>
                                              </p:val>
                                            </p:tav>
                                          </p:tavLst>
                                        </p:anim>
                                        <p:anim calcmode="lin" valueType="num">
                                          <p:cBhvr>
                                            <p:cTn id="36" dur="500" fill="hold"/>
                                            <p:tgtEl>
                                              <p:spTgt spid="86"/>
                                            </p:tgtEl>
                                            <p:attrNameLst>
                                              <p:attrName>ppt_h</p:attrName>
                                            </p:attrNameLst>
                                          </p:cBhvr>
                                          <p:tavLst>
                                            <p:tav tm="0">
                                              <p:val>
                                                <p:fltVal val="0"/>
                                              </p:val>
                                            </p:tav>
                                            <p:tav tm="100000">
                                              <p:val>
                                                <p:strVal val="#ppt_h"/>
                                              </p:val>
                                            </p:tav>
                                          </p:tavLst>
                                        </p:anim>
                                        <p:animEffect transition="in" filter="fade">
                                          <p:cBhvr>
                                            <p:cTn id="37" dur="500"/>
                                            <p:tgtEl>
                                              <p:spTgt spid="86"/>
                                            </p:tgtEl>
                                          </p:cBhvr>
                                        </p:animEffect>
                                      </p:childTnLst>
                                    </p:cTn>
                                  </p:par>
                                  <p:par>
                                    <p:cTn id="38" presetID="53" presetClass="entr" presetSubtype="16" fill="hold" nodeType="withEffect">
                                      <p:stCondLst>
                                        <p:cond delay="400"/>
                                      </p:stCondLst>
                                      <p:childTnLst>
                                        <p:set>
                                          <p:cBhvr>
                                            <p:cTn id="39" dur="1" fill="hold">
                                              <p:stCondLst>
                                                <p:cond delay="0"/>
                                              </p:stCondLst>
                                            </p:cTn>
                                            <p:tgtEl>
                                              <p:spTgt spid="87"/>
                                            </p:tgtEl>
                                            <p:attrNameLst>
                                              <p:attrName>style.visibility</p:attrName>
                                            </p:attrNameLst>
                                          </p:cBhvr>
                                          <p:to>
                                            <p:strVal val="visible"/>
                                          </p:to>
                                        </p:set>
                                        <p:anim calcmode="lin" valueType="num">
                                          <p:cBhvr>
                                            <p:cTn id="40" dur="500" fill="hold"/>
                                            <p:tgtEl>
                                              <p:spTgt spid="87"/>
                                            </p:tgtEl>
                                            <p:attrNameLst>
                                              <p:attrName>ppt_w</p:attrName>
                                            </p:attrNameLst>
                                          </p:cBhvr>
                                          <p:tavLst>
                                            <p:tav tm="0">
                                              <p:val>
                                                <p:fltVal val="0"/>
                                              </p:val>
                                            </p:tav>
                                            <p:tav tm="100000">
                                              <p:val>
                                                <p:strVal val="#ppt_w"/>
                                              </p:val>
                                            </p:tav>
                                          </p:tavLst>
                                        </p:anim>
                                        <p:anim calcmode="lin" valueType="num">
                                          <p:cBhvr>
                                            <p:cTn id="41" dur="500" fill="hold"/>
                                            <p:tgtEl>
                                              <p:spTgt spid="87"/>
                                            </p:tgtEl>
                                            <p:attrNameLst>
                                              <p:attrName>ppt_h</p:attrName>
                                            </p:attrNameLst>
                                          </p:cBhvr>
                                          <p:tavLst>
                                            <p:tav tm="0">
                                              <p:val>
                                                <p:fltVal val="0"/>
                                              </p:val>
                                            </p:tav>
                                            <p:tav tm="100000">
                                              <p:val>
                                                <p:strVal val="#ppt_h"/>
                                              </p:val>
                                            </p:tav>
                                          </p:tavLst>
                                        </p:anim>
                                        <p:animEffect transition="in" filter="fade">
                                          <p:cBhvr>
                                            <p:cTn id="42" dur="500"/>
                                            <p:tgtEl>
                                              <p:spTgt spid="87"/>
                                            </p:tgtEl>
                                          </p:cBhvr>
                                        </p:animEffect>
                                      </p:childTnLst>
                                    </p:cTn>
                                  </p:par>
                                  <p:par>
                                    <p:cTn id="43" presetID="53" presetClass="entr" presetSubtype="16" fill="hold" nodeType="withEffect">
                                      <p:stCondLst>
                                        <p:cond delay="200"/>
                                      </p:stCondLst>
                                      <p:childTnLst>
                                        <p:set>
                                          <p:cBhvr>
                                            <p:cTn id="44" dur="1" fill="hold">
                                              <p:stCondLst>
                                                <p:cond delay="0"/>
                                              </p:stCondLst>
                                            </p:cTn>
                                            <p:tgtEl>
                                              <p:spTgt spid="90"/>
                                            </p:tgtEl>
                                            <p:attrNameLst>
                                              <p:attrName>style.visibility</p:attrName>
                                            </p:attrNameLst>
                                          </p:cBhvr>
                                          <p:to>
                                            <p:strVal val="visible"/>
                                          </p:to>
                                        </p:set>
                                        <p:anim calcmode="lin" valueType="num">
                                          <p:cBhvr>
                                            <p:cTn id="45" dur="500" fill="hold"/>
                                            <p:tgtEl>
                                              <p:spTgt spid="90"/>
                                            </p:tgtEl>
                                            <p:attrNameLst>
                                              <p:attrName>ppt_w</p:attrName>
                                            </p:attrNameLst>
                                          </p:cBhvr>
                                          <p:tavLst>
                                            <p:tav tm="0">
                                              <p:val>
                                                <p:fltVal val="0"/>
                                              </p:val>
                                            </p:tav>
                                            <p:tav tm="100000">
                                              <p:val>
                                                <p:strVal val="#ppt_w"/>
                                              </p:val>
                                            </p:tav>
                                          </p:tavLst>
                                        </p:anim>
                                        <p:anim calcmode="lin" valueType="num">
                                          <p:cBhvr>
                                            <p:cTn id="46" dur="500" fill="hold"/>
                                            <p:tgtEl>
                                              <p:spTgt spid="90"/>
                                            </p:tgtEl>
                                            <p:attrNameLst>
                                              <p:attrName>ppt_h</p:attrName>
                                            </p:attrNameLst>
                                          </p:cBhvr>
                                          <p:tavLst>
                                            <p:tav tm="0">
                                              <p:val>
                                                <p:fltVal val="0"/>
                                              </p:val>
                                            </p:tav>
                                            <p:tav tm="100000">
                                              <p:val>
                                                <p:strVal val="#ppt_h"/>
                                              </p:val>
                                            </p:tav>
                                          </p:tavLst>
                                        </p:anim>
                                        <p:animEffect transition="in" filter="fade">
                                          <p:cBhvr>
                                            <p:cTn id="47" dur="500"/>
                                            <p:tgtEl>
                                              <p:spTgt spid="90"/>
                                            </p:tgtEl>
                                          </p:cBhvr>
                                        </p:animEffect>
                                      </p:childTnLst>
                                    </p:cTn>
                                  </p:par>
                                  <p:par>
                                    <p:cTn id="48" presetID="53" presetClass="entr" presetSubtype="16" fill="hold" nodeType="withEffect">
                                      <p:stCondLst>
                                        <p:cond delay="400"/>
                                      </p:stCondLst>
                                      <p:childTnLst>
                                        <p:set>
                                          <p:cBhvr>
                                            <p:cTn id="49" dur="1" fill="hold">
                                              <p:stCondLst>
                                                <p:cond delay="0"/>
                                              </p:stCondLst>
                                            </p:cTn>
                                            <p:tgtEl>
                                              <p:spTgt spid="93"/>
                                            </p:tgtEl>
                                            <p:attrNameLst>
                                              <p:attrName>style.visibility</p:attrName>
                                            </p:attrNameLst>
                                          </p:cBhvr>
                                          <p:to>
                                            <p:strVal val="visible"/>
                                          </p:to>
                                        </p:set>
                                        <p:anim calcmode="lin" valueType="num">
                                          <p:cBhvr>
                                            <p:cTn id="50" dur="500" fill="hold"/>
                                            <p:tgtEl>
                                              <p:spTgt spid="93"/>
                                            </p:tgtEl>
                                            <p:attrNameLst>
                                              <p:attrName>ppt_w</p:attrName>
                                            </p:attrNameLst>
                                          </p:cBhvr>
                                          <p:tavLst>
                                            <p:tav tm="0">
                                              <p:val>
                                                <p:fltVal val="0"/>
                                              </p:val>
                                            </p:tav>
                                            <p:tav tm="100000">
                                              <p:val>
                                                <p:strVal val="#ppt_w"/>
                                              </p:val>
                                            </p:tav>
                                          </p:tavLst>
                                        </p:anim>
                                        <p:anim calcmode="lin" valueType="num">
                                          <p:cBhvr>
                                            <p:cTn id="51" dur="500" fill="hold"/>
                                            <p:tgtEl>
                                              <p:spTgt spid="93"/>
                                            </p:tgtEl>
                                            <p:attrNameLst>
                                              <p:attrName>ppt_h</p:attrName>
                                            </p:attrNameLst>
                                          </p:cBhvr>
                                          <p:tavLst>
                                            <p:tav tm="0">
                                              <p:val>
                                                <p:fltVal val="0"/>
                                              </p:val>
                                            </p:tav>
                                            <p:tav tm="100000">
                                              <p:val>
                                                <p:strVal val="#ppt_h"/>
                                              </p:val>
                                            </p:tav>
                                          </p:tavLst>
                                        </p:anim>
                                        <p:animEffect transition="in" filter="fade">
                                          <p:cBhvr>
                                            <p:cTn id="52" dur="500"/>
                                            <p:tgtEl>
                                              <p:spTgt spid="93"/>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96"/>
                                            </p:tgtEl>
                                            <p:attrNameLst>
                                              <p:attrName>style.visibility</p:attrName>
                                            </p:attrNameLst>
                                          </p:cBhvr>
                                          <p:to>
                                            <p:strVal val="visible"/>
                                          </p:to>
                                        </p:set>
                                        <p:anim calcmode="lin" valueType="num">
                                          <p:cBhvr>
                                            <p:cTn id="55" dur="500" fill="hold"/>
                                            <p:tgtEl>
                                              <p:spTgt spid="96"/>
                                            </p:tgtEl>
                                            <p:attrNameLst>
                                              <p:attrName>ppt_w</p:attrName>
                                            </p:attrNameLst>
                                          </p:cBhvr>
                                          <p:tavLst>
                                            <p:tav tm="0">
                                              <p:val>
                                                <p:fltVal val="0"/>
                                              </p:val>
                                            </p:tav>
                                            <p:tav tm="100000">
                                              <p:val>
                                                <p:strVal val="#ppt_w"/>
                                              </p:val>
                                            </p:tav>
                                          </p:tavLst>
                                        </p:anim>
                                        <p:anim calcmode="lin" valueType="num">
                                          <p:cBhvr>
                                            <p:cTn id="56" dur="500" fill="hold"/>
                                            <p:tgtEl>
                                              <p:spTgt spid="96"/>
                                            </p:tgtEl>
                                            <p:attrNameLst>
                                              <p:attrName>ppt_h</p:attrName>
                                            </p:attrNameLst>
                                          </p:cBhvr>
                                          <p:tavLst>
                                            <p:tav tm="0">
                                              <p:val>
                                                <p:fltVal val="0"/>
                                              </p:val>
                                            </p:tav>
                                            <p:tav tm="100000">
                                              <p:val>
                                                <p:strVal val="#ppt_h"/>
                                              </p:val>
                                            </p:tav>
                                          </p:tavLst>
                                        </p:anim>
                                        <p:animEffect transition="in" filter="fade">
                                          <p:cBhvr>
                                            <p:cTn id="57" dur="500"/>
                                            <p:tgtEl>
                                              <p:spTgt spid="96"/>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97"/>
                                            </p:tgtEl>
                                            <p:attrNameLst>
                                              <p:attrName>style.visibility</p:attrName>
                                            </p:attrNameLst>
                                          </p:cBhvr>
                                          <p:to>
                                            <p:strVal val="visible"/>
                                          </p:to>
                                        </p:set>
                                        <p:anim calcmode="lin" valueType="num">
                                          <p:cBhvr>
                                            <p:cTn id="60" dur="500" fill="hold"/>
                                            <p:tgtEl>
                                              <p:spTgt spid="97"/>
                                            </p:tgtEl>
                                            <p:attrNameLst>
                                              <p:attrName>ppt_w</p:attrName>
                                            </p:attrNameLst>
                                          </p:cBhvr>
                                          <p:tavLst>
                                            <p:tav tm="0">
                                              <p:val>
                                                <p:fltVal val="0"/>
                                              </p:val>
                                            </p:tav>
                                            <p:tav tm="100000">
                                              <p:val>
                                                <p:strVal val="#ppt_w"/>
                                              </p:val>
                                            </p:tav>
                                          </p:tavLst>
                                        </p:anim>
                                        <p:anim calcmode="lin" valueType="num">
                                          <p:cBhvr>
                                            <p:cTn id="61" dur="500" fill="hold"/>
                                            <p:tgtEl>
                                              <p:spTgt spid="97"/>
                                            </p:tgtEl>
                                            <p:attrNameLst>
                                              <p:attrName>ppt_h</p:attrName>
                                            </p:attrNameLst>
                                          </p:cBhvr>
                                          <p:tavLst>
                                            <p:tav tm="0">
                                              <p:val>
                                                <p:fltVal val="0"/>
                                              </p:val>
                                            </p:tav>
                                            <p:tav tm="100000">
                                              <p:val>
                                                <p:strVal val="#ppt_h"/>
                                              </p:val>
                                            </p:tav>
                                          </p:tavLst>
                                        </p:anim>
                                        <p:animEffect transition="in" filter="fade">
                                          <p:cBhvr>
                                            <p:cTn id="62" dur="500"/>
                                            <p:tgtEl>
                                              <p:spTgt spid="97"/>
                                            </p:tgtEl>
                                          </p:cBhvr>
                                        </p:animEffect>
                                      </p:childTnLst>
                                    </p:cTn>
                                  </p:par>
                                  <p:par>
                                    <p:cTn id="63" presetID="22" presetClass="entr" presetSubtype="4" fill="hold" grpId="0" nodeType="withEffect">
                                      <p:stCondLst>
                                        <p:cond delay="0"/>
                                      </p:stCondLst>
                                      <p:iterate type="lt">
                                        <p:tmPct val="10000"/>
                                      </p:iterate>
                                      <p:childTnLst>
                                        <p:set>
                                          <p:cBhvr>
                                            <p:cTn id="64" dur="1" fill="hold">
                                              <p:stCondLst>
                                                <p:cond delay="0"/>
                                              </p:stCondLst>
                                            </p:cTn>
                                            <p:tgtEl>
                                              <p:spTgt spid="68"/>
                                            </p:tgtEl>
                                            <p:attrNameLst>
                                              <p:attrName>style.visibility</p:attrName>
                                            </p:attrNameLst>
                                          </p:cBhvr>
                                          <p:to>
                                            <p:strVal val="visible"/>
                                          </p:to>
                                        </p:set>
                                        <p:animEffect transition="in" filter="wipe(down)">
                                          <p:cBhvr>
                                            <p:cTn id="65"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85" grpId="0" animBg="1"/>
          <p:bldP spid="86" grpId="0" animBg="1"/>
          <p:bldP spid="96" grpId="0" animBg="1"/>
          <p:bldP spid="97"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additive="base">
                                            <p:cTn id="7" dur="2000" fill="hold"/>
                                            <p:tgtEl>
                                              <p:spTgt spid="76"/>
                                            </p:tgtEl>
                                            <p:attrNameLst>
                                              <p:attrName>ppt_x</p:attrName>
                                            </p:attrNameLst>
                                          </p:cBhvr>
                                          <p:tavLst>
                                            <p:tav tm="0">
                                              <p:val>
                                                <p:strVal val="1+#ppt_w/2"/>
                                              </p:val>
                                            </p:tav>
                                            <p:tav tm="100000">
                                              <p:val>
                                                <p:strVal val="#ppt_x"/>
                                              </p:val>
                                            </p:tav>
                                          </p:tavLst>
                                        </p:anim>
                                        <p:anim calcmode="lin" valueType="num">
                                          <p:cBhvr additive="base">
                                            <p:cTn id="8" dur="2000" fill="hold"/>
                                            <p:tgtEl>
                                              <p:spTgt spid="76"/>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stCondLst>
                                        <p:cond delay="0"/>
                                      </p:stCondLst>
                                      <p:childTnLst>
                                        <p:set>
                                          <p:cBhvr>
                                            <p:cTn id="10" dur="1" fill="hold">
                                              <p:stCondLst>
                                                <p:cond delay="0"/>
                                              </p:stCondLst>
                                            </p:cTn>
                                            <p:tgtEl>
                                              <p:spTgt spid="79"/>
                                            </p:tgtEl>
                                            <p:attrNameLst>
                                              <p:attrName>style.visibility</p:attrName>
                                            </p:attrNameLst>
                                          </p:cBhvr>
                                          <p:to>
                                            <p:strVal val="visible"/>
                                          </p:to>
                                        </p:set>
                                        <p:anim calcmode="lin" valueType="num">
                                          <p:cBhvr additive="base">
                                            <p:cTn id="11" dur="2000" fill="hold"/>
                                            <p:tgtEl>
                                              <p:spTgt spid="79"/>
                                            </p:tgtEl>
                                            <p:attrNameLst>
                                              <p:attrName>ppt_x</p:attrName>
                                            </p:attrNameLst>
                                          </p:cBhvr>
                                          <p:tavLst>
                                            <p:tav tm="0">
                                              <p:val>
                                                <p:strVal val="1+#ppt_w/2"/>
                                              </p:val>
                                            </p:tav>
                                            <p:tav tm="100000">
                                              <p:val>
                                                <p:strVal val="#ppt_x"/>
                                              </p:val>
                                            </p:tav>
                                          </p:tavLst>
                                        </p:anim>
                                        <p:anim calcmode="lin" valueType="num">
                                          <p:cBhvr additive="base">
                                            <p:cTn id="12" dur="2000" fill="hold"/>
                                            <p:tgtEl>
                                              <p:spTgt spid="79"/>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69"/>
                                            </p:tgtEl>
                                            <p:attrNameLst>
                                              <p:attrName>style.visibility</p:attrName>
                                            </p:attrNameLst>
                                          </p:cBhvr>
                                          <p:to>
                                            <p:strVal val="visible"/>
                                          </p:to>
                                        </p:set>
                                        <p:anim calcmode="lin" valueType="num">
                                          <p:cBhvr>
                                            <p:cTn id="15" dur="500" fill="hold"/>
                                            <p:tgtEl>
                                              <p:spTgt spid="69"/>
                                            </p:tgtEl>
                                            <p:attrNameLst>
                                              <p:attrName>ppt_w</p:attrName>
                                            </p:attrNameLst>
                                          </p:cBhvr>
                                          <p:tavLst>
                                            <p:tav tm="0">
                                              <p:val>
                                                <p:fltVal val="0"/>
                                              </p:val>
                                            </p:tav>
                                            <p:tav tm="100000">
                                              <p:val>
                                                <p:strVal val="#ppt_w"/>
                                              </p:val>
                                            </p:tav>
                                          </p:tavLst>
                                        </p:anim>
                                        <p:anim calcmode="lin" valueType="num">
                                          <p:cBhvr>
                                            <p:cTn id="16" dur="500" fill="hold"/>
                                            <p:tgtEl>
                                              <p:spTgt spid="69"/>
                                            </p:tgtEl>
                                            <p:attrNameLst>
                                              <p:attrName>ppt_h</p:attrName>
                                            </p:attrNameLst>
                                          </p:cBhvr>
                                          <p:tavLst>
                                            <p:tav tm="0">
                                              <p:val>
                                                <p:fltVal val="0"/>
                                              </p:val>
                                            </p:tav>
                                            <p:tav tm="100000">
                                              <p:val>
                                                <p:strVal val="#ppt_h"/>
                                              </p:val>
                                            </p:tav>
                                          </p:tavLst>
                                        </p:anim>
                                        <p:animEffect transition="in" filter="fade">
                                          <p:cBhvr>
                                            <p:cTn id="17" dur="500"/>
                                            <p:tgtEl>
                                              <p:spTgt spid="69"/>
                                            </p:tgtEl>
                                          </p:cBhvr>
                                        </p:animEffect>
                                      </p:childTnLst>
                                    </p:cTn>
                                  </p:par>
                                  <p:par>
                                    <p:cTn id="18" presetID="53" presetClass="entr" presetSubtype="16" fill="hold" nodeType="withEffect">
                                      <p:stCondLst>
                                        <p:cond delay="0"/>
                                      </p:stCondLst>
                                      <p:childTnLst>
                                        <p:set>
                                          <p:cBhvr>
                                            <p:cTn id="19" dur="1" fill="hold">
                                              <p:stCondLst>
                                                <p:cond delay="0"/>
                                              </p:stCondLst>
                                            </p:cTn>
                                            <p:tgtEl>
                                              <p:spTgt spid="98"/>
                                            </p:tgtEl>
                                            <p:attrNameLst>
                                              <p:attrName>style.visibility</p:attrName>
                                            </p:attrNameLst>
                                          </p:cBhvr>
                                          <p:to>
                                            <p:strVal val="visible"/>
                                          </p:to>
                                        </p:set>
                                        <p:anim calcmode="lin" valueType="num">
                                          <p:cBhvr>
                                            <p:cTn id="20" dur="500" fill="hold"/>
                                            <p:tgtEl>
                                              <p:spTgt spid="98"/>
                                            </p:tgtEl>
                                            <p:attrNameLst>
                                              <p:attrName>ppt_w</p:attrName>
                                            </p:attrNameLst>
                                          </p:cBhvr>
                                          <p:tavLst>
                                            <p:tav tm="0">
                                              <p:val>
                                                <p:fltVal val="0"/>
                                              </p:val>
                                            </p:tav>
                                            <p:tav tm="100000">
                                              <p:val>
                                                <p:strVal val="#ppt_w"/>
                                              </p:val>
                                            </p:tav>
                                          </p:tavLst>
                                        </p:anim>
                                        <p:anim calcmode="lin" valueType="num">
                                          <p:cBhvr>
                                            <p:cTn id="21" dur="500" fill="hold"/>
                                            <p:tgtEl>
                                              <p:spTgt spid="98"/>
                                            </p:tgtEl>
                                            <p:attrNameLst>
                                              <p:attrName>ppt_h</p:attrName>
                                            </p:attrNameLst>
                                          </p:cBhvr>
                                          <p:tavLst>
                                            <p:tav tm="0">
                                              <p:val>
                                                <p:fltVal val="0"/>
                                              </p:val>
                                            </p:tav>
                                            <p:tav tm="100000">
                                              <p:val>
                                                <p:strVal val="#ppt_h"/>
                                              </p:val>
                                            </p:tav>
                                          </p:tavLst>
                                        </p:anim>
                                        <p:animEffect transition="in" filter="fade">
                                          <p:cBhvr>
                                            <p:cTn id="22" dur="500"/>
                                            <p:tgtEl>
                                              <p:spTgt spid="98"/>
                                            </p:tgtEl>
                                          </p:cBhvr>
                                        </p:animEffect>
                                      </p:childTnLst>
                                    </p:cTn>
                                  </p:par>
                                  <p:par>
                                    <p:cTn id="23" presetID="2" presetClass="entr" presetSubtype="3" accel="35000" fill="hold" nodeType="withEffect">
                                      <p:stCondLst>
                                        <p:cond delay="0"/>
                                      </p:stCondLst>
                                      <p:childTnLst>
                                        <p:set>
                                          <p:cBhvr>
                                            <p:cTn id="24" dur="1" fill="hold">
                                              <p:stCondLst>
                                                <p:cond delay="0"/>
                                              </p:stCondLst>
                                            </p:cTn>
                                            <p:tgtEl>
                                              <p:spTgt spid="82"/>
                                            </p:tgtEl>
                                            <p:attrNameLst>
                                              <p:attrName>style.visibility</p:attrName>
                                            </p:attrNameLst>
                                          </p:cBhvr>
                                          <p:to>
                                            <p:strVal val="visible"/>
                                          </p:to>
                                        </p:set>
                                        <p:anim calcmode="lin" valueType="num">
                                          <p:cBhvr additive="base">
                                            <p:cTn id="25" dur="2000" fill="hold"/>
                                            <p:tgtEl>
                                              <p:spTgt spid="82"/>
                                            </p:tgtEl>
                                            <p:attrNameLst>
                                              <p:attrName>ppt_x</p:attrName>
                                            </p:attrNameLst>
                                          </p:cBhvr>
                                          <p:tavLst>
                                            <p:tav tm="0">
                                              <p:val>
                                                <p:strVal val="1+#ppt_w/2"/>
                                              </p:val>
                                            </p:tav>
                                            <p:tav tm="100000">
                                              <p:val>
                                                <p:strVal val="#ppt_x"/>
                                              </p:val>
                                            </p:tav>
                                          </p:tavLst>
                                        </p:anim>
                                        <p:anim calcmode="lin" valueType="num">
                                          <p:cBhvr additive="base">
                                            <p:cTn id="26" dur="2000" fill="hold"/>
                                            <p:tgtEl>
                                              <p:spTgt spid="8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85"/>
                                            </p:tgtEl>
                                            <p:attrNameLst>
                                              <p:attrName>style.visibility</p:attrName>
                                            </p:attrNameLst>
                                          </p:cBhvr>
                                          <p:to>
                                            <p:strVal val="visible"/>
                                          </p:to>
                                        </p:set>
                                        <p:anim calcmode="lin" valueType="num">
                                          <p:cBhvr>
                                            <p:cTn id="30" dur="500" fill="hold"/>
                                            <p:tgtEl>
                                              <p:spTgt spid="85"/>
                                            </p:tgtEl>
                                            <p:attrNameLst>
                                              <p:attrName>ppt_w</p:attrName>
                                            </p:attrNameLst>
                                          </p:cBhvr>
                                          <p:tavLst>
                                            <p:tav tm="0">
                                              <p:val>
                                                <p:fltVal val="0"/>
                                              </p:val>
                                            </p:tav>
                                            <p:tav tm="100000">
                                              <p:val>
                                                <p:strVal val="#ppt_w"/>
                                              </p:val>
                                            </p:tav>
                                          </p:tavLst>
                                        </p:anim>
                                        <p:anim calcmode="lin" valueType="num">
                                          <p:cBhvr>
                                            <p:cTn id="31" dur="500" fill="hold"/>
                                            <p:tgtEl>
                                              <p:spTgt spid="85"/>
                                            </p:tgtEl>
                                            <p:attrNameLst>
                                              <p:attrName>ppt_h</p:attrName>
                                            </p:attrNameLst>
                                          </p:cBhvr>
                                          <p:tavLst>
                                            <p:tav tm="0">
                                              <p:val>
                                                <p:fltVal val="0"/>
                                              </p:val>
                                            </p:tav>
                                            <p:tav tm="100000">
                                              <p:val>
                                                <p:strVal val="#ppt_h"/>
                                              </p:val>
                                            </p:tav>
                                          </p:tavLst>
                                        </p:anim>
                                        <p:animEffect transition="in" filter="fade">
                                          <p:cBhvr>
                                            <p:cTn id="32" dur="500"/>
                                            <p:tgtEl>
                                              <p:spTgt spid="85"/>
                                            </p:tgtEl>
                                          </p:cBhvr>
                                        </p:animEffect>
                                      </p:childTnLst>
                                    </p:cTn>
                                  </p:par>
                                  <p:par>
                                    <p:cTn id="33" presetID="53" presetClass="entr" presetSubtype="16" fill="hold" grpId="0" nodeType="withEffect">
                                      <p:stCondLst>
                                        <p:cond delay="400"/>
                                      </p:stCondLst>
                                      <p:childTnLst>
                                        <p:set>
                                          <p:cBhvr>
                                            <p:cTn id="34" dur="1" fill="hold">
                                              <p:stCondLst>
                                                <p:cond delay="0"/>
                                              </p:stCondLst>
                                            </p:cTn>
                                            <p:tgtEl>
                                              <p:spTgt spid="86"/>
                                            </p:tgtEl>
                                            <p:attrNameLst>
                                              <p:attrName>style.visibility</p:attrName>
                                            </p:attrNameLst>
                                          </p:cBhvr>
                                          <p:to>
                                            <p:strVal val="visible"/>
                                          </p:to>
                                        </p:set>
                                        <p:anim calcmode="lin" valueType="num">
                                          <p:cBhvr>
                                            <p:cTn id="35" dur="500" fill="hold"/>
                                            <p:tgtEl>
                                              <p:spTgt spid="86"/>
                                            </p:tgtEl>
                                            <p:attrNameLst>
                                              <p:attrName>ppt_w</p:attrName>
                                            </p:attrNameLst>
                                          </p:cBhvr>
                                          <p:tavLst>
                                            <p:tav tm="0">
                                              <p:val>
                                                <p:fltVal val="0"/>
                                              </p:val>
                                            </p:tav>
                                            <p:tav tm="100000">
                                              <p:val>
                                                <p:strVal val="#ppt_w"/>
                                              </p:val>
                                            </p:tav>
                                          </p:tavLst>
                                        </p:anim>
                                        <p:anim calcmode="lin" valueType="num">
                                          <p:cBhvr>
                                            <p:cTn id="36" dur="500" fill="hold"/>
                                            <p:tgtEl>
                                              <p:spTgt spid="86"/>
                                            </p:tgtEl>
                                            <p:attrNameLst>
                                              <p:attrName>ppt_h</p:attrName>
                                            </p:attrNameLst>
                                          </p:cBhvr>
                                          <p:tavLst>
                                            <p:tav tm="0">
                                              <p:val>
                                                <p:fltVal val="0"/>
                                              </p:val>
                                            </p:tav>
                                            <p:tav tm="100000">
                                              <p:val>
                                                <p:strVal val="#ppt_h"/>
                                              </p:val>
                                            </p:tav>
                                          </p:tavLst>
                                        </p:anim>
                                        <p:animEffect transition="in" filter="fade">
                                          <p:cBhvr>
                                            <p:cTn id="37" dur="500"/>
                                            <p:tgtEl>
                                              <p:spTgt spid="86"/>
                                            </p:tgtEl>
                                          </p:cBhvr>
                                        </p:animEffect>
                                      </p:childTnLst>
                                    </p:cTn>
                                  </p:par>
                                  <p:par>
                                    <p:cTn id="38" presetID="53" presetClass="entr" presetSubtype="16" fill="hold" nodeType="withEffect">
                                      <p:stCondLst>
                                        <p:cond delay="400"/>
                                      </p:stCondLst>
                                      <p:childTnLst>
                                        <p:set>
                                          <p:cBhvr>
                                            <p:cTn id="39" dur="1" fill="hold">
                                              <p:stCondLst>
                                                <p:cond delay="0"/>
                                              </p:stCondLst>
                                            </p:cTn>
                                            <p:tgtEl>
                                              <p:spTgt spid="87"/>
                                            </p:tgtEl>
                                            <p:attrNameLst>
                                              <p:attrName>style.visibility</p:attrName>
                                            </p:attrNameLst>
                                          </p:cBhvr>
                                          <p:to>
                                            <p:strVal val="visible"/>
                                          </p:to>
                                        </p:set>
                                        <p:anim calcmode="lin" valueType="num">
                                          <p:cBhvr>
                                            <p:cTn id="40" dur="500" fill="hold"/>
                                            <p:tgtEl>
                                              <p:spTgt spid="87"/>
                                            </p:tgtEl>
                                            <p:attrNameLst>
                                              <p:attrName>ppt_w</p:attrName>
                                            </p:attrNameLst>
                                          </p:cBhvr>
                                          <p:tavLst>
                                            <p:tav tm="0">
                                              <p:val>
                                                <p:fltVal val="0"/>
                                              </p:val>
                                            </p:tav>
                                            <p:tav tm="100000">
                                              <p:val>
                                                <p:strVal val="#ppt_w"/>
                                              </p:val>
                                            </p:tav>
                                          </p:tavLst>
                                        </p:anim>
                                        <p:anim calcmode="lin" valueType="num">
                                          <p:cBhvr>
                                            <p:cTn id="41" dur="500" fill="hold"/>
                                            <p:tgtEl>
                                              <p:spTgt spid="87"/>
                                            </p:tgtEl>
                                            <p:attrNameLst>
                                              <p:attrName>ppt_h</p:attrName>
                                            </p:attrNameLst>
                                          </p:cBhvr>
                                          <p:tavLst>
                                            <p:tav tm="0">
                                              <p:val>
                                                <p:fltVal val="0"/>
                                              </p:val>
                                            </p:tav>
                                            <p:tav tm="100000">
                                              <p:val>
                                                <p:strVal val="#ppt_h"/>
                                              </p:val>
                                            </p:tav>
                                          </p:tavLst>
                                        </p:anim>
                                        <p:animEffect transition="in" filter="fade">
                                          <p:cBhvr>
                                            <p:cTn id="42" dur="500"/>
                                            <p:tgtEl>
                                              <p:spTgt spid="87"/>
                                            </p:tgtEl>
                                          </p:cBhvr>
                                        </p:animEffect>
                                      </p:childTnLst>
                                    </p:cTn>
                                  </p:par>
                                  <p:par>
                                    <p:cTn id="43" presetID="53" presetClass="entr" presetSubtype="16" fill="hold" nodeType="withEffect">
                                      <p:stCondLst>
                                        <p:cond delay="200"/>
                                      </p:stCondLst>
                                      <p:childTnLst>
                                        <p:set>
                                          <p:cBhvr>
                                            <p:cTn id="44" dur="1" fill="hold">
                                              <p:stCondLst>
                                                <p:cond delay="0"/>
                                              </p:stCondLst>
                                            </p:cTn>
                                            <p:tgtEl>
                                              <p:spTgt spid="90"/>
                                            </p:tgtEl>
                                            <p:attrNameLst>
                                              <p:attrName>style.visibility</p:attrName>
                                            </p:attrNameLst>
                                          </p:cBhvr>
                                          <p:to>
                                            <p:strVal val="visible"/>
                                          </p:to>
                                        </p:set>
                                        <p:anim calcmode="lin" valueType="num">
                                          <p:cBhvr>
                                            <p:cTn id="45" dur="500" fill="hold"/>
                                            <p:tgtEl>
                                              <p:spTgt spid="90"/>
                                            </p:tgtEl>
                                            <p:attrNameLst>
                                              <p:attrName>ppt_w</p:attrName>
                                            </p:attrNameLst>
                                          </p:cBhvr>
                                          <p:tavLst>
                                            <p:tav tm="0">
                                              <p:val>
                                                <p:fltVal val="0"/>
                                              </p:val>
                                            </p:tav>
                                            <p:tav tm="100000">
                                              <p:val>
                                                <p:strVal val="#ppt_w"/>
                                              </p:val>
                                            </p:tav>
                                          </p:tavLst>
                                        </p:anim>
                                        <p:anim calcmode="lin" valueType="num">
                                          <p:cBhvr>
                                            <p:cTn id="46" dur="500" fill="hold"/>
                                            <p:tgtEl>
                                              <p:spTgt spid="90"/>
                                            </p:tgtEl>
                                            <p:attrNameLst>
                                              <p:attrName>ppt_h</p:attrName>
                                            </p:attrNameLst>
                                          </p:cBhvr>
                                          <p:tavLst>
                                            <p:tav tm="0">
                                              <p:val>
                                                <p:fltVal val="0"/>
                                              </p:val>
                                            </p:tav>
                                            <p:tav tm="100000">
                                              <p:val>
                                                <p:strVal val="#ppt_h"/>
                                              </p:val>
                                            </p:tav>
                                          </p:tavLst>
                                        </p:anim>
                                        <p:animEffect transition="in" filter="fade">
                                          <p:cBhvr>
                                            <p:cTn id="47" dur="500"/>
                                            <p:tgtEl>
                                              <p:spTgt spid="90"/>
                                            </p:tgtEl>
                                          </p:cBhvr>
                                        </p:animEffect>
                                      </p:childTnLst>
                                    </p:cTn>
                                  </p:par>
                                  <p:par>
                                    <p:cTn id="48" presetID="53" presetClass="entr" presetSubtype="16" fill="hold" nodeType="withEffect">
                                      <p:stCondLst>
                                        <p:cond delay="400"/>
                                      </p:stCondLst>
                                      <p:childTnLst>
                                        <p:set>
                                          <p:cBhvr>
                                            <p:cTn id="49" dur="1" fill="hold">
                                              <p:stCondLst>
                                                <p:cond delay="0"/>
                                              </p:stCondLst>
                                            </p:cTn>
                                            <p:tgtEl>
                                              <p:spTgt spid="93"/>
                                            </p:tgtEl>
                                            <p:attrNameLst>
                                              <p:attrName>style.visibility</p:attrName>
                                            </p:attrNameLst>
                                          </p:cBhvr>
                                          <p:to>
                                            <p:strVal val="visible"/>
                                          </p:to>
                                        </p:set>
                                        <p:anim calcmode="lin" valueType="num">
                                          <p:cBhvr>
                                            <p:cTn id="50" dur="500" fill="hold"/>
                                            <p:tgtEl>
                                              <p:spTgt spid="93"/>
                                            </p:tgtEl>
                                            <p:attrNameLst>
                                              <p:attrName>ppt_w</p:attrName>
                                            </p:attrNameLst>
                                          </p:cBhvr>
                                          <p:tavLst>
                                            <p:tav tm="0">
                                              <p:val>
                                                <p:fltVal val="0"/>
                                              </p:val>
                                            </p:tav>
                                            <p:tav tm="100000">
                                              <p:val>
                                                <p:strVal val="#ppt_w"/>
                                              </p:val>
                                            </p:tav>
                                          </p:tavLst>
                                        </p:anim>
                                        <p:anim calcmode="lin" valueType="num">
                                          <p:cBhvr>
                                            <p:cTn id="51" dur="500" fill="hold"/>
                                            <p:tgtEl>
                                              <p:spTgt spid="93"/>
                                            </p:tgtEl>
                                            <p:attrNameLst>
                                              <p:attrName>ppt_h</p:attrName>
                                            </p:attrNameLst>
                                          </p:cBhvr>
                                          <p:tavLst>
                                            <p:tav tm="0">
                                              <p:val>
                                                <p:fltVal val="0"/>
                                              </p:val>
                                            </p:tav>
                                            <p:tav tm="100000">
                                              <p:val>
                                                <p:strVal val="#ppt_h"/>
                                              </p:val>
                                            </p:tav>
                                          </p:tavLst>
                                        </p:anim>
                                        <p:animEffect transition="in" filter="fade">
                                          <p:cBhvr>
                                            <p:cTn id="52" dur="500"/>
                                            <p:tgtEl>
                                              <p:spTgt spid="93"/>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96"/>
                                            </p:tgtEl>
                                            <p:attrNameLst>
                                              <p:attrName>style.visibility</p:attrName>
                                            </p:attrNameLst>
                                          </p:cBhvr>
                                          <p:to>
                                            <p:strVal val="visible"/>
                                          </p:to>
                                        </p:set>
                                        <p:anim calcmode="lin" valueType="num">
                                          <p:cBhvr>
                                            <p:cTn id="55" dur="500" fill="hold"/>
                                            <p:tgtEl>
                                              <p:spTgt spid="96"/>
                                            </p:tgtEl>
                                            <p:attrNameLst>
                                              <p:attrName>ppt_w</p:attrName>
                                            </p:attrNameLst>
                                          </p:cBhvr>
                                          <p:tavLst>
                                            <p:tav tm="0">
                                              <p:val>
                                                <p:fltVal val="0"/>
                                              </p:val>
                                            </p:tav>
                                            <p:tav tm="100000">
                                              <p:val>
                                                <p:strVal val="#ppt_w"/>
                                              </p:val>
                                            </p:tav>
                                          </p:tavLst>
                                        </p:anim>
                                        <p:anim calcmode="lin" valueType="num">
                                          <p:cBhvr>
                                            <p:cTn id="56" dur="500" fill="hold"/>
                                            <p:tgtEl>
                                              <p:spTgt spid="96"/>
                                            </p:tgtEl>
                                            <p:attrNameLst>
                                              <p:attrName>ppt_h</p:attrName>
                                            </p:attrNameLst>
                                          </p:cBhvr>
                                          <p:tavLst>
                                            <p:tav tm="0">
                                              <p:val>
                                                <p:fltVal val="0"/>
                                              </p:val>
                                            </p:tav>
                                            <p:tav tm="100000">
                                              <p:val>
                                                <p:strVal val="#ppt_h"/>
                                              </p:val>
                                            </p:tav>
                                          </p:tavLst>
                                        </p:anim>
                                        <p:animEffect transition="in" filter="fade">
                                          <p:cBhvr>
                                            <p:cTn id="57" dur="500"/>
                                            <p:tgtEl>
                                              <p:spTgt spid="96"/>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97"/>
                                            </p:tgtEl>
                                            <p:attrNameLst>
                                              <p:attrName>style.visibility</p:attrName>
                                            </p:attrNameLst>
                                          </p:cBhvr>
                                          <p:to>
                                            <p:strVal val="visible"/>
                                          </p:to>
                                        </p:set>
                                        <p:anim calcmode="lin" valueType="num">
                                          <p:cBhvr>
                                            <p:cTn id="60" dur="500" fill="hold"/>
                                            <p:tgtEl>
                                              <p:spTgt spid="97"/>
                                            </p:tgtEl>
                                            <p:attrNameLst>
                                              <p:attrName>ppt_w</p:attrName>
                                            </p:attrNameLst>
                                          </p:cBhvr>
                                          <p:tavLst>
                                            <p:tav tm="0">
                                              <p:val>
                                                <p:fltVal val="0"/>
                                              </p:val>
                                            </p:tav>
                                            <p:tav tm="100000">
                                              <p:val>
                                                <p:strVal val="#ppt_w"/>
                                              </p:val>
                                            </p:tav>
                                          </p:tavLst>
                                        </p:anim>
                                        <p:anim calcmode="lin" valueType="num">
                                          <p:cBhvr>
                                            <p:cTn id="61" dur="500" fill="hold"/>
                                            <p:tgtEl>
                                              <p:spTgt spid="97"/>
                                            </p:tgtEl>
                                            <p:attrNameLst>
                                              <p:attrName>ppt_h</p:attrName>
                                            </p:attrNameLst>
                                          </p:cBhvr>
                                          <p:tavLst>
                                            <p:tav tm="0">
                                              <p:val>
                                                <p:fltVal val="0"/>
                                              </p:val>
                                            </p:tav>
                                            <p:tav tm="100000">
                                              <p:val>
                                                <p:strVal val="#ppt_h"/>
                                              </p:val>
                                            </p:tav>
                                          </p:tavLst>
                                        </p:anim>
                                        <p:animEffect transition="in" filter="fade">
                                          <p:cBhvr>
                                            <p:cTn id="62" dur="500"/>
                                            <p:tgtEl>
                                              <p:spTgt spid="97"/>
                                            </p:tgtEl>
                                          </p:cBhvr>
                                        </p:animEffect>
                                      </p:childTnLst>
                                    </p:cTn>
                                  </p:par>
                                  <p:par>
                                    <p:cTn id="63" presetID="22" presetClass="entr" presetSubtype="4" fill="hold" grpId="0" nodeType="withEffect">
                                      <p:stCondLst>
                                        <p:cond delay="0"/>
                                      </p:stCondLst>
                                      <p:iterate type="lt">
                                        <p:tmPct val="10000"/>
                                      </p:iterate>
                                      <p:childTnLst>
                                        <p:set>
                                          <p:cBhvr>
                                            <p:cTn id="64" dur="1" fill="hold">
                                              <p:stCondLst>
                                                <p:cond delay="0"/>
                                              </p:stCondLst>
                                            </p:cTn>
                                            <p:tgtEl>
                                              <p:spTgt spid="68"/>
                                            </p:tgtEl>
                                            <p:attrNameLst>
                                              <p:attrName>style.visibility</p:attrName>
                                            </p:attrNameLst>
                                          </p:cBhvr>
                                          <p:to>
                                            <p:strVal val="visible"/>
                                          </p:to>
                                        </p:set>
                                        <p:animEffect transition="in" filter="wipe(down)">
                                          <p:cBhvr>
                                            <p:cTn id="65"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85" grpId="0" animBg="1"/>
          <p:bldP spid="86" grpId="0" animBg="1"/>
          <p:bldP spid="96" grpId="0" animBg="1"/>
          <p:bldP spid="97"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pic>
        <p:nvPicPr>
          <p:cNvPr id="8"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3311" y="1418363"/>
            <a:ext cx="5206706" cy="3202124"/>
          </a:xfrm>
          <a:prstGeom prst="rect">
            <a:avLst/>
          </a:prstGeom>
        </p:spPr>
      </p:pic>
      <p:grpSp>
        <p:nvGrpSpPr>
          <p:cNvPr id="9" name="Group 10"/>
          <p:cNvGrpSpPr/>
          <p:nvPr/>
        </p:nvGrpSpPr>
        <p:grpSpPr>
          <a:xfrm>
            <a:off x="5231693" y="2655387"/>
            <a:ext cx="623455" cy="623455"/>
            <a:chOff x="6253939" y="2516220"/>
            <a:chExt cx="831273" cy="831273"/>
          </a:xfrm>
        </p:grpSpPr>
        <p:sp>
          <p:nvSpPr>
            <p:cNvPr id="10" name="Oval 11"/>
            <p:cNvSpPr/>
            <p:nvPr/>
          </p:nvSpPr>
          <p:spPr>
            <a:xfrm>
              <a:off x="6253939" y="2516220"/>
              <a:ext cx="831273" cy="83127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11" name="AutoShape 117"/>
            <p:cNvSpPr>
              <a:spLocks/>
            </p:cNvSpPr>
            <p:nvPr/>
          </p:nvSpPr>
          <p:spPr bwMode="auto">
            <a:xfrm>
              <a:off x="6437403" y="2772142"/>
              <a:ext cx="464344" cy="34845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nvGrpSpPr>
          <p:cNvPr id="12" name="Group 13"/>
          <p:cNvGrpSpPr/>
          <p:nvPr/>
        </p:nvGrpSpPr>
        <p:grpSpPr>
          <a:xfrm>
            <a:off x="5231693" y="3536204"/>
            <a:ext cx="623455" cy="623455"/>
            <a:chOff x="5716910" y="3464598"/>
            <a:chExt cx="831273" cy="831273"/>
          </a:xfrm>
        </p:grpSpPr>
        <p:sp>
          <p:nvSpPr>
            <p:cNvPr id="13" name="Oval 14"/>
            <p:cNvSpPr/>
            <p:nvPr/>
          </p:nvSpPr>
          <p:spPr>
            <a:xfrm>
              <a:off x="5716910" y="3464598"/>
              <a:ext cx="831273" cy="83127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14" name="Group 15"/>
            <p:cNvGrpSpPr/>
            <p:nvPr/>
          </p:nvGrpSpPr>
          <p:grpSpPr>
            <a:xfrm>
              <a:off x="5900374" y="3655628"/>
              <a:ext cx="464344" cy="464344"/>
              <a:chOff x="4439444" y="2582069"/>
              <a:chExt cx="464344" cy="464344"/>
            </a:xfrm>
            <a:solidFill>
              <a:schemeClr val="bg1"/>
            </a:solidFill>
          </p:grpSpPr>
          <p:sp>
            <p:nvSpPr>
              <p:cNvPr id="15"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6"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7"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18" name="Group 19"/>
          <p:cNvGrpSpPr/>
          <p:nvPr/>
        </p:nvGrpSpPr>
        <p:grpSpPr>
          <a:xfrm>
            <a:off x="5231693" y="1775999"/>
            <a:ext cx="623455" cy="623455"/>
            <a:chOff x="6678551" y="1578185"/>
            <a:chExt cx="831273" cy="831273"/>
          </a:xfrm>
        </p:grpSpPr>
        <p:sp>
          <p:nvSpPr>
            <p:cNvPr id="19" name="Oval 20"/>
            <p:cNvSpPr/>
            <p:nvPr/>
          </p:nvSpPr>
          <p:spPr>
            <a:xfrm>
              <a:off x="6678551" y="1578185"/>
              <a:ext cx="831273" cy="83127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20" name="AutoShape 139"/>
            <p:cNvSpPr>
              <a:spLocks/>
            </p:cNvSpPr>
            <p:nvPr/>
          </p:nvSpPr>
          <p:spPr bwMode="auto">
            <a:xfrm>
              <a:off x="6862015" y="1768792"/>
              <a:ext cx="464344" cy="450057"/>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sp>
        <p:nvSpPr>
          <p:cNvPr id="21" name="TextBox 81"/>
          <p:cNvSpPr txBox="1"/>
          <p:nvPr/>
        </p:nvSpPr>
        <p:spPr>
          <a:xfrm>
            <a:off x="5943561" y="1723281"/>
            <a:ext cx="1415772" cy="569387"/>
          </a:xfrm>
          <a:prstGeom prst="rect">
            <a:avLst/>
          </a:prstGeom>
          <a:noFill/>
        </p:spPr>
        <p:txBody>
          <a:bodyPr wrap="none" rtlCol="0">
            <a:spAutoFit/>
          </a:bodyPr>
          <a:lstStyle/>
          <a:p>
            <a:r>
              <a:rPr lang="zh-CN" altLang="en-US" sz="1600" b="1" dirty="0">
                <a:solidFill>
                  <a:schemeClr val="tx1">
                    <a:lumMod val="65000"/>
                    <a:lumOff val="35000"/>
                  </a:schemeClr>
                </a:solidFill>
                <a:latin typeface="微软雅黑" pitchFamily="34" charset="-122"/>
                <a:ea typeface="微软雅黑" pitchFamily="34" charset="-122"/>
              </a:rPr>
              <a:t>点击添加文本</a:t>
            </a:r>
          </a:p>
          <a:p>
            <a:endParaRPr lang="en-GB" sz="1500" b="1" dirty="0">
              <a:solidFill>
                <a:schemeClr val="tx1">
                  <a:lumMod val="65000"/>
                  <a:lumOff val="35000"/>
                </a:schemeClr>
              </a:solidFill>
            </a:endParaRPr>
          </a:p>
        </p:txBody>
      </p:sp>
      <p:sp>
        <p:nvSpPr>
          <p:cNvPr id="22" name="Rectangle 24"/>
          <p:cNvSpPr/>
          <p:nvPr/>
        </p:nvSpPr>
        <p:spPr>
          <a:xfrm>
            <a:off x="5943560" y="2024385"/>
            <a:ext cx="2906486" cy="430887"/>
          </a:xfrm>
          <a:prstGeom prst="rect">
            <a:avLst/>
          </a:prstGeom>
        </p:spPr>
        <p:txBody>
          <a:bodyPr wrap="square">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内容专业</a:t>
            </a:r>
            <a:r>
              <a:rPr lang="zh-CN" altLang="en-US" sz="1100" dirty="0">
                <a:solidFill>
                  <a:schemeClr val="tx1">
                    <a:lumMod val="65000"/>
                    <a:lumOff val="35000"/>
                  </a:schemeClr>
                </a:solidFill>
                <a:latin typeface="微软雅黑" pitchFamily="34" charset="-122"/>
                <a:ea typeface="微软雅黑" pitchFamily="34" charset="-122"/>
              </a:rPr>
              <a:t>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23" name="TextBox 25"/>
          <p:cNvSpPr txBox="1"/>
          <p:nvPr/>
        </p:nvSpPr>
        <p:spPr>
          <a:xfrm>
            <a:off x="5943561" y="2570250"/>
            <a:ext cx="1415772" cy="569387"/>
          </a:xfrm>
          <a:prstGeom prst="rect">
            <a:avLst/>
          </a:prstGeom>
          <a:noFill/>
        </p:spPr>
        <p:txBody>
          <a:bodyPr wrap="none" rtlCol="0">
            <a:spAutoFit/>
          </a:bodyPr>
          <a:lstStyle/>
          <a:p>
            <a:r>
              <a:rPr lang="zh-CN" altLang="en-US" sz="1600" b="1" dirty="0">
                <a:solidFill>
                  <a:schemeClr val="tx1">
                    <a:lumMod val="65000"/>
                    <a:lumOff val="35000"/>
                  </a:schemeClr>
                </a:solidFill>
                <a:latin typeface="微软雅黑" pitchFamily="34" charset="-122"/>
                <a:ea typeface="微软雅黑" pitchFamily="34" charset="-122"/>
              </a:rPr>
              <a:t>点击添加文本</a:t>
            </a:r>
          </a:p>
          <a:p>
            <a:endParaRPr lang="en-GB" sz="1500" b="1" dirty="0">
              <a:solidFill>
                <a:schemeClr val="tx1">
                  <a:lumMod val="65000"/>
                  <a:lumOff val="35000"/>
                </a:schemeClr>
              </a:solidFill>
            </a:endParaRPr>
          </a:p>
        </p:txBody>
      </p:sp>
      <p:sp>
        <p:nvSpPr>
          <p:cNvPr id="24" name="Rectangle 24"/>
          <p:cNvSpPr/>
          <p:nvPr/>
        </p:nvSpPr>
        <p:spPr>
          <a:xfrm>
            <a:off x="5943560" y="2871354"/>
            <a:ext cx="2906486" cy="430887"/>
          </a:xfrm>
          <a:prstGeom prst="rect">
            <a:avLst/>
          </a:prstGeom>
        </p:spPr>
        <p:txBody>
          <a:bodyPr wrap="square">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内容专业</a:t>
            </a:r>
            <a:r>
              <a:rPr lang="zh-CN" altLang="en-US" sz="1100" dirty="0">
                <a:solidFill>
                  <a:schemeClr val="tx1">
                    <a:lumMod val="65000"/>
                    <a:lumOff val="35000"/>
                  </a:schemeClr>
                </a:solidFill>
                <a:latin typeface="微软雅黑" pitchFamily="34" charset="-122"/>
                <a:ea typeface="微软雅黑" pitchFamily="34" charset="-122"/>
              </a:rPr>
              <a:t>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25" name="TextBox 27"/>
          <p:cNvSpPr txBox="1"/>
          <p:nvPr/>
        </p:nvSpPr>
        <p:spPr>
          <a:xfrm>
            <a:off x="5943561" y="3454155"/>
            <a:ext cx="1415772" cy="569387"/>
          </a:xfrm>
          <a:prstGeom prst="rect">
            <a:avLst/>
          </a:prstGeom>
          <a:noFill/>
        </p:spPr>
        <p:txBody>
          <a:bodyPr wrap="none" rtlCol="0">
            <a:spAutoFit/>
          </a:bodyPr>
          <a:lstStyle/>
          <a:p>
            <a:r>
              <a:rPr lang="zh-CN" altLang="en-US" sz="1600" b="1" dirty="0">
                <a:solidFill>
                  <a:schemeClr val="tx1">
                    <a:lumMod val="65000"/>
                    <a:lumOff val="35000"/>
                  </a:schemeClr>
                </a:solidFill>
                <a:latin typeface="微软雅黑" pitchFamily="34" charset="-122"/>
                <a:ea typeface="微软雅黑" pitchFamily="34" charset="-122"/>
              </a:rPr>
              <a:t>点击添加文本</a:t>
            </a:r>
          </a:p>
          <a:p>
            <a:endParaRPr lang="en-GB" sz="1500" b="1" dirty="0">
              <a:solidFill>
                <a:schemeClr val="tx1">
                  <a:lumMod val="65000"/>
                  <a:lumOff val="35000"/>
                </a:schemeClr>
              </a:solidFill>
            </a:endParaRPr>
          </a:p>
        </p:txBody>
      </p:sp>
      <p:sp>
        <p:nvSpPr>
          <p:cNvPr id="26" name="Rectangle 24"/>
          <p:cNvSpPr/>
          <p:nvPr/>
        </p:nvSpPr>
        <p:spPr>
          <a:xfrm>
            <a:off x="5943560" y="3755259"/>
            <a:ext cx="2906486" cy="430887"/>
          </a:xfrm>
          <a:prstGeom prst="rect">
            <a:avLst/>
          </a:prstGeom>
        </p:spPr>
        <p:txBody>
          <a:bodyPr wrap="square">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内容专业</a:t>
            </a:r>
            <a:r>
              <a:rPr lang="zh-CN" altLang="en-US" sz="1100" dirty="0">
                <a:solidFill>
                  <a:schemeClr val="tx1">
                    <a:lumMod val="65000"/>
                    <a:lumOff val="35000"/>
                  </a:schemeClr>
                </a:solidFill>
                <a:latin typeface="微软雅黑" pitchFamily="34" charset="-122"/>
                <a:ea typeface="微软雅黑" pitchFamily="34" charset="-122"/>
              </a:rPr>
              <a:t>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27" name="矩形 26"/>
          <p:cNvSpPr/>
          <p:nvPr/>
        </p:nvSpPr>
        <p:spPr>
          <a:xfrm>
            <a:off x="1218248" y="1836998"/>
            <a:ext cx="3332246" cy="206036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1649242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p:cTn id="16" dur="500" fill="hold"/>
                                        <p:tgtEl>
                                          <p:spTgt spid="18"/>
                                        </p:tgtEl>
                                        <p:attrNameLst>
                                          <p:attrName>ppt_w</p:attrName>
                                        </p:attrNameLst>
                                      </p:cBhvr>
                                      <p:tavLst>
                                        <p:tav tm="0">
                                          <p:val>
                                            <p:fltVal val="0"/>
                                          </p:val>
                                        </p:tav>
                                        <p:tav tm="100000">
                                          <p:val>
                                            <p:strVal val="#ppt_w"/>
                                          </p:val>
                                        </p:tav>
                                      </p:tavLst>
                                    </p:anim>
                                    <p:anim calcmode="lin" valueType="num">
                                      <p:cBhvr>
                                        <p:cTn id="17" dur="500" fill="hold"/>
                                        <p:tgtEl>
                                          <p:spTgt spid="18"/>
                                        </p:tgtEl>
                                        <p:attrNameLst>
                                          <p:attrName>ppt_h</p:attrName>
                                        </p:attrNameLst>
                                      </p:cBhvr>
                                      <p:tavLst>
                                        <p:tav tm="0">
                                          <p:val>
                                            <p:fltVal val="0"/>
                                          </p:val>
                                        </p:tav>
                                        <p:tav tm="100000">
                                          <p:val>
                                            <p:strVal val="#ppt_h"/>
                                          </p:val>
                                        </p:tav>
                                      </p:tavLst>
                                    </p:anim>
                                    <p:animEffect transition="in" filter="fade">
                                      <p:cBhvr>
                                        <p:cTn id="18" dur="500"/>
                                        <p:tgtEl>
                                          <p:spTgt spid="18"/>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left)">
                                      <p:cBhvr>
                                        <p:cTn id="40" dur="500"/>
                                        <p:tgtEl>
                                          <p:spTgt spid="23"/>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500"/>
                                        <p:tgtEl>
                                          <p:spTgt spid="2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ipe(left)">
                                      <p:cBhvr>
                                        <p:cTn id="46" dur="500"/>
                                        <p:tgtEl>
                                          <p:spTgt spid="25"/>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wipe(left)">
                                      <p:cBhvr>
                                        <p:cTn id="4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 name="Group 59"/>
          <p:cNvGrpSpPr>
            <a:grpSpLocks/>
          </p:cNvGrpSpPr>
          <p:nvPr/>
        </p:nvGrpSpPr>
        <p:grpSpPr bwMode="auto">
          <a:xfrm>
            <a:off x="4665845" y="2058841"/>
            <a:ext cx="1949054" cy="676275"/>
            <a:chOff x="2437" y="1458"/>
            <a:chExt cx="1637" cy="568"/>
          </a:xfrm>
        </p:grpSpPr>
        <p:sp>
          <p:nvSpPr>
            <p:cNvPr id="9" name="Freeform 60"/>
            <p:cNvSpPr>
              <a:spLocks/>
            </p:cNvSpPr>
            <p:nvPr userDrawn="1"/>
          </p:nvSpPr>
          <p:spPr bwMode="gray">
            <a:xfrm>
              <a:off x="2482" y="1458"/>
              <a:ext cx="1592" cy="568"/>
            </a:xfrm>
            <a:custGeom>
              <a:avLst/>
              <a:gdLst/>
              <a:ahLst/>
              <a:cxnLst>
                <a:cxn ang="0">
                  <a:pos x="1" y="189"/>
                </a:cxn>
                <a:cxn ang="0">
                  <a:pos x="0" y="568"/>
                </a:cxn>
                <a:cxn ang="0">
                  <a:pos x="1489" y="329"/>
                </a:cxn>
                <a:cxn ang="0">
                  <a:pos x="1592" y="152"/>
                </a:cxn>
                <a:cxn ang="0">
                  <a:pos x="1477" y="0"/>
                </a:cxn>
                <a:cxn ang="0">
                  <a:pos x="1" y="189"/>
                </a:cxn>
              </a:cxnLst>
              <a:rect l="0" t="0" r="r" b="b"/>
              <a:pathLst>
                <a:path w="1592" h="568">
                  <a:moveTo>
                    <a:pt x="1" y="189"/>
                  </a:moveTo>
                  <a:lnTo>
                    <a:pt x="0" y="568"/>
                  </a:lnTo>
                  <a:lnTo>
                    <a:pt x="1489" y="329"/>
                  </a:lnTo>
                  <a:lnTo>
                    <a:pt x="1592" y="152"/>
                  </a:lnTo>
                  <a:lnTo>
                    <a:pt x="1477" y="0"/>
                  </a:lnTo>
                  <a:lnTo>
                    <a:pt x="1" y="189"/>
                  </a:lnTo>
                  <a:close/>
                </a:path>
              </a:pathLst>
            </a:custGeom>
            <a:gradFill rotWithShape="1">
              <a:gsLst>
                <a:gs pos="0">
                  <a:srgbClr val="EAEAEA"/>
                </a:gs>
                <a:gs pos="100000">
                  <a:srgbClr val="EAEAEA">
                    <a:gamma/>
                    <a:shade val="92157"/>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10" name="Freeform 61"/>
            <p:cNvSpPr>
              <a:spLocks/>
            </p:cNvSpPr>
            <p:nvPr userDrawn="1"/>
          </p:nvSpPr>
          <p:spPr bwMode="gray">
            <a:xfrm>
              <a:off x="2515" y="1500"/>
              <a:ext cx="1517" cy="476"/>
            </a:xfrm>
            <a:custGeom>
              <a:avLst/>
              <a:gdLst/>
              <a:ahLst/>
              <a:cxnLst>
                <a:cxn ang="0">
                  <a:pos x="0" y="184"/>
                </a:cxn>
                <a:cxn ang="0">
                  <a:pos x="1" y="476"/>
                </a:cxn>
                <a:cxn ang="0">
                  <a:pos x="1420" y="254"/>
                </a:cxn>
                <a:cxn ang="0">
                  <a:pos x="1509" y="117"/>
                </a:cxn>
                <a:cxn ang="0">
                  <a:pos x="1413" y="0"/>
                </a:cxn>
                <a:cxn ang="0">
                  <a:pos x="0" y="184"/>
                </a:cxn>
              </a:cxnLst>
              <a:rect l="0" t="0" r="r" b="b"/>
              <a:pathLst>
                <a:path w="1509" h="476">
                  <a:moveTo>
                    <a:pt x="0" y="184"/>
                  </a:moveTo>
                  <a:lnTo>
                    <a:pt x="1" y="476"/>
                  </a:lnTo>
                  <a:lnTo>
                    <a:pt x="1420" y="254"/>
                  </a:lnTo>
                  <a:lnTo>
                    <a:pt x="1509" y="117"/>
                  </a:lnTo>
                  <a:lnTo>
                    <a:pt x="1413" y="0"/>
                  </a:lnTo>
                  <a:lnTo>
                    <a:pt x="0" y="184"/>
                  </a:lnTo>
                  <a:close/>
                </a:path>
              </a:pathLst>
            </a:custGeom>
            <a:solidFill>
              <a:srgbClr val="C00000"/>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sp>
          <p:nvSpPr>
            <p:cNvPr id="11" name="AutoShape 62"/>
            <p:cNvSpPr>
              <a:spLocks noChangeArrowheads="1"/>
            </p:cNvSpPr>
            <p:nvPr userDrawn="1"/>
          </p:nvSpPr>
          <p:spPr bwMode="gray">
            <a:xfrm rot="16200000" flipH="1">
              <a:off x="2317" y="1822"/>
              <a:ext cx="288" cy="47"/>
            </a:xfrm>
            <a:prstGeom prst="parallelogram">
              <a:avLst>
                <a:gd name="adj" fmla="val 23376"/>
              </a:avLst>
            </a:prstGeom>
            <a:gradFill rotWithShape="1">
              <a:gsLst>
                <a:gs pos="0">
                  <a:srgbClr val="DDDDDD">
                    <a:gamma/>
                    <a:shade val="82353"/>
                    <a:invGamma/>
                  </a:srgbClr>
                </a:gs>
                <a:gs pos="100000">
                  <a:srgbClr val="DDDDDD"/>
                </a:gs>
              </a:gsLst>
              <a:lin ang="5400000" scaled="1"/>
            </a:gradFill>
            <a:ln w="9525" algn="ctr">
              <a:noFill/>
              <a:miter lim="800000"/>
              <a:headEnd/>
              <a:tailEnd/>
            </a:ln>
            <a:effectLst/>
            <a:scene3d>
              <a:camera prst="legacyObliqueTopLeft"/>
              <a:lightRig rig="legacyFlat3" dir="b"/>
            </a:scene3d>
            <a:sp3d extrusionH="36500" prstMaterial="legacyMatte">
              <a:bevelT w="13500" h="13500" prst="angle"/>
              <a:bevelB w="13500" h="13500" prst="angle"/>
              <a:extrusionClr>
                <a:srgbClr val="DDDDDD"/>
              </a:extrusionClr>
            </a:sp3d>
          </p:spPr>
          <p:txBody>
            <a:bodyPr wrap="none" anchor="ctr">
              <a:flatTx/>
            </a:bodyPr>
            <a:lstStyle/>
            <a:p>
              <a:pPr>
                <a:defRPr/>
              </a:pPr>
              <a:endParaRPr lang="zh-CN" altLang="en-US" kern="0">
                <a:solidFill>
                  <a:sysClr val="windowText" lastClr="000000"/>
                </a:solidFill>
              </a:endParaRPr>
            </a:p>
          </p:txBody>
        </p:sp>
      </p:grpSp>
      <p:grpSp>
        <p:nvGrpSpPr>
          <p:cNvPr id="12" name="Group 65"/>
          <p:cNvGrpSpPr>
            <a:grpSpLocks/>
          </p:cNvGrpSpPr>
          <p:nvPr/>
        </p:nvGrpSpPr>
        <p:grpSpPr bwMode="auto">
          <a:xfrm>
            <a:off x="2579870" y="2468416"/>
            <a:ext cx="1947863" cy="676275"/>
            <a:chOff x="697" y="1704"/>
            <a:chExt cx="1636" cy="568"/>
          </a:xfrm>
        </p:grpSpPr>
        <p:sp>
          <p:nvSpPr>
            <p:cNvPr id="13" name="Freeform 66"/>
            <p:cNvSpPr>
              <a:spLocks/>
            </p:cNvSpPr>
            <p:nvPr userDrawn="1"/>
          </p:nvSpPr>
          <p:spPr bwMode="gray">
            <a:xfrm>
              <a:off x="697" y="1704"/>
              <a:ext cx="1591" cy="568"/>
            </a:xfrm>
            <a:custGeom>
              <a:avLst/>
              <a:gdLst/>
              <a:ahLst/>
              <a:cxnLst>
                <a:cxn ang="0">
                  <a:pos x="1591" y="189"/>
                </a:cxn>
                <a:cxn ang="0">
                  <a:pos x="1591" y="568"/>
                </a:cxn>
                <a:cxn ang="0">
                  <a:pos x="103" y="329"/>
                </a:cxn>
                <a:cxn ang="0">
                  <a:pos x="0" y="152"/>
                </a:cxn>
                <a:cxn ang="0">
                  <a:pos x="115" y="0"/>
                </a:cxn>
                <a:cxn ang="0">
                  <a:pos x="1591" y="189"/>
                </a:cxn>
              </a:cxnLst>
              <a:rect l="0" t="0" r="r" b="b"/>
              <a:pathLst>
                <a:path w="1591" h="568">
                  <a:moveTo>
                    <a:pt x="1591" y="189"/>
                  </a:moveTo>
                  <a:lnTo>
                    <a:pt x="1591" y="568"/>
                  </a:lnTo>
                  <a:lnTo>
                    <a:pt x="103" y="329"/>
                  </a:lnTo>
                  <a:lnTo>
                    <a:pt x="0" y="152"/>
                  </a:lnTo>
                  <a:lnTo>
                    <a:pt x="115" y="0"/>
                  </a:lnTo>
                  <a:lnTo>
                    <a:pt x="1591" y="189"/>
                  </a:lnTo>
                  <a:close/>
                </a:path>
              </a:pathLst>
            </a:custGeom>
            <a:gradFill rotWithShape="1">
              <a:gsLst>
                <a:gs pos="0">
                  <a:srgbClr val="EAEAEA">
                    <a:gamma/>
                    <a:shade val="89020"/>
                    <a:invGamma/>
                  </a:srgbClr>
                </a:gs>
                <a:gs pos="100000">
                  <a:srgbClr val="EAEAEA"/>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14" name="Freeform 67"/>
            <p:cNvSpPr>
              <a:spLocks/>
            </p:cNvSpPr>
            <p:nvPr userDrawn="1"/>
          </p:nvSpPr>
          <p:spPr bwMode="gray">
            <a:xfrm>
              <a:off x="737" y="1746"/>
              <a:ext cx="1517" cy="476"/>
            </a:xfrm>
            <a:custGeom>
              <a:avLst/>
              <a:gdLst/>
              <a:ahLst/>
              <a:cxnLst>
                <a:cxn ang="0">
                  <a:pos x="1298" y="158"/>
                </a:cxn>
                <a:cxn ang="0">
                  <a:pos x="1297" y="409"/>
                </a:cxn>
                <a:cxn ang="0">
                  <a:pos x="70" y="218"/>
                </a:cxn>
                <a:cxn ang="0">
                  <a:pos x="0" y="96"/>
                </a:cxn>
                <a:cxn ang="0">
                  <a:pos x="76" y="0"/>
                </a:cxn>
                <a:cxn ang="0">
                  <a:pos x="1298" y="158"/>
                </a:cxn>
              </a:cxnLst>
              <a:rect l="0" t="0" r="r" b="b"/>
              <a:pathLst>
                <a:path w="1298" h="409">
                  <a:moveTo>
                    <a:pt x="1298" y="158"/>
                  </a:moveTo>
                  <a:lnTo>
                    <a:pt x="1297" y="409"/>
                  </a:lnTo>
                  <a:lnTo>
                    <a:pt x="70" y="218"/>
                  </a:lnTo>
                  <a:lnTo>
                    <a:pt x="0" y="96"/>
                  </a:lnTo>
                  <a:lnTo>
                    <a:pt x="76" y="0"/>
                  </a:lnTo>
                  <a:lnTo>
                    <a:pt x="1298" y="158"/>
                  </a:lnTo>
                  <a:close/>
                </a:path>
              </a:pathLst>
            </a:custGeom>
            <a:solidFill>
              <a:srgbClr val="C00000"/>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sp>
          <p:nvSpPr>
            <p:cNvPr id="15" name="AutoShape 68"/>
            <p:cNvSpPr>
              <a:spLocks noChangeArrowheads="1"/>
            </p:cNvSpPr>
            <p:nvPr userDrawn="1"/>
          </p:nvSpPr>
          <p:spPr bwMode="gray">
            <a:xfrm rot="5400000">
              <a:off x="2166" y="2067"/>
              <a:ext cx="288" cy="47"/>
            </a:xfrm>
            <a:prstGeom prst="parallelogram">
              <a:avLst>
                <a:gd name="adj" fmla="val 19149"/>
              </a:avLst>
            </a:prstGeom>
            <a:gradFill rotWithShape="1">
              <a:gsLst>
                <a:gs pos="0">
                  <a:srgbClr val="DDDDDD">
                    <a:gamma/>
                    <a:shade val="82353"/>
                    <a:invGamma/>
                  </a:srgbClr>
                </a:gs>
                <a:gs pos="100000">
                  <a:srgbClr val="DDDDDD"/>
                </a:gs>
              </a:gsLst>
              <a:lin ang="5400000" scaled="1"/>
            </a:gradFill>
            <a:ln w="9525" algn="ctr">
              <a:noFill/>
              <a:miter lim="800000"/>
              <a:headEnd/>
              <a:tailEnd/>
            </a:ln>
            <a:effectLst/>
            <a:scene3d>
              <a:camera prst="legacyObliqueTopRight"/>
              <a:lightRig rig="legacyFlat3" dir="b"/>
            </a:scene3d>
            <a:sp3d extrusionH="36500" prstMaterial="legacyMatte">
              <a:bevelT w="13500" h="13500" prst="angle"/>
              <a:bevelB w="13500" h="13500" prst="angle"/>
              <a:extrusionClr>
                <a:srgbClr val="DDDDDD"/>
              </a:extrusionClr>
            </a:sp3d>
          </p:spPr>
          <p:txBody>
            <a:bodyPr wrap="none" anchor="ctr">
              <a:flatTx/>
            </a:bodyPr>
            <a:lstStyle/>
            <a:p>
              <a:pPr>
                <a:defRPr/>
              </a:pPr>
              <a:endParaRPr lang="zh-CN" altLang="en-US" kern="0">
                <a:solidFill>
                  <a:sysClr val="windowText" lastClr="000000"/>
                </a:solidFill>
              </a:endParaRPr>
            </a:p>
          </p:txBody>
        </p:sp>
      </p:grpSp>
      <p:grpSp>
        <p:nvGrpSpPr>
          <p:cNvPr id="16" name="Group 78"/>
          <p:cNvGrpSpPr>
            <a:grpSpLocks/>
          </p:cNvGrpSpPr>
          <p:nvPr/>
        </p:nvGrpSpPr>
        <p:grpSpPr bwMode="auto">
          <a:xfrm>
            <a:off x="4512255" y="1049191"/>
            <a:ext cx="171450" cy="3584972"/>
            <a:chOff x="3391" y="1309"/>
            <a:chExt cx="144" cy="3011"/>
          </a:xfrm>
        </p:grpSpPr>
        <p:sp>
          <p:nvSpPr>
            <p:cNvPr id="17" name="AutoShape 79"/>
            <p:cNvSpPr>
              <a:spLocks noChangeArrowheads="1"/>
            </p:cNvSpPr>
            <p:nvPr userDrawn="1"/>
          </p:nvSpPr>
          <p:spPr bwMode="gray">
            <a:xfrm>
              <a:off x="3393" y="1309"/>
              <a:ext cx="142" cy="3011"/>
            </a:xfrm>
            <a:prstGeom prst="can">
              <a:avLst>
                <a:gd name="adj" fmla="val 55367"/>
              </a:avLst>
            </a:prstGeom>
            <a:gradFill rotWithShape="1">
              <a:gsLst>
                <a:gs pos="0">
                  <a:srgbClr val="B8B8B8"/>
                </a:gs>
                <a:gs pos="50000">
                  <a:srgbClr val="FFFFFF"/>
                </a:gs>
                <a:gs pos="100000">
                  <a:sysClr val="window" lastClr="FFFFFF">
                    <a:lumMod val="50000"/>
                  </a:sysClr>
                </a:gs>
              </a:gsLst>
              <a:lin ang="0" scaled="1"/>
            </a:gradFill>
            <a:ln w="9525">
              <a:noFill/>
              <a:round/>
              <a:headEnd/>
              <a:tailEnd/>
            </a:ln>
            <a:effectLst>
              <a:outerShdw blurRad="50800" dist="38100" dir="5400000" algn="t" rotWithShape="0">
                <a:prstClr val="black">
                  <a:alpha val="40000"/>
                </a:prstClr>
              </a:outerShdw>
            </a:effectLst>
          </p:spPr>
          <p:txBody>
            <a:bodyPr/>
            <a:lstStyle/>
            <a:p>
              <a:pPr>
                <a:defRPr/>
              </a:pPr>
              <a:endParaRPr lang="zh-CN" altLang="en-US" kern="0">
                <a:solidFill>
                  <a:sysClr val="windowText" lastClr="000000"/>
                </a:solidFill>
              </a:endParaRPr>
            </a:p>
          </p:txBody>
        </p:sp>
        <p:sp>
          <p:nvSpPr>
            <p:cNvPr id="18" name="Oval 80"/>
            <p:cNvSpPr>
              <a:spLocks noChangeArrowheads="1"/>
            </p:cNvSpPr>
            <p:nvPr userDrawn="1"/>
          </p:nvSpPr>
          <p:spPr bwMode="gray">
            <a:xfrm>
              <a:off x="3391" y="1309"/>
              <a:ext cx="144" cy="78"/>
            </a:xfrm>
            <a:prstGeom prst="ellipse">
              <a:avLst/>
            </a:prstGeom>
            <a:gradFill rotWithShape="1">
              <a:gsLst>
                <a:gs pos="0">
                  <a:srgbClr val="FFFFFF">
                    <a:gamma/>
                    <a:shade val="92157"/>
                    <a:invGamma/>
                  </a:srgbClr>
                </a:gs>
                <a:gs pos="50000">
                  <a:srgbClr val="FFFFFF"/>
                </a:gs>
                <a:gs pos="100000">
                  <a:srgbClr val="FFFFFF">
                    <a:gamma/>
                    <a:shade val="92157"/>
                    <a:invGamma/>
                  </a:srgbClr>
                </a:gs>
              </a:gsLst>
              <a:lin ang="2700000" scaled="1"/>
            </a:gradFill>
            <a:ln w="9525" algn="ctr">
              <a:noFill/>
              <a:round/>
              <a:headEnd/>
              <a:tailEnd/>
            </a:ln>
            <a:effectLst/>
          </p:spPr>
          <p:txBody>
            <a:bodyPr wrap="none" anchor="ctr"/>
            <a:lstStyle/>
            <a:p>
              <a:pPr>
                <a:defRPr/>
              </a:pPr>
              <a:endParaRPr lang="zh-CN" altLang="en-US" kern="0">
                <a:solidFill>
                  <a:sysClr val="windowText" lastClr="000000"/>
                </a:solidFill>
              </a:endParaRPr>
            </a:p>
          </p:txBody>
        </p:sp>
      </p:grpSp>
      <p:grpSp>
        <p:nvGrpSpPr>
          <p:cNvPr id="19" name="Group 81"/>
          <p:cNvGrpSpPr>
            <a:grpSpLocks/>
          </p:cNvGrpSpPr>
          <p:nvPr/>
        </p:nvGrpSpPr>
        <p:grpSpPr bwMode="auto">
          <a:xfrm>
            <a:off x="3313295" y="1833813"/>
            <a:ext cx="1243013" cy="660797"/>
            <a:chOff x="2384" y="1968"/>
            <a:chExt cx="1044" cy="555"/>
          </a:xfrm>
        </p:grpSpPr>
        <p:sp>
          <p:nvSpPr>
            <p:cNvPr id="20" name="AutoShape 82"/>
            <p:cNvSpPr>
              <a:spLocks noChangeArrowheads="1"/>
            </p:cNvSpPr>
            <p:nvPr userDrawn="1"/>
          </p:nvSpPr>
          <p:spPr bwMode="gray">
            <a:xfrm rot="5400000" flipH="1">
              <a:off x="3236" y="2086"/>
              <a:ext cx="288" cy="96"/>
            </a:xfrm>
            <a:prstGeom prst="parallelogram">
              <a:avLst>
                <a:gd name="adj" fmla="val 18736"/>
              </a:avLst>
            </a:prstGeom>
            <a:gradFill rotWithShape="1">
              <a:gsLst>
                <a:gs pos="417">
                  <a:srgbClr val="999999"/>
                </a:gs>
                <a:gs pos="7000">
                  <a:srgbClr val="EAEAEA">
                    <a:gamma/>
                    <a:shade val="85882"/>
                    <a:invGamma/>
                  </a:srgbClr>
                </a:gs>
                <a:gs pos="100000">
                  <a:srgbClr val="EAEAEA"/>
                </a:gs>
              </a:gsLst>
              <a:lin ang="5400000" scaled="1"/>
            </a:gradFill>
            <a:ln w="9525">
              <a:noFill/>
              <a:miter lim="800000"/>
              <a:headEnd/>
              <a:tailEnd/>
            </a:ln>
            <a:effectLst/>
            <a:scene3d>
              <a:camera prst="legacyObliqueTopLef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kern="0">
                <a:solidFill>
                  <a:sysClr val="windowText" lastClr="000000"/>
                </a:solidFill>
              </a:endParaRPr>
            </a:p>
          </p:txBody>
        </p:sp>
        <p:sp>
          <p:nvSpPr>
            <p:cNvPr id="21" name="Freeform 83"/>
            <p:cNvSpPr>
              <a:spLocks/>
            </p:cNvSpPr>
            <p:nvPr userDrawn="1"/>
          </p:nvSpPr>
          <p:spPr bwMode="gray">
            <a:xfrm>
              <a:off x="2384" y="1968"/>
              <a:ext cx="975" cy="555"/>
            </a:xfrm>
            <a:custGeom>
              <a:avLst/>
              <a:gdLst/>
              <a:ahLst/>
              <a:cxnLst>
                <a:cxn ang="0">
                  <a:pos x="837" y="0"/>
                </a:cxn>
                <a:cxn ang="0">
                  <a:pos x="837" y="317"/>
                </a:cxn>
                <a:cxn ang="0">
                  <a:pos x="116" y="476"/>
                </a:cxn>
                <a:cxn ang="0">
                  <a:pos x="0" y="304"/>
                </a:cxn>
                <a:cxn ang="0">
                  <a:pos x="110" y="100"/>
                </a:cxn>
                <a:cxn ang="0">
                  <a:pos x="837" y="0"/>
                </a:cxn>
              </a:cxnLst>
              <a:rect l="0" t="0" r="r" b="b"/>
              <a:pathLst>
                <a:path w="837" h="476">
                  <a:moveTo>
                    <a:pt x="837" y="0"/>
                  </a:moveTo>
                  <a:lnTo>
                    <a:pt x="837" y="317"/>
                  </a:lnTo>
                  <a:lnTo>
                    <a:pt x="116" y="476"/>
                  </a:lnTo>
                  <a:lnTo>
                    <a:pt x="0" y="304"/>
                  </a:lnTo>
                  <a:lnTo>
                    <a:pt x="110" y="100"/>
                  </a:lnTo>
                  <a:lnTo>
                    <a:pt x="837" y="0"/>
                  </a:lnTo>
                  <a:close/>
                </a:path>
              </a:pathLst>
            </a:custGeom>
            <a:gradFill rotWithShape="1">
              <a:gsLst>
                <a:gs pos="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b">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22" name="Freeform 84"/>
            <p:cNvSpPr>
              <a:spLocks/>
            </p:cNvSpPr>
            <p:nvPr userDrawn="1"/>
          </p:nvSpPr>
          <p:spPr bwMode="gray">
            <a:xfrm>
              <a:off x="2421" y="2007"/>
              <a:ext cx="905" cy="461"/>
            </a:xfrm>
            <a:custGeom>
              <a:avLst/>
              <a:gdLst/>
              <a:ahLst/>
              <a:cxnLst>
                <a:cxn ang="0">
                  <a:pos x="786" y="0"/>
                </a:cxn>
                <a:cxn ang="0">
                  <a:pos x="786" y="252"/>
                </a:cxn>
                <a:cxn ang="0">
                  <a:pos x="92" y="396"/>
                </a:cxn>
                <a:cxn ang="0">
                  <a:pos x="0" y="266"/>
                </a:cxn>
                <a:cxn ang="0">
                  <a:pos x="88" y="112"/>
                </a:cxn>
                <a:cxn ang="0">
                  <a:pos x="786" y="0"/>
                </a:cxn>
              </a:cxnLst>
              <a:rect l="0" t="0" r="r" b="b"/>
              <a:pathLst>
                <a:path w="786" h="396">
                  <a:moveTo>
                    <a:pt x="786" y="0"/>
                  </a:moveTo>
                  <a:lnTo>
                    <a:pt x="786" y="252"/>
                  </a:lnTo>
                  <a:lnTo>
                    <a:pt x="92" y="396"/>
                  </a:lnTo>
                  <a:lnTo>
                    <a:pt x="0" y="266"/>
                  </a:lnTo>
                  <a:lnTo>
                    <a:pt x="88" y="112"/>
                  </a:lnTo>
                  <a:lnTo>
                    <a:pt x="786" y="0"/>
                  </a:lnTo>
                  <a:close/>
                </a:path>
              </a:pathLst>
            </a:custGeom>
            <a:solidFill>
              <a:srgbClr val="C00000"/>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grpSp>
      <p:grpSp>
        <p:nvGrpSpPr>
          <p:cNvPr id="23" name="Group 86"/>
          <p:cNvGrpSpPr>
            <a:grpSpLocks/>
          </p:cNvGrpSpPr>
          <p:nvPr/>
        </p:nvGrpSpPr>
        <p:grpSpPr bwMode="auto">
          <a:xfrm>
            <a:off x="2239351" y="3480448"/>
            <a:ext cx="2300288" cy="604838"/>
            <a:chOff x="1482" y="3351"/>
            <a:chExt cx="1932" cy="508"/>
          </a:xfrm>
        </p:grpSpPr>
        <p:sp>
          <p:nvSpPr>
            <p:cNvPr id="24" name="AutoShape 87"/>
            <p:cNvSpPr>
              <a:spLocks noChangeArrowheads="1"/>
            </p:cNvSpPr>
            <p:nvPr userDrawn="1"/>
          </p:nvSpPr>
          <p:spPr bwMode="gray">
            <a:xfrm rot="5400000" flipH="1">
              <a:off x="3237" y="3499"/>
              <a:ext cx="288" cy="66"/>
            </a:xfrm>
            <a:prstGeom prst="parallelogram">
              <a:avLst>
                <a:gd name="adj" fmla="val 4525"/>
              </a:avLst>
            </a:prstGeom>
            <a:gradFill rotWithShape="1">
              <a:gsLst>
                <a:gs pos="1250">
                  <a:srgbClr val="949494"/>
                </a:gs>
                <a:gs pos="7000">
                  <a:srgbClr val="EAEAEA">
                    <a:gamma/>
                    <a:shade val="85882"/>
                    <a:invGamma/>
                  </a:srgbClr>
                </a:gs>
                <a:gs pos="100000">
                  <a:srgbClr val="EAEAEA"/>
                </a:gs>
              </a:gsLst>
              <a:lin ang="5400000" scaled="1"/>
            </a:gradFill>
            <a:ln w="9525" algn="ctr">
              <a:noFill/>
              <a:miter lim="800000"/>
              <a:headEnd/>
              <a:tailEnd/>
            </a:ln>
            <a:effectLst/>
            <a:scene3d>
              <a:camera prst="legacyObliqueTopLef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kern="0">
                <a:solidFill>
                  <a:sysClr val="windowText" lastClr="000000"/>
                </a:solidFill>
              </a:endParaRPr>
            </a:p>
          </p:txBody>
        </p:sp>
        <p:sp>
          <p:nvSpPr>
            <p:cNvPr id="25" name="Freeform 88"/>
            <p:cNvSpPr>
              <a:spLocks/>
            </p:cNvSpPr>
            <p:nvPr userDrawn="1"/>
          </p:nvSpPr>
          <p:spPr bwMode="gray">
            <a:xfrm>
              <a:off x="1482" y="3351"/>
              <a:ext cx="1883" cy="508"/>
            </a:xfrm>
            <a:custGeom>
              <a:avLst/>
              <a:gdLst/>
              <a:ahLst/>
              <a:cxnLst>
                <a:cxn ang="0">
                  <a:pos x="2085" y="0"/>
                </a:cxn>
                <a:cxn ang="0">
                  <a:pos x="2085" y="312"/>
                </a:cxn>
                <a:cxn ang="0">
                  <a:pos x="171" y="436"/>
                </a:cxn>
                <a:cxn ang="0">
                  <a:pos x="0" y="277"/>
                </a:cxn>
                <a:cxn ang="0">
                  <a:pos x="178" y="88"/>
                </a:cxn>
                <a:cxn ang="0">
                  <a:pos x="2085" y="0"/>
                </a:cxn>
              </a:cxnLst>
              <a:rect l="0" t="0" r="r" b="b"/>
              <a:pathLst>
                <a:path w="2085" h="436">
                  <a:moveTo>
                    <a:pt x="2085" y="0"/>
                  </a:moveTo>
                  <a:lnTo>
                    <a:pt x="2085" y="312"/>
                  </a:lnTo>
                  <a:lnTo>
                    <a:pt x="171" y="436"/>
                  </a:lnTo>
                  <a:lnTo>
                    <a:pt x="0" y="277"/>
                  </a:lnTo>
                  <a:lnTo>
                    <a:pt x="178" y="88"/>
                  </a:lnTo>
                  <a:lnTo>
                    <a:pt x="2085" y="0"/>
                  </a:lnTo>
                  <a:close/>
                </a:path>
              </a:pathLst>
            </a:custGeom>
            <a:gradFill rotWithShape="1">
              <a:gsLst>
                <a:gs pos="0">
                  <a:srgbClr val="FFFFFF">
                    <a:gamma/>
                    <a:shade val="85882"/>
                    <a:invGamma/>
                  </a:srgbClr>
                </a:gs>
                <a:gs pos="5000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26" name="Freeform 89"/>
            <p:cNvSpPr>
              <a:spLocks/>
            </p:cNvSpPr>
            <p:nvPr userDrawn="1"/>
          </p:nvSpPr>
          <p:spPr bwMode="gray">
            <a:xfrm>
              <a:off x="1528" y="3394"/>
              <a:ext cx="1812" cy="419"/>
            </a:xfrm>
            <a:custGeom>
              <a:avLst/>
              <a:gdLst/>
              <a:ahLst/>
              <a:cxnLst>
                <a:cxn ang="0">
                  <a:pos x="2004" y="0"/>
                </a:cxn>
                <a:cxn ang="0">
                  <a:pos x="2003" y="250"/>
                </a:cxn>
                <a:cxn ang="0">
                  <a:pos x="130" y="360"/>
                </a:cxn>
                <a:cxn ang="0">
                  <a:pos x="0" y="234"/>
                </a:cxn>
                <a:cxn ang="0">
                  <a:pos x="138" y="92"/>
                </a:cxn>
                <a:cxn ang="0">
                  <a:pos x="2004" y="0"/>
                </a:cxn>
              </a:cxnLst>
              <a:rect l="0" t="0" r="r" b="b"/>
              <a:pathLst>
                <a:path w="2004" h="360">
                  <a:moveTo>
                    <a:pt x="2004" y="0"/>
                  </a:moveTo>
                  <a:lnTo>
                    <a:pt x="2003" y="250"/>
                  </a:lnTo>
                  <a:lnTo>
                    <a:pt x="130" y="360"/>
                  </a:lnTo>
                  <a:lnTo>
                    <a:pt x="0" y="234"/>
                  </a:lnTo>
                  <a:lnTo>
                    <a:pt x="138" y="92"/>
                  </a:lnTo>
                  <a:lnTo>
                    <a:pt x="2004" y="0"/>
                  </a:lnTo>
                  <a:close/>
                </a:path>
              </a:pathLst>
            </a:custGeom>
            <a:solidFill>
              <a:srgbClr val="C00000"/>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grpSp>
      <p:grpSp>
        <p:nvGrpSpPr>
          <p:cNvPr id="27" name="Group 92"/>
          <p:cNvGrpSpPr>
            <a:grpSpLocks/>
          </p:cNvGrpSpPr>
          <p:nvPr/>
        </p:nvGrpSpPr>
        <p:grpSpPr bwMode="auto">
          <a:xfrm>
            <a:off x="4650366" y="3091113"/>
            <a:ext cx="2461023" cy="604838"/>
            <a:chOff x="3496" y="3024"/>
            <a:chExt cx="2183" cy="508"/>
          </a:xfrm>
        </p:grpSpPr>
        <p:sp>
          <p:nvSpPr>
            <p:cNvPr id="28" name="AutoShape 93"/>
            <p:cNvSpPr>
              <a:spLocks noChangeArrowheads="1"/>
            </p:cNvSpPr>
            <p:nvPr userDrawn="1"/>
          </p:nvSpPr>
          <p:spPr bwMode="gray">
            <a:xfrm rot="-5400000">
              <a:off x="3389" y="3170"/>
              <a:ext cx="288" cy="75"/>
            </a:xfrm>
            <a:prstGeom prst="parallelogram">
              <a:avLst>
                <a:gd name="adj" fmla="val 3982"/>
              </a:avLst>
            </a:prstGeom>
            <a:gradFill rotWithShape="1">
              <a:gsLst>
                <a:gs pos="417">
                  <a:srgbClr val="9F9F9F"/>
                </a:gs>
                <a:gs pos="7000">
                  <a:srgbClr val="B8B8B8"/>
                </a:gs>
                <a:gs pos="100000">
                  <a:srgbClr val="EAEAEA"/>
                </a:gs>
              </a:gsLst>
              <a:lin ang="5400000" scaled="1"/>
            </a:gradFill>
            <a:ln w="9525" algn="ctr">
              <a:noFill/>
              <a:miter lim="800000"/>
              <a:headEnd/>
              <a:tailEnd/>
            </a:ln>
            <a:effectLst/>
            <a:scene3d>
              <a:camera prst="legacyObliqueTopRigh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kern="0">
                <a:solidFill>
                  <a:sysClr val="windowText" lastClr="000000"/>
                </a:solidFill>
              </a:endParaRPr>
            </a:p>
          </p:txBody>
        </p:sp>
        <p:sp>
          <p:nvSpPr>
            <p:cNvPr id="29" name="Freeform 94"/>
            <p:cNvSpPr>
              <a:spLocks/>
            </p:cNvSpPr>
            <p:nvPr userDrawn="1"/>
          </p:nvSpPr>
          <p:spPr bwMode="gray">
            <a:xfrm flipH="1">
              <a:off x="3553" y="3024"/>
              <a:ext cx="2126" cy="508"/>
            </a:xfrm>
            <a:custGeom>
              <a:avLst/>
              <a:gdLst/>
              <a:ahLst/>
              <a:cxnLst>
                <a:cxn ang="0">
                  <a:pos x="2085" y="0"/>
                </a:cxn>
                <a:cxn ang="0">
                  <a:pos x="2085" y="312"/>
                </a:cxn>
                <a:cxn ang="0">
                  <a:pos x="171" y="436"/>
                </a:cxn>
                <a:cxn ang="0">
                  <a:pos x="0" y="277"/>
                </a:cxn>
                <a:cxn ang="0">
                  <a:pos x="178" y="88"/>
                </a:cxn>
                <a:cxn ang="0">
                  <a:pos x="2085" y="0"/>
                </a:cxn>
              </a:cxnLst>
              <a:rect l="0" t="0" r="r" b="b"/>
              <a:pathLst>
                <a:path w="2085" h="436">
                  <a:moveTo>
                    <a:pt x="2085" y="0"/>
                  </a:moveTo>
                  <a:lnTo>
                    <a:pt x="2085" y="312"/>
                  </a:lnTo>
                  <a:lnTo>
                    <a:pt x="171" y="436"/>
                  </a:lnTo>
                  <a:lnTo>
                    <a:pt x="0" y="277"/>
                  </a:lnTo>
                  <a:lnTo>
                    <a:pt x="178" y="88"/>
                  </a:lnTo>
                  <a:lnTo>
                    <a:pt x="2085" y="0"/>
                  </a:lnTo>
                  <a:close/>
                </a:path>
              </a:pathLst>
            </a:custGeom>
            <a:gradFill rotWithShape="1">
              <a:gsLst>
                <a:gs pos="0">
                  <a:srgbClr val="FFFFFF">
                    <a:gamma/>
                    <a:shade val="85882"/>
                    <a:invGamma/>
                  </a:srgbClr>
                </a:gs>
                <a:gs pos="5000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30" name="Freeform 95"/>
            <p:cNvSpPr>
              <a:spLocks/>
            </p:cNvSpPr>
            <p:nvPr userDrawn="1"/>
          </p:nvSpPr>
          <p:spPr bwMode="gray">
            <a:xfrm flipH="1">
              <a:off x="3580" y="3067"/>
              <a:ext cx="2047" cy="419"/>
            </a:xfrm>
            <a:custGeom>
              <a:avLst/>
              <a:gdLst/>
              <a:ahLst/>
              <a:cxnLst>
                <a:cxn ang="0">
                  <a:pos x="2004" y="0"/>
                </a:cxn>
                <a:cxn ang="0">
                  <a:pos x="2003" y="250"/>
                </a:cxn>
                <a:cxn ang="0">
                  <a:pos x="130" y="360"/>
                </a:cxn>
                <a:cxn ang="0">
                  <a:pos x="0" y="234"/>
                </a:cxn>
                <a:cxn ang="0">
                  <a:pos x="138" y="92"/>
                </a:cxn>
                <a:cxn ang="0">
                  <a:pos x="2004" y="0"/>
                </a:cxn>
              </a:cxnLst>
              <a:rect l="0" t="0" r="r" b="b"/>
              <a:pathLst>
                <a:path w="2004" h="360">
                  <a:moveTo>
                    <a:pt x="2004" y="0"/>
                  </a:moveTo>
                  <a:lnTo>
                    <a:pt x="2003" y="250"/>
                  </a:lnTo>
                  <a:lnTo>
                    <a:pt x="130" y="360"/>
                  </a:lnTo>
                  <a:lnTo>
                    <a:pt x="0" y="234"/>
                  </a:lnTo>
                  <a:lnTo>
                    <a:pt x="138" y="92"/>
                  </a:lnTo>
                  <a:lnTo>
                    <a:pt x="2004" y="0"/>
                  </a:lnTo>
                  <a:close/>
                </a:path>
              </a:pathLst>
            </a:custGeom>
            <a:solidFill>
              <a:srgbClr val="C00000"/>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grpSp>
      <p:grpSp>
        <p:nvGrpSpPr>
          <p:cNvPr id="31" name="Group 98"/>
          <p:cNvGrpSpPr>
            <a:grpSpLocks/>
          </p:cNvGrpSpPr>
          <p:nvPr/>
        </p:nvGrpSpPr>
        <p:grpSpPr bwMode="auto">
          <a:xfrm>
            <a:off x="4650367" y="1411141"/>
            <a:ext cx="1328738" cy="660797"/>
            <a:chOff x="2345" y="1092"/>
            <a:chExt cx="1116" cy="555"/>
          </a:xfrm>
        </p:grpSpPr>
        <p:sp>
          <p:nvSpPr>
            <p:cNvPr id="32" name="AutoShape 99"/>
            <p:cNvSpPr>
              <a:spLocks noChangeArrowheads="1"/>
            </p:cNvSpPr>
            <p:nvPr/>
          </p:nvSpPr>
          <p:spPr bwMode="gray">
            <a:xfrm rot="-5400000">
              <a:off x="2249" y="1222"/>
              <a:ext cx="288" cy="96"/>
            </a:xfrm>
            <a:prstGeom prst="parallelogram">
              <a:avLst>
                <a:gd name="adj" fmla="val 18736"/>
              </a:avLst>
            </a:prstGeom>
            <a:gradFill rotWithShape="1">
              <a:gsLst>
                <a:gs pos="0">
                  <a:srgbClr val="EAEAEA">
                    <a:gamma/>
                    <a:shade val="85882"/>
                    <a:invGamma/>
                  </a:srgbClr>
                </a:gs>
                <a:gs pos="100000">
                  <a:srgbClr val="EAEAEA"/>
                </a:gs>
              </a:gsLst>
              <a:lin ang="5400000" scaled="1"/>
            </a:gradFill>
            <a:ln w="9525">
              <a:noFill/>
              <a:miter lim="800000"/>
              <a:headEnd/>
              <a:tailEnd/>
            </a:ln>
            <a:effectLst/>
            <a:scene3d>
              <a:camera prst="legacyObliqueTopRigh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kern="0">
                <a:solidFill>
                  <a:sysClr val="windowText" lastClr="000000"/>
                </a:solidFill>
              </a:endParaRPr>
            </a:p>
          </p:txBody>
        </p:sp>
        <p:grpSp>
          <p:nvGrpSpPr>
            <p:cNvPr id="33" name="Group 100"/>
            <p:cNvGrpSpPr>
              <a:grpSpLocks/>
            </p:cNvGrpSpPr>
            <p:nvPr/>
          </p:nvGrpSpPr>
          <p:grpSpPr bwMode="auto">
            <a:xfrm>
              <a:off x="2414" y="1092"/>
              <a:ext cx="1047" cy="555"/>
              <a:chOff x="2414" y="1104"/>
              <a:chExt cx="975" cy="555"/>
            </a:xfrm>
          </p:grpSpPr>
          <p:sp>
            <p:nvSpPr>
              <p:cNvPr id="34" name="Freeform 101"/>
              <p:cNvSpPr>
                <a:spLocks/>
              </p:cNvSpPr>
              <p:nvPr/>
            </p:nvSpPr>
            <p:spPr bwMode="gray">
              <a:xfrm flipH="1">
                <a:off x="2414" y="1104"/>
                <a:ext cx="975" cy="555"/>
              </a:xfrm>
              <a:custGeom>
                <a:avLst/>
                <a:gdLst/>
                <a:ahLst/>
                <a:cxnLst>
                  <a:cxn ang="0">
                    <a:pos x="837" y="0"/>
                  </a:cxn>
                  <a:cxn ang="0">
                    <a:pos x="837" y="317"/>
                  </a:cxn>
                  <a:cxn ang="0">
                    <a:pos x="116" y="476"/>
                  </a:cxn>
                  <a:cxn ang="0">
                    <a:pos x="0" y="304"/>
                  </a:cxn>
                  <a:cxn ang="0">
                    <a:pos x="110" y="100"/>
                  </a:cxn>
                  <a:cxn ang="0">
                    <a:pos x="837" y="0"/>
                  </a:cxn>
                </a:cxnLst>
                <a:rect l="0" t="0" r="r" b="b"/>
                <a:pathLst>
                  <a:path w="837" h="476">
                    <a:moveTo>
                      <a:pt x="837" y="0"/>
                    </a:moveTo>
                    <a:lnTo>
                      <a:pt x="837" y="317"/>
                    </a:lnTo>
                    <a:lnTo>
                      <a:pt x="116" y="476"/>
                    </a:lnTo>
                    <a:lnTo>
                      <a:pt x="0" y="304"/>
                    </a:lnTo>
                    <a:lnTo>
                      <a:pt x="110" y="100"/>
                    </a:lnTo>
                    <a:lnTo>
                      <a:pt x="837" y="0"/>
                    </a:lnTo>
                    <a:close/>
                  </a:path>
                </a:pathLst>
              </a:custGeom>
              <a:gradFill rotWithShape="1">
                <a:gsLst>
                  <a:gs pos="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b">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35" name="Freeform 102"/>
              <p:cNvSpPr>
                <a:spLocks/>
              </p:cNvSpPr>
              <p:nvPr/>
            </p:nvSpPr>
            <p:spPr bwMode="gray">
              <a:xfrm flipH="1">
                <a:off x="2447" y="1143"/>
                <a:ext cx="905" cy="461"/>
              </a:xfrm>
              <a:custGeom>
                <a:avLst/>
                <a:gdLst/>
                <a:ahLst/>
                <a:cxnLst>
                  <a:cxn ang="0">
                    <a:pos x="786" y="0"/>
                  </a:cxn>
                  <a:cxn ang="0">
                    <a:pos x="786" y="252"/>
                  </a:cxn>
                  <a:cxn ang="0">
                    <a:pos x="92" y="396"/>
                  </a:cxn>
                  <a:cxn ang="0">
                    <a:pos x="0" y="266"/>
                  </a:cxn>
                  <a:cxn ang="0">
                    <a:pos x="88" y="112"/>
                  </a:cxn>
                  <a:cxn ang="0">
                    <a:pos x="786" y="0"/>
                  </a:cxn>
                </a:cxnLst>
                <a:rect l="0" t="0" r="r" b="b"/>
                <a:pathLst>
                  <a:path w="786" h="396">
                    <a:moveTo>
                      <a:pt x="786" y="0"/>
                    </a:moveTo>
                    <a:lnTo>
                      <a:pt x="786" y="252"/>
                    </a:lnTo>
                    <a:lnTo>
                      <a:pt x="92" y="396"/>
                    </a:lnTo>
                    <a:lnTo>
                      <a:pt x="0" y="266"/>
                    </a:lnTo>
                    <a:lnTo>
                      <a:pt x="88" y="112"/>
                    </a:lnTo>
                    <a:lnTo>
                      <a:pt x="786" y="0"/>
                    </a:lnTo>
                    <a:close/>
                  </a:path>
                </a:pathLst>
              </a:custGeom>
              <a:solidFill>
                <a:srgbClr val="C00000"/>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grpSp>
      </p:grpSp>
      <p:sp>
        <p:nvSpPr>
          <p:cNvPr id="36" name="TextBox 15"/>
          <p:cNvSpPr txBox="1"/>
          <p:nvPr/>
        </p:nvSpPr>
        <p:spPr>
          <a:xfrm rot="508654">
            <a:off x="4707517" y="1571620"/>
            <a:ext cx="1133410" cy="276999"/>
          </a:xfrm>
          <a:prstGeom prst="rect">
            <a:avLst/>
          </a:prstGeom>
          <a:noFill/>
        </p:spPr>
        <p:txBody>
          <a:bodyPr wrap="square" rtlCol="0">
            <a:spAutoFit/>
          </a:bodyPr>
          <a:lstStyle/>
          <a:p>
            <a:r>
              <a:rPr lang="en-US" altLang="zh-CN" sz="1200" b="1" dirty="0">
                <a:solidFill>
                  <a:schemeClr val="bg1">
                    <a:lumMod val="95000"/>
                  </a:schemeClr>
                </a:solidFill>
                <a:latin typeface="微软雅黑" pitchFamily="34" charset="-122"/>
                <a:ea typeface="微软雅黑" pitchFamily="34" charset="-122"/>
              </a:rPr>
              <a:t>3</a:t>
            </a:r>
            <a:r>
              <a:rPr lang="zh-CN" altLang="en-US" sz="1200" b="1" dirty="0">
                <a:solidFill>
                  <a:schemeClr val="bg1">
                    <a:lumMod val="95000"/>
                  </a:schemeClr>
                </a:solidFill>
                <a:latin typeface="微软雅黑" pitchFamily="34" charset="-122"/>
                <a:ea typeface="微软雅黑" pitchFamily="34" charset="-122"/>
              </a:rPr>
              <a:t>月份</a:t>
            </a:r>
          </a:p>
        </p:txBody>
      </p:sp>
      <p:sp>
        <p:nvSpPr>
          <p:cNvPr id="37" name="TextBox 16"/>
          <p:cNvSpPr txBox="1"/>
          <p:nvPr/>
        </p:nvSpPr>
        <p:spPr>
          <a:xfrm rot="20923364">
            <a:off x="3337872" y="2007892"/>
            <a:ext cx="1133410" cy="276999"/>
          </a:xfrm>
          <a:prstGeom prst="rect">
            <a:avLst/>
          </a:prstGeom>
          <a:noFill/>
        </p:spPr>
        <p:txBody>
          <a:bodyPr wrap="square" rtlCol="0">
            <a:spAutoFit/>
          </a:bodyPr>
          <a:lstStyle/>
          <a:p>
            <a:r>
              <a:rPr lang="en-US" altLang="zh-CN" sz="1200" b="1" dirty="0">
                <a:solidFill>
                  <a:schemeClr val="bg1">
                    <a:lumMod val="95000"/>
                  </a:schemeClr>
                </a:solidFill>
                <a:latin typeface="微软雅黑" pitchFamily="34" charset="-122"/>
                <a:ea typeface="微软雅黑" pitchFamily="34" charset="-122"/>
              </a:rPr>
              <a:t>5</a:t>
            </a:r>
            <a:r>
              <a:rPr lang="zh-CN" altLang="en-US" sz="1200" b="1" dirty="0">
                <a:solidFill>
                  <a:schemeClr val="bg1">
                    <a:lumMod val="95000"/>
                  </a:schemeClr>
                </a:solidFill>
                <a:latin typeface="微软雅黑" pitchFamily="34" charset="-122"/>
                <a:ea typeface="微软雅黑" pitchFamily="34" charset="-122"/>
              </a:rPr>
              <a:t>月份</a:t>
            </a:r>
          </a:p>
        </p:txBody>
      </p:sp>
      <p:sp>
        <p:nvSpPr>
          <p:cNvPr id="38" name="TextBox 17"/>
          <p:cNvSpPr txBox="1"/>
          <p:nvPr/>
        </p:nvSpPr>
        <p:spPr>
          <a:xfrm rot="21168563">
            <a:off x="4958051" y="2253523"/>
            <a:ext cx="1133410" cy="276999"/>
          </a:xfrm>
          <a:prstGeom prst="rect">
            <a:avLst/>
          </a:prstGeom>
          <a:noFill/>
        </p:spPr>
        <p:txBody>
          <a:bodyPr wrap="square" rtlCol="0">
            <a:spAutoFit/>
          </a:bodyPr>
          <a:lstStyle/>
          <a:p>
            <a:r>
              <a:rPr lang="en-US" altLang="zh-CN" sz="1200" b="1" dirty="0">
                <a:solidFill>
                  <a:schemeClr val="bg1">
                    <a:lumMod val="95000"/>
                  </a:schemeClr>
                </a:solidFill>
                <a:latin typeface="微软雅黑" pitchFamily="34" charset="-122"/>
                <a:ea typeface="微软雅黑" pitchFamily="34" charset="-122"/>
              </a:rPr>
              <a:t>6</a:t>
            </a:r>
            <a:r>
              <a:rPr lang="zh-CN" altLang="en-US" sz="1200" b="1" dirty="0">
                <a:solidFill>
                  <a:schemeClr val="bg1">
                    <a:lumMod val="95000"/>
                  </a:schemeClr>
                </a:solidFill>
                <a:latin typeface="微软雅黑" pitchFamily="34" charset="-122"/>
                <a:ea typeface="微软雅黑" pitchFamily="34" charset="-122"/>
              </a:rPr>
              <a:t>月份</a:t>
            </a:r>
          </a:p>
        </p:txBody>
      </p:sp>
      <p:sp>
        <p:nvSpPr>
          <p:cNvPr id="39" name="TextBox 18"/>
          <p:cNvSpPr txBox="1"/>
          <p:nvPr/>
        </p:nvSpPr>
        <p:spPr>
          <a:xfrm rot="354631">
            <a:off x="2963283" y="2648037"/>
            <a:ext cx="1357428" cy="276999"/>
          </a:xfrm>
          <a:prstGeom prst="rect">
            <a:avLst/>
          </a:prstGeom>
          <a:noFill/>
        </p:spPr>
        <p:txBody>
          <a:bodyPr wrap="square" rtlCol="0">
            <a:spAutoFit/>
          </a:bodyPr>
          <a:lstStyle/>
          <a:p>
            <a:r>
              <a:rPr lang="en-US" altLang="zh-CN" sz="1200" b="1" dirty="0">
                <a:solidFill>
                  <a:schemeClr val="bg1">
                    <a:lumMod val="95000"/>
                  </a:schemeClr>
                </a:solidFill>
                <a:latin typeface="微软雅黑" pitchFamily="34" charset="-122"/>
                <a:ea typeface="微软雅黑" pitchFamily="34" charset="-122"/>
              </a:rPr>
              <a:t>8</a:t>
            </a:r>
            <a:r>
              <a:rPr lang="zh-CN" altLang="en-US" sz="1200" b="1" dirty="0">
                <a:solidFill>
                  <a:schemeClr val="bg1">
                    <a:lumMod val="95000"/>
                  </a:schemeClr>
                </a:solidFill>
                <a:latin typeface="微软雅黑" pitchFamily="34" charset="-122"/>
                <a:ea typeface="微软雅黑" pitchFamily="34" charset="-122"/>
              </a:rPr>
              <a:t>月份</a:t>
            </a:r>
          </a:p>
        </p:txBody>
      </p:sp>
      <p:sp>
        <p:nvSpPr>
          <p:cNvPr id="40" name="TextBox 19"/>
          <p:cNvSpPr txBox="1"/>
          <p:nvPr/>
        </p:nvSpPr>
        <p:spPr>
          <a:xfrm rot="21362588">
            <a:off x="2746334" y="3636975"/>
            <a:ext cx="1347669" cy="276999"/>
          </a:xfrm>
          <a:prstGeom prst="rect">
            <a:avLst/>
          </a:prstGeom>
          <a:noFill/>
        </p:spPr>
        <p:txBody>
          <a:bodyPr wrap="square" rtlCol="0">
            <a:spAutoFit/>
          </a:bodyPr>
          <a:lstStyle/>
          <a:p>
            <a:r>
              <a:rPr lang="en-US" altLang="zh-CN" sz="1200" b="1" dirty="0">
                <a:solidFill>
                  <a:schemeClr val="bg1">
                    <a:lumMod val="95000"/>
                  </a:schemeClr>
                </a:solidFill>
                <a:latin typeface="微软雅黑" pitchFamily="34" charset="-122"/>
                <a:ea typeface="微软雅黑" pitchFamily="34" charset="-122"/>
              </a:rPr>
              <a:t>12</a:t>
            </a:r>
            <a:r>
              <a:rPr lang="zh-CN" altLang="en-US" sz="1200" b="1" dirty="0">
                <a:solidFill>
                  <a:schemeClr val="bg1">
                    <a:lumMod val="95000"/>
                  </a:schemeClr>
                </a:solidFill>
                <a:latin typeface="微软雅黑" pitchFamily="34" charset="-122"/>
                <a:ea typeface="微软雅黑" pitchFamily="34" charset="-122"/>
              </a:rPr>
              <a:t>月份</a:t>
            </a:r>
          </a:p>
        </p:txBody>
      </p:sp>
      <p:sp>
        <p:nvSpPr>
          <p:cNvPr id="41" name="TextBox 20"/>
          <p:cNvSpPr txBox="1"/>
          <p:nvPr/>
        </p:nvSpPr>
        <p:spPr>
          <a:xfrm rot="229781">
            <a:off x="5255227" y="3260572"/>
            <a:ext cx="1509877" cy="276999"/>
          </a:xfrm>
          <a:prstGeom prst="rect">
            <a:avLst/>
          </a:prstGeom>
          <a:noFill/>
        </p:spPr>
        <p:txBody>
          <a:bodyPr wrap="square" rtlCol="0">
            <a:spAutoFit/>
          </a:bodyPr>
          <a:lstStyle/>
          <a:p>
            <a:r>
              <a:rPr lang="en-US" altLang="zh-CN" sz="1200" b="1" dirty="0">
                <a:solidFill>
                  <a:schemeClr val="bg1">
                    <a:lumMod val="95000"/>
                  </a:schemeClr>
                </a:solidFill>
                <a:latin typeface="微软雅黑" pitchFamily="34" charset="-122"/>
                <a:ea typeface="微软雅黑" pitchFamily="34" charset="-122"/>
              </a:rPr>
              <a:t>10</a:t>
            </a:r>
            <a:r>
              <a:rPr lang="zh-CN" altLang="en-US" sz="1200" b="1" dirty="0">
                <a:solidFill>
                  <a:schemeClr val="bg1">
                    <a:lumMod val="95000"/>
                  </a:schemeClr>
                </a:solidFill>
                <a:latin typeface="微软雅黑" pitchFamily="34" charset="-122"/>
                <a:ea typeface="微软雅黑" pitchFamily="34" charset="-122"/>
              </a:rPr>
              <a:t>月份</a:t>
            </a:r>
          </a:p>
        </p:txBody>
      </p:sp>
      <p:sp>
        <p:nvSpPr>
          <p:cNvPr id="42" name="Rectangle 69"/>
          <p:cNvSpPr/>
          <p:nvPr/>
        </p:nvSpPr>
        <p:spPr>
          <a:xfrm>
            <a:off x="179512" y="3578845"/>
            <a:ext cx="2103354" cy="577081"/>
          </a:xfrm>
          <a:prstGeom prst="rect">
            <a:avLst/>
          </a:prstGeom>
        </p:spPr>
        <p:txBody>
          <a:bodyPr wrap="square" lIns="68580" tIns="34290" rIns="68580" bIns="34290">
            <a:spAutoFit/>
          </a:bodyPr>
          <a:lstStyle/>
          <a:p>
            <a:r>
              <a:rPr lang="zh-CN" altLang="en-US" sz="11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点击输入简要文本内容，文字内容需概况精炼的说明该分项内容专业</a:t>
            </a:r>
            <a:r>
              <a:rPr lang="zh-CN" altLang="en-US" sz="1100" dirty="0">
                <a:solidFill>
                  <a:schemeClr val="tx1">
                    <a:lumMod val="65000"/>
                    <a:lumOff val="35000"/>
                  </a:schemeClr>
                </a:solidFill>
                <a:latin typeface="微软雅黑" pitchFamily="34" charset="-122"/>
                <a:ea typeface="微软雅黑" pitchFamily="34" charset="-122"/>
              </a:rPr>
              <a:t>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43" name="Rectangle 70"/>
          <p:cNvSpPr/>
          <p:nvPr/>
        </p:nvSpPr>
        <p:spPr>
          <a:xfrm>
            <a:off x="454839" y="2363986"/>
            <a:ext cx="2103354"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内容专业</a:t>
            </a:r>
            <a:r>
              <a:rPr lang="zh-CN" altLang="en-US" sz="1100" dirty="0">
                <a:solidFill>
                  <a:schemeClr val="tx1">
                    <a:lumMod val="65000"/>
                    <a:lumOff val="35000"/>
                  </a:schemeClr>
                </a:solidFill>
                <a:latin typeface="微软雅黑" pitchFamily="34" charset="-122"/>
                <a:ea typeface="微软雅黑" pitchFamily="34" charset="-122"/>
              </a:rPr>
              <a:t>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44" name="Rectangle 71"/>
          <p:cNvSpPr/>
          <p:nvPr/>
        </p:nvSpPr>
        <p:spPr>
          <a:xfrm>
            <a:off x="6663715" y="1969888"/>
            <a:ext cx="2339869"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内容专业</a:t>
            </a:r>
            <a:r>
              <a:rPr lang="zh-CN" altLang="en-US" sz="1100" dirty="0">
                <a:solidFill>
                  <a:schemeClr val="tx1">
                    <a:lumMod val="65000"/>
                    <a:lumOff val="35000"/>
                  </a:schemeClr>
                </a:solidFill>
                <a:latin typeface="微软雅黑" pitchFamily="34" charset="-122"/>
                <a:ea typeface="微软雅黑" pitchFamily="34" charset="-122"/>
              </a:rPr>
              <a:t>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45" name="Rectangle 72"/>
          <p:cNvSpPr/>
          <p:nvPr/>
        </p:nvSpPr>
        <p:spPr>
          <a:xfrm>
            <a:off x="7141828" y="3151820"/>
            <a:ext cx="1861756"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内容专业</a:t>
            </a:r>
            <a:r>
              <a:rPr lang="zh-CN" altLang="en-US" sz="1100" dirty="0">
                <a:solidFill>
                  <a:schemeClr val="tx1">
                    <a:lumMod val="65000"/>
                    <a:lumOff val="35000"/>
                  </a:schemeClr>
                </a:solidFill>
                <a:latin typeface="微软雅黑" pitchFamily="34" charset="-122"/>
                <a:ea typeface="微软雅黑" pitchFamily="34" charset="-122"/>
              </a:rPr>
              <a:t>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46" name="Rectangle 70"/>
          <p:cNvSpPr/>
          <p:nvPr/>
        </p:nvSpPr>
        <p:spPr>
          <a:xfrm>
            <a:off x="1998600" y="1282926"/>
            <a:ext cx="2103354"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内容专业</a:t>
            </a:r>
            <a:r>
              <a:rPr lang="zh-CN" altLang="en-US" sz="1100" dirty="0">
                <a:solidFill>
                  <a:schemeClr val="tx1">
                    <a:lumMod val="65000"/>
                    <a:lumOff val="35000"/>
                  </a:schemeClr>
                </a:solidFill>
                <a:latin typeface="微软雅黑" pitchFamily="34" charset="-122"/>
                <a:ea typeface="微软雅黑" pitchFamily="34" charset="-122"/>
              </a:rPr>
              <a:t>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47" name="Rectangle 71"/>
          <p:cNvSpPr/>
          <p:nvPr/>
        </p:nvSpPr>
        <p:spPr>
          <a:xfrm>
            <a:off x="5979105" y="1270477"/>
            <a:ext cx="2339869"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内容专业</a:t>
            </a:r>
            <a:r>
              <a:rPr lang="zh-CN" altLang="en-US" sz="1100" dirty="0">
                <a:solidFill>
                  <a:schemeClr val="tx1">
                    <a:lumMod val="65000"/>
                    <a:lumOff val="35000"/>
                  </a:schemeClr>
                </a:solidFill>
                <a:latin typeface="微软雅黑" pitchFamily="34" charset="-122"/>
                <a:ea typeface="微软雅黑" pitchFamily="34" charset="-122"/>
              </a:rPr>
              <a:t>设计</a:t>
            </a:r>
            <a:r>
              <a:rPr lang="en-US" altLang="zh-CN" sz="1100" dirty="0">
                <a:solidFill>
                  <a:schemeClr val="tx1">
                    <a:lumMod val="65000"/>
                    <a:lumOff val="35000"/>
                  </a:schemeClr>
                </a:solidFill>
                <a:latin typeface="微软雅黑" pitchFamily="34" charset="-122"/>
                <a:ea typeface="微软雅黑" pitchFamily="34" charset="-122"/>
              </a:rPr>
              <a:t>……</a:t>
            </a:r>
          </a:p>
        </p:txBody>
      </p:sp>
    </p:spTree>
    <p:extLst>
      <p:ext uri="{BB962C8B-B14F-4D97-AF65-F5344CB8AC3E}">
        <p14:creationId xmlns:p14="http://schemas.microsoft.com/office/powerpoint/2010/main" val="262730482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left)">
                                      <p:cBhvr>
                                        <p:cTn id="11" dur="500"/>
                                        <p:tgtEl>
                                          <p:spTgt spid="31"/>
                                        </p:tgtEl>
                                      </p:cBhvr>
                                    </p:animEffect>
                                  </p:childTnLst>
                                </p:cTn>
                              </p:par>
                              <p:par>
                                <p:cTn id="12" presetID="22" presetClass="entr" presetSubtype="2" fill="hold" nodeType="with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right)">
                                      <p:cBhvr>
                                        <p:cTn id="14" dur="500"/>
                                        <p:tgtEl>
                                          <p:spTgt spid="19"/>
                                        </p:tgtEl>
                                      </p:cBhvr>
                                    </p:animEffect>
                                  </p:childTnLst>
                                </p:cTn>
                              </p:par>
                              <p:par>
                                <p:cTn id="15" presetID="22" presetClass="entr" presetSubtype="2"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right)">
                                      <p:cBhvr>
                                        <p:cTn id="17" dur="500"/>
                                        <p:tgtEl>
                                          <p:spTgt spid="12"/>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par>
                                <p:cTn id="21" presetID="22" presetClass="entr" presetSubtype="8"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2" fill="hold"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right)">
                                      <p:cBhvr>
                                        <p:cTn id="26" dur="500"/>
                                        <p:tgtEl>
                                          <p:spTgt spid="23"/>
                                        </p:tgtEl>
                                      </p:cBhvr>
                                    </p:animEffect>
                                  </p:childTnLst>
                                </p:cTn>
                              </p:par>
                            </p:childTnLst>
                          </p:cTn>
                        </p:par>
                        <p:par>
                          <p:cTn id="27" fill="hold">
                            <p:stCondLst>
                              <p:cond delay="1000"/>
                            </p:stCondLst>
                            <p:childTnLst>
                              <p:par>
                                <p:cTn id="28" presetID="22" presetClass="entr" presetSubtype="2" fill="hold" grpId="0" nodeType="after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wipe(right)">
                                      <p:cBhvr>
                                        <p:cTn id="30" dur="500"/>
                                        <p:tgtEl>
                                          <p:spTgt spid="46"/>
                                        </p:tgtEl>
                                      </p:cBhvr>
                                    </p:animEffect>
                                  </p:childTnLst>
                                </p:cTn>
                              </p:par>
                            </p:childTnLst>
                          </p:cTn>
                        </p:par>
                        <p:par>
                          <p:cTn id="31" fill="hold">
                            <p:stCondLst>
                              <p:cond delay="1500"/>
                            </p:stCondLst>
                            <p:childTnLst>
                              <p:par>
                                <p:cTn id="32" presetID="22" presetClass="entr" presetSubtype="8" fill="hold" grpId="0" nodeType="after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wipe(left)">
                                      <p:cBhvr>
                                        <p:cTn id="34" dur="500"/>
                                        <p:tgtEl>
                                          <p:spTgt spid="47"/>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wipe(left)">
                                      <p:cBhvr>
                                        <p:cTn id="38" dur="500"/>
                                        <p:tgtEl>
                                          <p:spTgt spid="44"/>
                                        </p:tgtEl>
                                      </p:cBhvr>
                                    </p:animEffect>
                                  </p:childTnLst>
                                </p:cTn>
                              </p:par>
                            </p:childTnLst>
                          </p:cTn>
                        </p:par>
                        <p:par>
                          <p:cTn id="39" fill="hold">
                            <p:stCondLst>
                              <p:cond delay="2500"/>
                            </p:stCondLst>
                            <p:childTnLst>
                              <p:par>
                                <p:cTn id="40" presetID="22" presetClass="entr" presetSubtype="2" fill="hold" grpId="0"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right)">
                                      <p:cBhvr>
                                        <p:cTn id="42" dur="500"/>
                                        <p:tgtEl>
                                          <p:spTgt spid="43"/>
                                        </p:tgtEl>
                                      </p:cBhvr>
                                    </p:animEffect>
                                  </p:childTnLst>
                                </p:cTn>
                              </p:par>
                            </p:childTnLst>
                          </p:cTn>
                        </p:par>
                        <p:par>
                          <p:cTn id="43" fill="hold">
                            <p:stCondLst>
                              <p:cond delay="3000"/>
                            </p:stCondLst>
                            <p:childTnLst>
                              <p:par>
                                <p:cTn id="44" presetID="22" presetClass="entr" presetSubtype="8" fill="hold" grpId="0" nodeType="after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wipe(left)">
                                      <p:cBhvr>
                                        <p:cTn id="46" dur="500"/>
                                        <p:tgtEl>
                                          <p:spTgt spid="45"/>
                                        </p:tgtEl>
                                      </p:cBhvr>
                                    </p:animEffect>
                                  </p:childTnLst>
                                </p:cTn>
                              </p:par>
                            </p:childTnLst>
                          </p:cTn>
                        </p:par>
                        <p:par>
                          <p:cTn id="47" fill="hold">
                            <p:stCondLst>
                              <p:cond delay="3500"/>
                            </p:stCondLst>
                            <p:childTnLst>
                              <p:par>
                                <p:cTn id="48" presetID="22" presetClass="entr" presetSubtype="2" fill="hold" grpId="0" nodeType="after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wipe(right)">
                                      <p:cBhvr>
                                        <p:cTn id="5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p:bldP spid="4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619538" y="1561822"/>
            <a:ext cx="5563899" cy="2738120"/>
            <a:chOff x="776287" y="706437"/>
            <a:chExt cx="7658101" cy="3768726"/>
          </a:xfrm>
          <a:solidFill>
            <a:srgbClr val="C00000">
              <a:alpha val="98000"/>
            </a:srgbClr>
          </a:solidFill>
        </p:grpSpPr>
        <p:sp>
          <p:nvSpPr>
            <p:cNvPr id="9" name="Freeform 10"/>
            <p:cNvSpPr>
              <a:spLocks/>
            </p:cNvSpPr>
            <p:nvPr/>
          </p:nvSpPr>
          <p:spPr bwMode="auto">
            <a:xfrm>
              <a:off x="5540375" y="830262"/>
              <a:ext cx="55563" cy="30163"/>
            </a:xfrm>
            <a:custGeom>
              <a:avLst/>
              <a:gdLst>
                <a:gd name="T0" fmla="*/ 8 w 15"/>
                <a:gd name="T1" fmla="*/ 0 h 8"/>
                <a:gd name="T2" fmla="*/ 9 w 15"/>
                <a:gd name="T3" fmla="*/ 1 h 8"/>
                <a:gd name="T4" fmla="*/ 12 w 15"/>
                <a:gd name="T5" fmla="*/ 7 h 8"/>
                <a:gd name="T6" fmla="*/ 5 w 15"/>
                <a:gd name="T7" fmla="*/ 4 h 8"/>
                <a:gd name="T8" fmla="*/ 8 w 15"/>
                <a:gd name="T9" fmla="*/ 0 h 8"/>
              </a:gdLst>
              <a:ahLst/>
              <a:cxnLst>
                <a:cxn ang="0">
                  <a:pos x="T0" y="T1"/>
                </a:cxn>
                <a:cxn ang="0">
                  <a:pos x="T2" y="T3"/>
                </a:cxn>
                <a:cxn ang="0">
                  <a:pos x="T4" y="T5"/>
                </a:cxn>
                <a:cxn ang="0">
                  <a:pos x="T6" y="T7"/>
                </a:cxn>
                <a:cxn ang="0">
                  <a:pos x="T8" y="T9"/>
                </a:cxn>
              </a:cxnLst>
              <a:rect l="0" t="0" r="r" b="b"/>
              <a:pathLst>
                <a:path w="15" h="8">
                  <a:moveTo>
                    <a:pt x="8" y="0"/>
                  </a:moveTo>
                  <a:cubicBezTo>
                    <a:pt x="9" y="0"/>
                    <a:pt x="9" y="0"/>
                    <a:pt x="9" y="1"/>
                  </a:cubicBezTo>
                  <a:cubicBezTo>
                    <a:pt x="10" y="4"/>
                    <a:pt x="15" y="4"/>
                    <a:pt x="12" y="7"/>
                  </a:cubicBezTo>
                  <a:cubicBezTo>
                    <a:pt x="8" y="8"/>
                    <a:pt x="10" y="2"/>
                    <a:pt x="5" y="4"/>
                  </a:cubicBezTo>
                  <a:cubicBezTo>
                    <a:pt x="0" y="2"/>
                    <a:pt x="11" y="4"/>
                    <a:pt x="8"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0" name="Freeform 11"/>
            <p:cNvSpPr>
              <a:spLocks/>
            </p:cNvSpPr>
            <p:nvPr/>
          </p:nvSpPr>
          <p:spPr bwMode="auto">
            <a:xfrm>
              <a:off x="6342062" y="830262"/>
              <a:ext cx="109538" cy="55563"/>
            </a:xfrm>
            <a:custGeom>
              <a:avLst/>
              <a:gdLst>
                <a:gd name="T0" fmla="*/ 28 w 29"/>
                <a:gd name="T1" fmla="*/ 11 h 15"/>
                <a:gd name="T2" fmla="*/ 17 w 29"/>
                <a:gd name="T3" fmla="*/ 14 h 15"/>
                <a:gd name="T4" fmla="*/ 3 w 29"/>
                <a:gd name="T5" fmla="*/ 14 h 15"/>
                <a:gd name="T6" fmla="*/ 0 w 29"/>
                <a:gd name="T7" fmla="*/ 11 h 15"/>
                <a:gd name="T8" fmla="*/ 22 w 29"/>
                <a:gd name="T9" fmla="*/ 0 h 15"/>
                <a:gd name="T10" fmla="*/ 27 w 29"/>
                <a:gd name="T11" fmla="*/ 3 h 15"/>
                <a:gd name="T12" fmla="*/ 24 w 29"/>
                <a:gd name="T13" fmla="*/ 4 h 15"/>
                <a:gd name="T14" fmla="*/ 28 w 29"/>
                <a:gd name="T15" fmla="*/ 1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5">
                  <a:moveTo>
                    <a:pt x="28" y="11"/>
                  </a:moveTo>
                  <a:cubicBezTo>
                    <a:pt x="24" y="11"/>
                    <a:pt x="17" y="9"/>
                    <a:pt x="17" y="14"/>
                  </a:cubicBezTo>
                  <a:cubicBezTo>
                    <a:pt x="14" y="12"/>
                    <a:pt x="9" y="15"/>
                    <a:pt x="3" y="14"/>
                  </a:cubicBezTo>
                  <a:cubicBezTo>
                    <a:pt x="3" y="11"/>
                    <a:pt x="2" y="11"/>
                    <a:pt x="0" y="11"/>
                  </a:cubicBezTo>
                  <a:cubicBezTo>
                    <a:pt x="3" y="3"/>
                    <a:pt x="11" y="0"/>
                    <a:pt x="22" y="0"/>
                  </a:cubicBezTo>
                  <a:cubicBezTo>
                    <a:pt x="21" y="4"/>
                    <a:pt x="26" y="1"/>
                    <a:pt x="27" y="3"/>
                  </a:cubicBezTo>
                  <a:cubicBezTo>
                    <a:pt x="27" y="4"/>
                    <a:pt x="24" y="4"/>
                    <a:pt x="24" y="4"/>
                  </a:cubicBezTo>
                  <a:cubicBezTo>
                    <a:pt x="23" y="6"/>
                    <a:pt x="29" y="5"/>
                    <a:pt x="28" y="11"/>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1" name="Freeform 12"/>
            <p:cNvSpPr>
              <a:spLocks/>
            </p:cNvSpPr>
            <p:nvPr/>
          </p:nvSpPr>
          <p:spPr bwMode="auto">
            <a:xfrm>
              <a:off x="5711825" y="833437"/>
              <a:ext cx="57150" cy="33338"/>
            </a:xfrm>
            <a:custGeom>
              <a:avLst/>
              <a:gdLst>
                <a:gd name="T0" fmla="*/ 15 w 15"/>
                <a:gd name="T1" fmla="*/ 2 h 9"/>
                <a:gd name="T2" fmla="*/ 14 w 15"/>
                <a:gd name="T3" fmla="*/ 7 h 9"/>
                <a:gd name="T4" fmla="*/ 8 w 15"/>
                <a:gd name="T5" fmla="*/ 9 h 9"/>
                <a:gd name="T6" fmla="*/ 1 w 15"/>
                <a:gd name="T7" fmla="*/ 4 h 9"/>
                <a:gd name="T8" fmla="*/ 9 w 15"/>
                <a:gd name="T9" fmla="*/ 4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3" y="5"/>
                    <a:pt x="14" y="7"/>
                  </a:cubicBezTo>
                  <a:cubicBezTo>
                    <a:pt x="11" y="7"/>
                    <a:pt x="10" y="8"/>
                    <a:pt x="8" y="9"/>
                  </a:cubicBezTo>
                  <a:cubicBezTo>
                    <a:pt x="6" y="7"/>
                    <a:pt x="0" y="9"/>
                    <a:pt x="1" y="4"/>
                  </a:cubicBezTo>
                  <a:cubicBezTo>
                    <a:pt x="5" y="5"/>
                    <a:pt x="6" y="1"/>
                    <a:pt x="9" y="4"/>
                  </a:cubicBezTo>
                  <a:cubicBezTo>
                    <a:pt x="12" y="4"/>
                    <a:pt x="11" y="0"/>
                    <a:pt x="15"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2" name="Freeform 13"/>
            <p:cNvSpPr>
              <a:spLocks/>
            </p:cNvSpPr>
            <p:nvPr/>
          </p:nvSpPr>
          <p:spPr bwMode="auto">
            <a:xfrm>
              <a:off x="5375275" y="849312"/>
              <a:ext cx="71438" cy="36513"/>
            </a:xfrm>
            <a:custGeom>
              <a:avLst/>
              <a:gdLst>
                <a:gd name="T0" fmla="*/ 18 w 19"/>
                <a:gd name="T1" fmla="*/ 0 h 10"/>
                <a:gd name="T2" fmla="*/ 15 w 19"/>
                <a:gd name="T3" fmla="*/ 5 h 10"/>
                <a:gd name="T4" fmla="*/ 11 w 19"/>
                <a:gd name="T5" fmla="*/ 9 h 10"/>
                <a:gd name="T6" fmla="*/ 8 w 19"/>
                <a:gd name="T7" fmla="*/ 6 h 10"/>
                <a:gd name="T8" fmla="*/ 4 w 19"/>
                <a:gd name="T9" fmla="*/ 7 h 10"/>
                <a:gd name="T10" fmla="*/ 1 w 19"/>
                <a:gd name="T11" fmla="*/ 5 h 10"/>
                <a:gd name="T12" fmla="*/ 8 w 19"/>
                <a:gd name="T13" fmla="*/ 3 h 10"/>
                <a:gd name="T14" fmla="*/ 8 w 19"/>
                <a:gd name="T15" fmla="*/ 2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4"/>
                    <a:pt x="15" y="2"/>
                    <a:pt x="15" y="5"/>
                  </a:cubicBezTo>
                  <a:cubicBezTo>
                    <a:pt x="15" y="5"/>
                    <a:pt x="13" y="8"/>
                    <a:pt x="11" y="9"/>
                  </a:cubicBezTo>
                  <a:cubicBezTo>
                    <a:pt x="8" y="10"/>
                    <a:pt x="9" y="6"/>
                    <a:pt x="8" y="6"/>
                  </a:cubicBezTo>
                  <a:cubicBezTo>
                    <a:pt x="8" y="6"/>
                    <a:pt x="6" y="8"/>
                    <a:pt x="4" y="7"/>
                  </a:cubicBezTo>
                  <a:cubicBezTo>
                    <a:pt x="3" y="7"/>
                    <a:pt x="3" y="4"/>
                    <a:pt x="1" y="5"/>
                  </a:cubicBezTo>
                  <a:cubicBezTo>
                    <a:pt x="0" y="1"/>
                    <a:pt x="7" y="5"/>
                    <a:pt x="8" y="3"/>
                  </a:cubicBezTo>
                  <a:cubicBezTo>
                    <a:pt x="8" y="3"/>
                    <a:pt x="8" y="2"/>
                    <a:pt x="8" y="2"/>
                  </a:cubicBezTo>
                  <a:cubicBezTo>
                    <a:pt x="12" y="1"/>
                    <a:pt x="13" y="1"/>
                    <a:pt x="18"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3" name="Freeform 14"/>
            <p:cNvSpPr>
              <a:spLocks/>
            </p:cNvSpPr>
            <p:nvPr/>
          </p:nvSpPr>
          <p:spPr bwMode="auto">
            <a:xfrm>
              <a:off x="5648325" y="849312"/>
              <a:ext cx="57150" cy="17463"/>
            </a:xfrm>
            <a:custGeom>
              <a:avLst/>
              <a:gdLst>
                <a:gd name="T0" fmla="*/ 14 w 15"/>
                <a:gd name="T1" fmla="*/ 5 h 5"/>
                <a:gd name="T2" fmla="*/ 3 w 15"/>
                <a:gd name="T3" fmla="*/ 5 h 5"/>
                <a:gd name="T4" fmla="*/ 7 w 15"/>
                <a:gd name="T5" fmla="*/ 0 h 5"/>
                <a:gd name="T6" fmla="*/ 14 w 15"/>
                <a:gd name="T7" fmla="*/ 5 h 5"/>
              </a:gdLst>
              <a:ahLst/>
              <a:cxnLst>
                <a:cxn ang="0">
                  <a:pos x="T0" y="T1"/>
                </a:cxn>
                <a:cxn ang="0">
                  <a:pos x="T2" y="T3"/>
                </a:cxn>
                <a:cxn ang="0">
                  <a:pos x="T4" y="T5"/>
                </a:cxn>
                <a:cxn ang="0">
                  <a:pos x="T6" y="T7"/>
                </a:cxn>
              </a:cxnLst>
              <a:rect l="0" t="0" r="r" b="b"/>
              <a:pathLst>
                <a:path w="15" h="5">
                  <a:moveTo>
                    <a:pt x="14" y="5"/>
                  </a:moveTo>
                  <a:cubicBezTo>
                    <a:pt x="3" y="5"/>
                    <a:pt x="3" y="5"/>
                    <a:pt x="3" y="5"/>
                  </a:cubicBezTo>
                  <a:cubicBezTo>
                    <a:pt x="0" y="0"/>
                    <a:pt x="7" y="4"/>
                    <a:pt x="7" y="0"/>
                  </a:cubicBezTo>
                  <a:cubicBezTo>
                    <a:pt x="8" y="3"/>
                    <a:pt x="15" y="0"/>
                    <a:pt x="14" y="5"/>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4" name="Freeform 15"/>
            <p:cNvSpPr>
              <a:spLocks/>
            </p:cNvSpPr>
            <p:nvPr/>
          </p:nvSpPr>
          <p:spPr bwMode="auto">
            <a:xfrm>
              <a:off x="5568950" y="871537"/>
              <a:ext cx="68263" cy="25400"/>
            </a:xfrm>
            <a:custGeom>
              <a:avLst/>
              <a:gdLst>
                <a:gd name="T0" fmla="*/ 12 w 18"/>
                <a:gd name="T1" fmla="*/ 0 h 7"/>
                <a:gd name="T2" fmla="*/ 12 w 18"/>
                <a:gd name="T3" fmla="*/ 6 h 7"/>
                <a:gd name="T4" fmla="*/ 0 w 18"/>
                <a:gd name="T5" fmla="*/ 4 h 7"/>
                <a:gd name="T6" fmla="*/ 12 w 18"/>
                <a:gd name="T7" fmla="*/ 0 h 7"/>
              </a:gdLst>
              <a:ahLst/>
              <a:cxnLst>
                <a:cxn ang="0">
                  <a:pos x="T0" y="T1"/>
                </a:cxn>
                <a:cxn ang="0">
                  <a:pos x="T2" y="T3"/>
                </a:cxn>
                <a:cxn ang="0">
                  <a:pos x="T4" y="T5"/>
                </a:cxn>
                <a:cxn ang="0">
                  <a:pos x="T6" y="T7"/>
                </a:cxn>
              </a:cxnLst>
              <a:rect l="0" t="0" r="r" b="b"/>
              <a:pathLst>
                <a:path w="18" h="7">
                  <a:moveTo>
                    <a:pt x="12" y="0"/>
                  </a:moveTo>
                  <a:cubicBezTo>
                    <a:pt x="18" y="2"/>
                    <a:pt x="12" y="2"/>
                    <a:pt x="12" y="6"/>
                  </a:cubicBezTo>
                  <a:cubicBezTo>
                    <a:pt x="8" y="5"/>
                    <a:pt x="2" y="7"/>
                    <a:pt x="0" y="4"/>
                  </a:cubicBezTo>
                  <a:cubicBezTo>
                    <a:pt x="2" y="1"/>
                    <a:pt x="10" y="3"/>
                    <a:pt x="12"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5" name="Freeform 16"/>
            <p:cNvSpPr>
              <a:spLocks/>
            </p:cNvSpPr>
            <p:nvPr/>
          </p:nvSpPr>
          <p:spPr bwMode="auto">
            <a:xfrm>
              <a:off x="2220912" y="893762"/>
              <a:ext cx="30163" cy="19050"/>
            </a:xfrm>
            <a:custGeom>
              <a:avLst/>
              <a:gdLst>
                <a:gd name="T0" fmla="*/ 0 w 8"/>
                <a:gd name="T1" fmla="*/ 0 h 5"/>
                <a:gd name="T2" fmla="*/ 8 w 8"/>
                <a:gd name="T3" fmla="*/ 5 h 5"/>
                <a:gd name="T4" fmla="*/ 0 w 8"/>
                <a:gd name="T5" fmla="*/ 0 h 5"/>
              </a:gdLst>
              <a:ahLst/>
              <a:cxnLst>
                <a:cxn ang="0">
                  <a:pos x="T0" y="T1"/>
                </a:cxn>
                <a:cxn ang="0">
                  <a:pos x="T2" y="T3"/>
                </a:cxn>
                <a:cxn ang="0">
                  <a:pos x="T4" y="T5"/>
                </a:cxn>
              </a:cxnLst>
              <a:rect l="0" t="0" r="r" b="b"/>
              <a:pathLst>
                <a:path w="8" h="5">
                  <a:moveTo>
                    <a:pt x="0" y="0"/>
                  </a:moveTo>
                  <a:cubicBezTo>
                    <a:pt x="5" y="0"/>
                    <a:pt x="8" y="0"/>
                    <a:pt x="8" y="5"/>
                  </a:cubicBezTo>
                  <a:cubicBezTo>
                    <a:pt x="5" y="3"/>
                    <a:pt x="0" y="4"/>
                    <a:pt x="0"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6" name="Freeform 17"/>
            <p:cNvSpPr>
              <a:spLocks/>
            </p:cNvSpPr>
            <p:nvPr/>
          </p:nvSpPr>
          <p:spPr bwMode="auto">
            <a:xfrm>
              <a:off x="6380162" y="890587"/>
              <a:ext cx="123825" cy="58738"/>
            </a:xfrm>
            <a:custGeom>
              <a:avLst/>
              <a:gdLst>
                <a:gd name="T0" fmla="*/ 29 w 33"/>
                <a:gd name="T1" fmla="*/ 3 h 16"/>
                <a:gd name="T2" fmla="*/ 32 w 33"/>
                <a:gd name="T3" fmla="*/ 10 h 16"/>
                <a:gd name="T4" fmla="*/ 18 w 33"/>
                <a:gd name="T5" fmla="*/ 15 h 16"/>
                <a:gd name="T6" fmla="*/ 15 w 33"/>
                <a:gd name="T7" fmla="*/ 13 h 16"/>
                <a:gd name="T8" fmla="*/ 10 w 33"/>
                <a:gd name="T9" fmla="*/ 13 h 16"/>
                <a:gd name="T10" fmla="*/ 10 w 33"/>
                <a:gd name="T11" fmla="*/ 10 h 16"/>
                <a:gd name="T12" fmla="*/ 5 w 33"/>
                <a:gd name="T13" fmla="*/ 12 h 16"/>
                <a:gd name="T14" fmla="*/ 7 w 33"/>
                <a:gd name="T15" fmla="*/ 9 h 16"/>
                <a:gd name="T16" fmla="*/ 1 w 33"/>
                <a:gd name="T17" fmla="*/ 8 h 16"/>
                <a:gd name="T18" fmla="*/ 4 w 33"/>
                <a:gd name="T19" fmla="*/ 5 h 16"/>
                <a:gd name="T20" fmla="*/ 8 w 33"/>
                <a:gd name="T21" fmla="*/ 2 h 16"/>
                <a:gd name="T22" fmla="*/ 21 w 33"/>
                <a:gd name="T23" fmla="*/ 1 h 16"/>
                <a:gd name="T24" fmla="*/ 21 w 33"/>
                <a:gd name="T25" fmla="*/ 3 h 16"/>
                <a:gd name="T26" fmla="*/ 29 w 33"/>
                <a:gd name="T2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6">
                  <a:moveTo>
                    <a:pt x="29" y="3"/>
                  </a:moveTo>
                  <a:cubicBezTo>
                    <a:pt x="28" y="8"/>
                    <a:pt x="24" y="11"/>
                    <a:pt x="32" y="10"/>
                  </a:cubicBezTo>
                  <a:cubicBezTo>
                    <a:pt x="33" y="16"/>
                    <a:pt x="23" y="15"/>
                    <a:pt x="18" y="15"/>
                  </a:cubicBezTo>
                  <a:cubicBezTo>
                    <a:pt x="16" y="14"/>
                    <a:pt x="16" y="14"/>
                    <a:pt x="15" y="13"/>
                  </a:cubicBezTo>
                  <a:cubicBezTo>
                    <a:pt x="12" y="11"/>
                    <a:pt x="13" y="15"/>
                    <a:pt x="10" y="13"/>
                  </a:cubicBezTo>
                  <a:cubicBezTo>
                    <a:pt x="9" y="13"/>
                    <a:pt x="10" y="11"/>
                    <a:pt x="10" y="10"/>
                  </a:cubicBezTo>
                  <a:cubicBezTo>
                    <a:pt x="9" y="10"/>
                    <a:pt x="7" y="13"/>
                    <a:pt x="5" y="12"/>
                  </a:cubicBezTo>
                  <a:cubicBezTo>
                    <a:pt x="5" y="12"/>
                    <a:pt x="7" y="10"/>
                    <a:pt x="7" y="9"/>
                  </a:cubicBezTo>
                  <a:cubicBezTo>
                    <a:pt x="6" y="8"/>
                    <a:pt x="0" y="11"/>
                    <a:pt x="1" y="8"/>
                  </a:cubicBezTo>
                  <a:cubicBezTo>
                    <a:pt x="0" y="5"/>
                    <a:pt x="3" y="6"/>
                    <a:pt x="4" y="5"/>
                  </a:cubicBezTo>
                  <a:cubicBezTo>
                    <a:pt x="6" y="3"/>
                    <a:pt x="5" y="3"/>
                    <a:pt x="8" y="2"/>
                  </a:cubicBezTo>
                  <a:cubicBezTo>
                    <a:pt x="9" y="2"/>
                    <a:pt x="15" y="0"/>
                    <a:pt x="21" y="1"/>
                  </a:cubicBezTo>
                  <a:cubicBezTo>
                    <a:pt x="21" y="1"/>
                    <a:pt x="21" y="3"/>
                    <a:pt x="21" y="3"/>
                  </a:cubicBezTo>
                  <a:cubicBezTo>
                    <a:pt x="23" y="5"/>
                    <a:pt x="28" y="2"/>
                    <a:pt x="29" y="3"/>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7" name="Freeform 18"/>
            <p:cNvSpPr>
              <a:spLocks/>
            </p:cNvSpPr>
            <p:nvPr/>
          </p:nvSpPr>
          <p:spPr bwMode="auto">
            <a:xfrm>
              <a:off x="6330950" y="890587"/>
              <a:ext cx="49213" cy="33338"/>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3" y="0"/>
                    <a:pt x="9" y="3"/>
                    <a:pt x="13" y="5"/>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8" name="Freeform 19"/>
            <p:cNvSpPr>
              <a:spLocks/>
            </p:cNvSpPr>
            <p:nvPr/>
          </p:nvSpPr>
          <p:spPr bwMode="auto">
            <a:xfrm>
              <a:off x="2111375" y="927100"/>
              <a:ext cx="123825" cy="68263"/>
            </a:xfrm>
            <a:custGeom>
              <a:avLst/>
              <a:gdLst>
                <a:gd name="T0" fmla="*/ 24 w 33"/>
                <a:gd name="T1" fmla="*/ 5 h 18"/>
                <a:gd name="T2" fmla="*/ 28 w 33"/>
                <a:gd name="T3" fmla="*/ 10 h 18"/>
                <a:gd name="T4" fmla="*/ 32 w 33"/>
                <a:gd name="T5" fmla="*/ 17 h 18"/>
                <a:gd name="T6" fmla="*/ 28 w 33"/>
                <a:gd name="T7" fmla="*/ 17 h 18"/>
                <a:gd name="T8" fmla="*/ 28 w 33"/>
                <a:gd name="T9" fmla="*/ 15 h 18"/>
                <a:gd name="T10" fmla="*/ 25 w 33"/>
                <a:gd name="T11" fmla="*/ 13 h 18"/>
                <a:gd name="T12" fmla="*/ 7 w 33"/>
                <a:gd name="T13" fmla="*/ 12 h 18"/>
                <a:gd name="T14" fmla="*/ 11 w 33"/>
                <a:gd name="T15" fmla="*/ 9 h 18"/>
                <a:gd name="T16" fmla="*/ 8 w 33"/>
                <a:gd name="T17" fmla="*/ 6 h 18"/>
                <a:gd name="T18" fmla="*/ 0 w 33"/>
                <a:gd name="T19" fmla="*/ 2 h 18"/>
                <a:gd name="T20" fmla="*/ 11 w 33"/>
                <a:gd name="T21" fmla="*/ 2 h 18"/>
                <a:gd name="T22" fmla="*/ 14 w 33"/>
                <a:gd name="T23" fmla="*/ 5 h 18"/>
                <a:gd name="T24" fmla="*/ 20 w 33"/>
                <a:gd name="T25" fmla="*/ 5 h 18"/>
                <a:gd name="T26" fmla="*/ 24 w 33"/>
                <a:gd name="T27"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8">
                  <a:moveTo>
                    <a:pt x="24" y="5"/>
                  </a:moveTo>
                  <a:cubicBezTo>
                    <a:pt x="26" y="6"/>
                    <a:pt x="27" y="8"/>
                    <a:pt x="28" y="10"/>
                  </a:cubicBezTo>
                  <a:cubicBezTo>
                    <a:pt x="30" y="12"/>
                    <a:pt x="33" y="14"/>
                    <a:pt x="32" y="17"/>
                  </a:cubicBezTo>
                  <a:cubicBezTo>
                    <a:pt x="32" y="17"/>
                    <a:pt x="29" y="18"/>
                    <a:pt x="28" y="17"/>
                  </a:cubicBezTo>
                  <a:cubicBezTo>
                    <a:pt x="28" y="17"/>
                    <a:pt x="29" y="15"/>
                    <a:pt x="28" y="15"/>
                  </a:cubicBezTo>
                  <a:cubicBezTo>
                    <a:pt x="28" y="14"/>
                    <a:pt x="24" y="17"/>
                    <a:pt x="25" y="13"/>
                  </a:cubicBezTo>
                  <a:cubicBezTo>
                    <a:pt x="17" y="13"/>
                    <a:pt x="12" y="13"/>
                    <a:pt x="7" y="12"/>
                  </a:cubicBezTo>
                  <a:cubicBezTo>
                    <a:pt x="6" y="9"/>
                    <a:pt x="9" y="9"/>
                    <a:pt x="11" y="9"/>
                  </a:cubicBezTo>
                  <a:cubicBezTo>
                    <a:pt x="11" y="7"/>
                    <a:pt x="8" y="8"/>
                    <a:pt x="8" y="6"/>
                  </a:cubicBezTo>
                  <a:cubicBezTo>
                    <a:pt x="3" y="4"/>
                    <a:pt x="1" y="8"/>
                    <a:pt x="0" y="2"/>
                  </a:cubicBezTo>
                  <a:cubicBezTo>
                    <a:pt x="3" y="0"/>
                    <a:pt x="8" y="1"/>
                    <a:pt x="11" y="2"/>
                  </a:cubicBezTo>
                  <a:cubicBezTo>
                    <a:pt x="13" y="2"/>
                    <a:pt x="14" y="2"/>
                    <a:pt x="14" y="5"/>
                  </a:cubicBezTo>
                  <a:cubicBezTo>
                    <a:pt x="16" y="6"/>
                    <a:pt x="20" y="0"/>
                    <a:pt x="20" y="5"/>
                  </a:cubicBezTo>
                  <a:cubicBezTo>
                    <a:pt x="20" y="6"/>
                    <a:pt x="24" y="7"/>
                    <a:pt x="24" y="5"/>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9" name="Freeform 20"/>
            <p:cNvSpPr>
              <a:spLocks/>
            </p:cNvSpPr>
            <p:nvPr/>
          </p:nvSpPr>
          <p:spPr bwMode="auto">
            <a:xfrm>
              <a:off x="6507162" y="927100"/>
              <a:ext cx="123825" cy="63500"/>
            </a:xfrm>
            <a:custGeom>
              <a:avLst/>
              <a:gdLst>
                <a:gd name="T0" fmla="*/ 13 w 33"/>
                <a:gd name="T1" fmla="*/ 0 h 17"/>
                <a:gd name="T2" fmla="*/ 19 w 33"/>
                <a:gd name="T3" fmla="*/ 5 h 17"/>
                <a:gd name="T4" fmla="*/ 20 w 33"/>
                <a:gd name="T5" fmla="*/ 2 h 17"/>
                <a:gd name="T6" fmla="*/ 23 w 33"/>
                <a:gd name="T7" fmla="*/ 5 h 17"/>
                <a:gd name="T8" fmla="*/ 26 w 33"/>
                <a:gd name="T9" fmla="*/ 5 h 17"/>
                <a:gd name="T10" fmla="*/ 26 w 33"/>
                <a:gd name="T11" fmla="*/ 6 h 17"/>
                <a:gd name="T12" fmla="*/ 32 w 33"/>
                <a:gd name="T13" fmla="*/ 7 h 17"/>
                <a:gd name="T14" fmla="*/ 22 w 33"/>
                <a:gd name="T15" fmla="*/ 10 h 17"/>
                <a:gd name="T16" fmla="*/ 20 w 33"/>
                <a:gd name="T17" fmla="*/ 13 h 17"/>
                <a:gd name="T18" fmla="*/ 8 w 33"/>
                <a:gd name="T19" fmla="*/ 13 h 17"/>
                <a:gd name="T20" fmla="*/ 6 w 33"/>
                <a:gd name="T21" fmla="*/ 16 h 17"/>
                <a:gd name="T22" fmla="*/ 1 w 33"/>
                <a:gd name="T23" fmla="*/ 15 h 17"/>
                <a:gd name="T24" fmla="*/ 1 w 33"/>
                <a:gd name="T25" fmla="*/ 10 h 17"/>
                <a:gd name="T26" fmla="*/ 4 w 33"/>
                <a:gd name="T27" fmla="*/ 10 h 17"/>
                <a:gd name="T28" fmla="*/ 5 w 33"/>
                <a:gd name="T29" fmla="*/ 6 h 17"/>
                <a:gd name="T30" fmla="*/ 8 w 33"/>
                <a:gd name="T31" fmla="*/ 6 h 17"/>
                <a:gd name="T32" fmla="*/ 13 w 33"/>
                <a:gd name="T3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7">
                  <a:moveTo>
                    <a:pt x="13" y="0"/>
                  </a:moveTo>
                  <a:cubicBezTo>
                    <a:pt x="14" y="3"/>
                    <a:pt x="20" y="0"/>
                    <a:pt x="19" y="5"/>
                  </a:cubicBezTo>
                  <a:cubicBezTo>
                    <a:pt x="20" y="6"/>
                    <a:pt x="20" y="2"/>
                    <a:pt x="20" y="2"/>
                  </a:cubicBezTo>
                  <a:cubicBezTo>
                    <a:pt x="22" y="2"/>
                    <a:pt x="22" y="4"/>
                    <a:pt x="23" y="5"/>
                  </a:cubicBezTo>
                  <a:cubicBezTo>
                    <a:pt x="24" y="5"/>
                    <a:pt x="26" y="4"/>
                    <a:pt x="26" y="5"/>
                  </a:cubicBezTo>
                  <a:cubicBezTo>
                    <a:pt x="26" y="5"/>
                    <a:pt x="26" y="6"/>
                    <a:pt x="26" y="6"/>
                  </a:cubicBezTo>
                  <a:cubicBezTo>
                    <a:pt x="28" y="7"/>
                    <a:pt x="32" y="5"/>
                    <a:pt x="32" y="7"/>
                  </a:cubicBezTo>
                  <a:cubicBezTo>
                    <a:pt x="33" y="13"/>
                    <a:pt x="25" y="9"/>
                    <a:pt x="22" y="10"/>
                  </a:cubicBezTo>
                  <a:cubicBezTo>
                    <a:pt x="20" y="10"/>
                    <a:pt x="21" y="13"/>
                    <a:pt x="20" y="13"/>
                  </a:cubicBezTo>
                  <a:cubicBezTo>
                    <a:pt x="17" y="15"/>
                    <a:pt x="9" y="14"/>
                    <a:pt x="8" y="13"/>
                  </a:cubicBezTo>
                  <a:cubicBezTo>
                    <a:pt x="6" y="13"/>
                    <a:pt x="7" y="15"/>
                    <a:pt x="6" y="16"/>
                  </a:cubicBezTo>
                  <a:cubicBezTo>
                    <a:pt x="4" y="13"/>
                    <a:pt x="4" y="17"/>
                    <a:pt x="1" y="15"/>
                  </a:cubicBezTo>
                  <a:cubicBezTo>
                    <a:pt x="1" y="14"/>
                    <a:pt x="0" y="11"/>
                    <a:pt x="1" y="10"/>
                  </a:cubicBezTo>
                  <a:cubicBezTo>
                    <a:pt x="1" y="10"/>
                    <a:pt x="3" y="11"/>
                    <a:pt x="4" y="10"/>
                  </a:cubicBezTo>
                  <a:cubicBezTo>
                    <a:pt x="5" y="9"/>
                    <a:pt x="4" y="7"/>
                    <a:pt x="5" y="6"/>
                  </a:cubicBezTo>
                  <a:cubicBezTo>
                    <a:pt x="5" y="6"/>
                    <a:pt x="7" y="7"/>
                    <a:pt x="8" y="6"/>
                  </a:cubicBezTo>
                  <a:cubicBezTo>
                    <a:pt x="9" y="4"/>
                    <a:pt x="12" y="3"/>
                    <a:pt x="13"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20" name="Freeform 21"/>
            <p:cNvSpPr>
              <a:spLocks/>
            </p:cNvSpPr>
            <p:nvPr/>
          </p:nvSpPr>
          <p:spPr bwMode="auto">
            <a:xfrm>
              <a:off x="1893887" y="973137"/>
              <a:ext cx="23813" cy="36513"/>
            </a:xfrm>
            <a:custGeom>
              <a:avLst/>
              <a:gdLst>
                <a:gd name="T0" fmla="*/ 6 w 6"/>
                <a:gd name="T1" fmla="*/ 5 h 10"/>
                <a:gd name="T2" fmla="*/ 6 w 6"/>
                <a:gd name="T3" fmla="*/ 5 h 10"/>
              </a:gdLst>
              <a:ahLst/>
              <a:cxnLst>
                <a:cxn ang="0">
                  <a:pos x="T0" y="T1"/>
                </a:cxn>
                <a:cxn ang="0">
                  <a:pos x="T2" y="T3"/>
                </a:cxn>
              </a:cxnLst>
              <a:rect l="0" t="0" r="r" b="b"/>
              <a:pathLst>
                <a:path w="6" h="10">
                  <a:moveTo>
                    <a:pt x="6" y="5"/>
                  </a:moveTo>
                  <a:cubicBezTo>
                    <a:pt x="3" y="10"/>
                    <a:pt x="0" y="0"/>
                    <a:pt x="6" y="5"/>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21" name="Freeform 22"/>
            <p:cNvSpPr>
              <a:spLocks/>
            </p:cNvSpPr>
            <p:nvPr/>
          </p:nvSpPr>
          <p:spPr bwMode="auto">
            <a:xfrm>
              <a:off x="1943100" y="979487"/>
              <a:ext cx="68263" cy="41275"/>
            </a:xfrm>
            <a:custGeom>
              <a:avLst/>
              <a:gdLst>
                <a:gd name="T0" fmla="*/ 17 w 18"/>
                <a:gd name="T1" fmla="*/ 3 h 11"/>
                <a:gd name="T2" fmla="*/ 4 w 18"/>
                <a:gd name="T3" fmla="*/ 10 h 11"/>
                <a:gd name="T4" fmla="*/ 0 w 18"/>
                <a:gd name="T5" fmla="*/ 6 h 11"/>
                <a:gd name="T6" fmla="*/ 9 w 18"/>
                <a:gd name="T7" fmla="*/ 3 h 11"/>
                <a:gd name="T8" fmla="*/ 17 w 18"/>
                <a:gd name="T9" fmla="*/ 3 h 11"/>
              </a:gdLst>
              <a:ahLst/>
              <a:cxnLst>
                <a:cxn ang="0">
                  <a:pos x="T0" y="T1"/>
                </a:cxn>
                <a:cxn ang="0">
                  <a:pos x="T2" y="T3"/>
                </a:cxn>
                <a:cxn ang="0">
                  <a:pos x="T4" y="T5"/>
                </a:cxn>
                <a:cxn ang="0">
                  <a:pos x="T6" y="T7"/>
                </a:cxn>
                <a:cxn ang="0">
                  <a:pos x="T8" y="T9"/>
                </a:cxn>
              </a:cxnLst>
              <a:rect l="0" t="0" r="r" b="b"/>
              <a:pathLst>
                <a:path w="18" h="11">
                  <a:moveTo>
                    <a:pt x="17" y="3"/>
                  </a:moveTo>
                  <a:cubicBezTo>
                    <a:pt x="18" y="11"/>
                    <a:pt x="8" y="7"/>
                    <a:pt x="4" y="10"/>
                  </a:cubicBezTo>
                  <a:cubicBezTo>
                    <a:pt x="2" y="10"/>
                    <a:pt x="3" y="6"/>
                    <a:pt x="0" y="6"/>
                  </a:cubicBezTo>
                  <a:cubicBezTo>
                    <a:pt x="1" y="2"/>
                    <a:pt x="8" y="7"/>
                    <a:pt x="9" y="3"/>
                  </a:cubicBezTo>
                  <a:cubicBezTo>
                    <a:pt x="9" y="0"/>
                    <a:pt x="12" y="5"/>
                    <a:pt x="17" y="3"/>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22" name="Freeform 23"/>
            <p:cNvSpPr>
              <a:spLocks/>
            </p:cNvSpPr>
            <p:nvPr/>
          </p:nvSpPr>
          <p:spPr bwMode="auto">
            <a:xfrm>
              <a:off x="2317750" y="987425"/>
              <a:ext cx="60325" cy="30163"/>
            </a:xfrm>
            <a:custGeom>
              <a:avLst/>
              <a:gdLst>
                <a:gd name="T0" fmla="*/ 14 w 16"/>
                <a:gd name="T1" fmla="*/ 3 h 8"/>
                <a:gd name="T2" fmla="*/ 14 w 16"/>
                <a:gd name="T3" fmla="*/ 5 h 8"/>
                <a:gd name="T4" fmla="*/ 10 w 16"/>
                <a:gd name="T5" fmla="*/ 7 h 8"/>
                <a:gd name="T6" fmla="*/ 8 w 16"/>
                <a:gd name="T7" fmla="*/ 8 h 8"/>
                <a:gd name="T8" fmla="*/ 4 w 16"/>
                <a:gd name="T9" fmla="*/ 7 h 8"/>
                <a:gd name="T10" fmla="*/ 3 w 16"/>
                <a:gd name="T11" fmla="*/ 8 h 8"/>
                <a:gd name="T12" fmla="*/ 1 w 16"/>
                <a:gd name="T13" fmla="*/ 7 h 8"/>
                <a:gd name="T14" fmla="*/ 14 w 16"/>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8">
                  <a:moveTo>
                    <a:pt x="14" y="3"/>
                  </a:moveTo>
                  <a:cubicBezTo>
                    <a:pt x="16" y="4"/>
                    <a:pt x="15" y="5"/>
                    <a:pt x="14" y="5"/>
                  </a:cubicBezTo>
                  <a:cubicBezTo>
                    <a:pt x="13" y="7"/>
                    <a:pt x="12" y="6"/>
                    <a:pt x="10" y="7"/>
                  </a:cubicBezTo>
                  <a:cubicBezTo>
                    <a:pt x="9" y="7"/>
                    <a:pt x="8" y="8"/>
                    <a:pt x="8" y="8"/>
                  </a:cubicBezTo>
                  <a:cubicBezTo>
                    <a:pt x="7" y="8"/>
                    <a:pt x="6" y="7"/>
                    <a:pt x="4" y="7"/>
                  </a:cubicBezTo>
                  <a:cubicBezTo>
                    <a:pt x="4" y="7"/>
                    <a:pt x="3" y="8"/>
                    <a:pt x="3" y="8"/>
                  </a:cubicBezTo>
                  <a:cubicBezTo>
                    <a:pt x="1" y="8"/>
                    <a:pt x="1" y="8"/>
                    <a:pt x="1" y="7"/>
                  </a:cubicBezTo>
                  <a:cubicBezTo>
                    <a:pt x="0" y="0"/>
                    <a:pt x="13" y="7"/>
                    <a:pt x="14" y="3"/>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23" name="Freeform 24"/>
            <p:cNvSpPr>
              <a:spLocks/>
            </p:cNvSpPr>
            <p:nvPr/>
          </p:nvSpPr>
          <p:spPr bwMode="auto">
            <a:xfrm>
              <a:off x="2097087" y="1001712"/>
              <a:ext cx="33338" cy="19050"/>
            </a:xfrm>
            <a:custGeom>
              <a:avLst/>
              <a:gdLst>
                <a:gd name="T0" fmla="*/ 0 w 9"/>
                <a:gd name="T1" fmla="*/ 3 h 5"/>
                <a:gd name="T2" fmla="*/ 7 w 9"/>
                <a:gd name="T3" fmla="*/ 4 h 5"/>
                <a:gd name="T4" fmla="*/ 0 w 9"/>
                <a:gd name="T5" fmla="*/ 3 h 5"/>
              </a:gdLst>
              <a:ahLst/>
              <a:cxnLst>
                <a:cxn ang="0">
                  <a:pos x="T0" y="T1"/>
                </a:cxn>
                <a:cxn ang="0">
                  <a:pos x="T2" y="T3"/>
                </a:cxn>
                <a:cxn ang="0">
                  <a:pos x="T4" y="T5"/>
                </a:cxn>
              </a:cxnLst>
              <a:rect l="0" t="0" r="r" b="b"/>
              <a:pathLst>
                <a:path w="9" h="5">
                  <a:moveTo>
                    <a:pt x="0" y="3"/>
                  </a:moveTo>
                  <a:cubicBezTo>
                    <a:pt x="0" y="1"/>
                    <a:pt x="9" y="0"/>
                    <a:pt x="7" y="4"/>
                  </a:cubicBezTo>
                  <a:cubicBezTo>
                    <a:pt x="4" y="3"/>
                    <a:pt x="4" y="5"/>
                    <a:pt x="0" y="3"/>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24" name="Freeform 25"/>
            <p:cNvSpPr>
              <a:spLocks/>
            </p:cNvSpPr>
            <p:nvPr/>
          </p:nvSpPr>
          <p:spPr bwMode="auto">
            <a:xfrm>
              <a:off x="2427287" y="1006475"/>
              <a:ext cx="19050" cy="19050"/>
            </a:xfrm>
            <a:custGeom>
              <a:avLst/>
              <a:gdLst>
                <a:gd name="T0" fmla="*/ 0 w 5"/>
                <a:gd name="T1" fmla="*/ 0 h 5"/>
                <a:gd name="T2" fmla="*/ 4 w 5"/>
                <a:gd name="T3" fmla="*/ 5 h 5"/>
                <a:gd name="T4" fmla="*/ 0 w 5"/>
                <a:gd name="T5" fmla="*/ 5 h 5"/>
                <a:gd name="T6" fmla="*/ 0 w 5"/>
                <a:gd name="T7" fmla="*/ 0 h 5"/>
              </a:gdLst>
              <a:ahLst/>
              <a:cxnLst>
                <a:cxn ang="0">
                  <a:pos x="T0" y="T1"/>
                </a:cxn>
                <a:cxn ang="0">
                  <a:pos x="T2" y="T3"/>
                </a:cxn>
                <a:cxn ang="0">
                  <a:pos x="T4" y="T5"/>
                </a:cxn>
                <a:cxn ang="0">
                  <a:pos x="T6" y="T7"/>
                </a:cxn>
              </a:cxnLst>
              <a:rect l="0" t="0" r="r" b="b"/>
              <a:pathLst>
                <a:path w="5" h="5">
                  <a:moveTo>
                    <a:pt x="0" y="0"/>
                  </a:moveTo>
                  <a:cubicBezTo>
                    <a:pt x="3" y="0"/>
                    <a:pt x="5" y="2"/>
                    <a:pt x="4" y="5"/>
                  </a:cubicBezTo>
                  <a:cubicBezTo>
                    <a:pt x="0" y="5"/>
                    <a:pt x="0" y="5"/>
                    <a:pt x="0" y="5"/>
                  </a:cubicBezTo>
                  <a:lnTo>
                    <a:pt x="0" y="0"/>
                  </a:lnTo>
                  <a:close/>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25" name="Freeform 26"/>
            <p:cNvSpPr>
              <a:spLocks/>
            </p:cNvSpPr>
            <p:nvPr/>
          </p:nvSpPr>
          <p:spPr bwMode="auto">
            <a:xfrm>
              <a:off x="2284412" y="1036637"/>
              <a:ext cx="374650" cy="112713"/>
            </a:xfrm>
            <a:custGeom>
              <a:avLst/>
              <a:gdLst>
                <a:gd name="T0" fmla="*/ 100 w 100"/>
                <a:gd name="T1" fmla="*/ 16 h 30"/>
                <a:gd name="T2" fmla="*/ 100 w 100"/>
                <a:gd name="T3" fmla="*/ 23 h 30"/>
                <a:gd name="T4" fmla="*/ 96 w 100"/>
                <a:gd name="T5" fmla="*/ 26 h 30"/>
                <a:gd name="T6" fmla="*/ 79 w 100"/>
                <a:gd name="T7" fmla="*/ 26 h 30"/>
                <a:gd name="T8" fmla="*/ 73 w 100"/>
                <a:gd name="T9" fmla="*/ 29 h 30"/>
                <a:gd name="T10" fmla="*/ 69 w 100"/>
                <a:gd name="T11" fmla="*/ 28 h 30"/>
                <a:gd name="T12" fmla="*/ 68 w 100"/>
                <a:gd name="T13" fmla="*/ 29 h 30"/>
                <a:gd name="T14" fmla="*/ 62 w 100"/>
                <a:gd name="T15" fmla="*/ 29 h 30"/>
                <a:gd name="T16" fmla="*/ 62 w 100"/>
                <a:gd name="T17" fmla="*/ 28 h 30"/>
                <a:gd name="T18" fmla="*/ 59 w 100"/>
                <a:gd name="T19" fmla="*/ 29 h 30"/>
                <a:gd name="T20" fmla="*/ 54 w 100"/>
                <a:gd name="T21" fmla="*/ 26 h 30"/>
                <a:gd name="T22" fmla="*/ 33 w 100"/>
                <a:gd name="T23" fmla="*/ 26 h 30"/>
                <a:gd name="T24" fmla="*/ 34 w 100"/>
                <a:gd name="T25" fmla="*/ 23 h 30"/>
                <a:gd name="T26" fmla="*/ 31 w 100"/>
                <a:gd name="T27" fmla="*/ 22 h 30"/>
                <a:gd name="T28" fmla="*/ 28 w 100"/>
                <a:gd name="T29" fmla="*/ 16 h 30"/>
                <a:gd name="T30" fmla="*/ 31 w 100"/>
                <a:gd name="T31" fmla="*/ 14 h 30"/>
                <a:gd name="T32" fmla="*/ 28 w 100"/>
                <a:gd name="T33" fmla="*/ 8 h 30"/>
                <a:gd name="T34" fmla="*/ 16 w 100"/>
                <a:gd name="T35" fmla="*/ 9 h 30"/>
                <a:gd name="T36" fmla="*/ 13 w 100"/>
                <a:gd name="T37" fmla="*/ 7 h 30"/>
                <a:gd name="T38" fmla="*/ 10 w 100"/>
                <a:gd name="T39" fmla="*/ 5 h 30"/>
                <a:gd name="T40" fmla="*/ 5 w 100"/>
                <a:gd name="T41" fmla="*/ 7 h 30"/>
                <a:gd name="T42" fmla="*/ 2 w 100"/>
                <a:gd name="T43" fmla="*/ 1 h 30"/>
                <a:gd name="T44" fmla="*/ 17 w 100"/>
                <a:gd name="T45" fmla="*/ 0 h 30"/>
                <a:gd name="T46" fmla="*/ 20 w 100"/>
                <a:gd name="T47" fmla="*/ 1 h 30"/>
                <a:gd name="T48" fmla="*/ 20 w 100"/>
                <a:gd name="T49" fmla="*/ 4 h 30"/>
                <a:gd name="T50" fmla="*/ 24 w 100"/>
                <a:gd name="T51" fmla="*/ 7 h 30"/>
                <a:gd name="T52" fmla="*/ 37 w 100"/>
                <a:gd name="T53" fmla="*/ 7 h 30"/>
                <a:gd name="T54" fmla="*/ 37 w 100"/>
                <a:gd name="T55" fmla="*/ 14 h 30"/>
                <a:gd name="T56" fmla="*/ 47 w 100"/>
                <a:gd name="T57" fmla="*/ 15 h 30"/>
                <a:gd name="T58" fmla="*/ 47 w 100"/>
                <a:gd name="T59" fmla="*/ 18 h 30"/>
                <a:gd name="T60" fmla="*/ 49 w 100"/>
                <a:gd name="T61" fmla="*/ 16 h 30"/>
                <a:gd name="T62" fmla="*/ 66 w 100"/>
                <a:gd name="T63" fmla="*/ 16 h 30"/>
                <a:gd name="T64" fmla="*/ 69 w 100"/>
                <a:gd name="T65" fmla="*/ 18 h 30"/>
                <a:gd name="T66" fmla="*/ 73 w 100"/>
                <a:gd name="T67" fmla="*/ 15 h 30"/>
                <a:gd name="T68" fmla="*/ 77 w 100"/>
                <a:gd name="T69" fmla="*/ 15 h 30"/>
                <a:gd name="T70" fmla="*/ 100 w 100"/>
                <a:gd name="T71"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30">
                  <a:moveTo>
                    <a:pt x="100" y="16"/>
                  </a:moveTo>
                  <a:cubicBezTo>
                    <a:pt x="100" y="23"/>
                    <a:pt x="100" y="23"/>
                    <a:pt x="100" y="23"/>
                  </a:cubicBezTo>
                  <a:cubicBezTo>
                    <a:pt x="98" y="23"/>
                    <a:pt x="96" y="24"/>
                    <a:pt x="96" y="26"/>
                  </a:cubicBezTo>
                  <a:cubicBezTo>
                    <a:pt x="89" y="27"/>
                    <a:pt x="84" y="26"/>
                    <a:pt x="79" y="26"/>
                  </a:cubicBezTo>
                  <a:cubicBezTo>
                    <a:pt x="77" y="26"/>
                    <a:pt x="75" y="29"/>
                    <a:pt x="73" y="29"/>
                  </a:cubicBezTo>
                  <a:cubicBezTo>
                    <a:pt x="71" y="29"/>
                    <a:pt x="71" y="28"/>
                    <a:pt x="69" y="28"/>
                  </a:cubicBezTo>
                  <a:cubicBezTo>
                    <a:pt x="70" y="28"/>
                    <a:pt x="68" y="29"/>
                    <a:pt x="68" y="29"/>
                  </a:cubicBezTo>
                  <a:cubicBezTo>
                    <a:pt x="67" y="29"/>
                    <a:pt x="62" y="29"/>
                    <a:pt x="62" y="29"/>
                  </a:cubicBezTo>
                  <a:cubicBezTo>
                    <a:pt x="62" y="29"/>
                    <a:pt x="62" y="28"/>
                    <a:pt x="62" y="28"/>
                  </a:cubicBezTo>
                  <a:cubicBezTo>
                    <a:pt x="61" y="27"/>
                    <a:pt x="59" y="29"/>
                    <a:pt x="59" y="29"/>
                  </a:cubicBezTo>
                  <a:cubicBezTo>
                    <a:pt x="56" y="28"/>
                    <a:pt x="56" y="26"/>
                    <a:pt x="54" y="26"/>
                  </a:cubicBezTo>
                  <a:cubicBezTo>
                    <a:pt x="48" y="26"/>
                    <a:pt x="41" y="30"/>
                    <a:pt x="33" y="26"/>
                  </a:cubicBezTo>
                  <a:cubicBezTo>
                    <a:pt x="33" y="25"/>
                    <a:pt x="34" y="25"/>
                    <a:pt x="34" y="23"/>
                  </a:cubicBezTo>
                  <a:cubicBezTo>
                    <a:pt x="34" y="21"/>
                    <a:pt x="32" y="23"/>
                    <a:pt x="31" y="22"/>
                  </a:cubicBezTo>
                  <a:cubicBezTo>
                    <a:pt x="30" y="20"/>
                    <a:pt x="31" y="17"/>
                    <a:pt x="28" y="16"/>
                  </a:cubicBezTo>
                  <a:cubicBezTo>
                    <a:pt x="29" y="15"/>
                    <a:pt x="31" y="15"/>
                    <a:pt x="31" y="14"/>
                  </a:cubicBezTo>
                  <a:cubicBezTo>
                    <a:pt x="31" y="11"/>
                    <a:pt x="27" y="12"/>
                    <a:pt x="28" y="8"/>
                  </a:cubicBezTo>
                  <a:cubicBezTo>
                    <a:pt x="26" y="10"/>
                    <a:pt x="20" y="9"/>
                    <a:pt x="16" y="9"/>
                  </a:cubicBezTo>
                  <a:cubicBezTo>
                    <a:pt x="13" y="11"/>
                    <a:pt x="14" y="7"/>
                    <a:pt x="13" y="7"/>
                  </a:cubicBezTo>
                  <a:cubicBezTo>
                    <a:pt x="12" y="6"/>
                    <a:pt x="10" y="7"/>
                    <a:pt x="10" y="5"/>
                  </a:cubicBezTo>
                  <a:cubicBezTo>
                    <a:pt x="9" y="6"/>
                    <a:pt x="7" y="7"/>
                    <a:pt x="5" y="7"/>
                  </a:cubicBezTo>
                  <a:cubicBezTo>
                    <a:pt x="9" y="2"/>
                    <a:pt x="0" y="6"/>
                    <a:pt x="2" y="1"/>
                  </a:cubicBezTo>
                  <a:cubicBezTo>
                    <a:pt x="8" y="2"/>
                    <a:pt x="12" y="0"/>
                    <a:pt x="17" y="0"/>
                  </a:cubicBezTo>
                  <a:cubicBezTo>
                    <a:pt x="17" y="1"/>
                    <a:pt x="19" y="0"/>
                    <a:pt x="20" y="1"/>
                  </a:cubicBezTo>
                  <a:cubicBezTo>
                    <a:pt x="20" y="1"/>
                    <a:pt x="20" y="3"/>
                    <a:pt x="20" y="4"/>
                  </a:cubicBezTo>
                  <a:cubicBezTo>
                    <a:pt x="21" y="5"/>
                    <a:pt x="25" y="3"/>
                    <a:pt x="24" y="7"/>
                  </a:cubicBezTo>
                  <a:cubicBezTo>
                    <a:pt x="28" y="3"/>
                    <a:pt x="32" y="7"/>
                    <a:pt x="37" y="7"/>
                  </a:cubicBezTo>
                  <a:cubicBezTo>
                    <a:pt x="36" y="11"/>
                    <a:pt x="39" y="11"/>
                    <a:pt x="37" y="14"/>
                  </a:cubicBezTo>
                  <a:cubicBezTo>
                    <a:pt x="39" y="14"/>
                    <a:pt x="43" y="13"/>
                    <a:pt x="47" y="15"/>
                  </a:cubicBezTo>
                  <a:cubicBezTo>
                    <a:pt x="48" y="15"/>
                    <a:pt x="40" y="18"/>
                    <a:pt x="47" y="18"/>
                  </a:cubicBezTo>
                  <a:cubicBezTo>
                    <a:pt x="48" y="18"/>
                    <a:pt x="48" y="16"/>
                    <a:pt x="49" y="16"/>
                  </a:cubicBezTo>
                  <a:cubicBezTo>
                    <a:pt x="54" y="16"/>
                    <a:pt x="60" y="16"/>
                    <a:pt x="66" y="16"/>
                  </a:cubicBezTo>
                  <a:cubicBezTo>
                    <a:pt x="67" y="16"/>
                    <a:pt x="69" y="18"/>
                    <a:pt x="69" y="18"/>
                  </a:cubicBezTo>
                  <a:cubicBezTo>
                    <a:pt x="72" y="17"/>
                    <a:pt x="66" y="15"/>
                    <a:pt x="73" y="15"/>
                  </a:cubicBezTo>
                  <a:cubicBezTo>
                    <a:pt x="75" y="15"/>
                    <a:pt x="76" y="15"/>
                    <a:pt x="77" y="15"/>
                  </a:cubicBezTo>
                  <a:cubicBezTo>
                    <a:pt x="83" y="14"/>
                    <a:pt x="92" y="14"/>
                    <a:pt x="100" y="16"/>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26" name="Freeform 27"/>
            <p:cNvSpPr>
              <a:spLocks/>
            </p:cNvSpPr>
            <p:nvPr/>
          </p:nvSpPr>
          <p:spPr bwMode="auto">
            <a:xfrm>
              <a:off x="5475287" y="1031875"/>
              <a:ext cx="376238" cy="269875"/>
            </a:xfrm>
            <a:custGeom>
              <a:avLst/>
              <a:gdLst>
                <a:gd name="T0" fmla="*/ 82 w 100"/>
                <a:gd name="T1" fmla="*/ 2 h 72"/>
                <a:gd name="T2" fmla="*/ 99 w 100"/>
                <a:gd name="T3" fmla="*/ 1 h 72"/>
                <a:gd name="T4" fmla="*/ 98 w 100"/>
                <a:gd name="T5" fmla="*/ 8 h 72"/>
                <a:gd name="T6" fmla="*/ 79 w 100"/>
                <a:gd name="T7" fmla="*/ 10 h 72"/>
                <a:gd name="T8" fmla="*/ 77 w 100"/>
                <a:gd name="T9" fmla="*/ 13 h 72"/>
                <a:gd name="T10" fmla="*/ 74 w 100"/>
                <a:gd name="T11" fmla="*/ 13 h 72"/>
                <a:gd name="T12" fmla="*/ 71 w 100"/>
                <a:gd name="T13" fmla="*/ 16 h 72"/>
                <a:gd name="T14" fmla="*/ 68 w 100"/>
                <a:gd name="T15" fmla="*/ 15 h 72"/>
                <a:gd name="T16" fmla="*/ 63 w 100"/>
                <a:gd name="T17" fmla="*/ 16 h 72"/>
                <a:gd name="T18" fmla="*/ 57 w 100"/>
                <a:gd name="T19" fmla="*/ 17 h 72"/>
                <a:gd name="T20" fmla="*/ 56 w 100"/>
                <a:gd name="T21" fmla="*/ 20 h 72"/>
                <a:gd name="T22" fmla="*/ 49 w 100"/>
                <a:gd name="T23" fmla="*/ 24 h 72"/>
                <a:gd name="T24" fmla="*/ 44 w 100"/>
                <a:gd name="T25" fmla="*/ 27 h 72"/>
                <a:gd name="T26" fmla="*/ 42 w 100"/>
                <a:gd name="T27" fmla="*/ 30 h 72"/>
                <a:gd name="T28" fmla="*/ 40 w 100"/>
                <a:gd name="T29" fmla="*/ 33 h 72"/>
                <a:gd name="T30" fmla="*/ 33 w 100"/>
                <a:gd name="T31" fmla="*/ 36 h 72"/>
                <a:gd name="T32" fmla="*/ 32 w 100"/>
                <a:gd name="T33" fmla="*/ 37 h 72"/>
                <a:gd name="T34" fmla="*/ 26 w 100"/>
                <a:gd name="T35" fmla="*/ 40 h 72"/>
                <a:gd name="T36" fmla="*/ 23 w 100"/>
                <a:gd name="T37" fmla="*/ 45 h 72"/>
                <a:gd name="T38" fmla="*/ 25 w 100"/>
                <a:gd name="T39" fmla="*/ 54 h 72"/>
                <a:gd name="T40" fmla="*/ 20 w 100"/>
                <a:gd name="T41" fmla="*/ 57 h 72"/>
                <a:gd name="T42" fmla="*/ 23 w 100"/>
                <a:gd name="T43" fmla="*/ 62 h 72"/>
                <a:gd name="T44" fmla="*/ 22 w 100"/>
                <a:gd name="T45" fmla="*/ 64 h 72"/>
                <a:gd name="T46" fmla="*/ 23 w 100"/>
                <a:gd name="T47" fmla="*/ 65 h 72"/>
                <a:gd name="T48" fmla="*/ 25 w 100"/>
                <a:gd name="T49" fmla="*/ 64 h 72"/>
                <a:gd name="T50" fmla="*/ 29 w 100"/>
                <a:gd name="T51" fmla="*/ 66 h 72"/>
                <a:gd name="T52" fmla="*/ 27 w 100"/>
                <a:gd name="T53" fmla="*/ 72 h 72"/>
                <a:gd name="T54" fmla="*/ 15 w 100"/>
                <a:gd name="T55" fmla="*/ 72 h 72"/>
                <a:gd name="T56" fmla="*/ 16 w 100"/>
                <a:gd name="T57" fmla="*/ 69 h 72"/>
                <a:gd name="T58" fmla="*/ 12 w 100"/>
                <a:gd name="T59" fmla="*/ 68 h 72"/>
                <a:gd name="T60" fmla="*/ 9 w 100"/>
                <a:gd name="T61" fmla="*/ 65 h 72"/>
                <a:gd name="T62" fmla="*/ 6 w 100"/>
                <a:gd name="T63" fmla="*/ 65 h 72"/>
                <a:gd name="T64" fmla="*/ 2 w 100"/>
                <a:gd name="T65" fmla="*/ 65 h 72"/>
                <a:gd name="T66" fmla="*/ 1 w 100"/>
                <a:gd name="T67" fmla="*/ 55 h 72"/>
                <a:gd name="T68" fmla="*/ 8 w 100"/>
                <a:gd name="T69" fmla="*/ 52 h 72"/>
                <a:gd name="T70" fmla="*/ 6 w 100"/>
                <a:gd name="T71" fmla="*/ 51 h 72"/>
                <a:gd name="T72" fmla="*/ 8 w 100"/>
                <a:gd name="T73" fmla="*/ 48 h 72"/>
                <a:gd name="T74" fmla="*/ 15 w 100"/>
                <a:gd name="T75" fmla="*/ 45 h 72"/>
                <a:gd name="T76" fmla="*/ 15 w 100"/>
                <a:gd name="T77" fmla="*/ 40 h 72"/>
                <a:gd name="T78" fmla="*/ 19 w 100"/>
                <a:gd name="T79" fmla="*/ 38 h 72"/>
                <a:gd name="T80" fmla="*/ 22 w 100"/>
                <a:gd name="T81" fmla="*/ 34 h 72"/>
                <a:gd name="T82" fmla="*/ 22 w 100"/>
                <a:gd name="T83" fmla="*/ 27 h 72"/>
                <a:gd name="T84" fmla="*/ 33 w 100"/>
                <a:gd name="T85" fmla="*/ 23 h 72"/>
                <a:gd name="T86" fmla="*/ 35 w 100"/>
                <a:gd name="T87" fmla="*/ 20 h 72"/>
                <a:gd name="T88" fmla="*/ 36 w 100"/>
                <a:gd name="T89" fmla="*/ 22 h 72"/>
                <a:gd name="T90" fmla="*/ 39 w 100"/>
                <a:gd name="T91" fmla="*/ 19 h 72"/>
                <a:gd name="T92" fmla="*/ 40 w 100"/>
                <a:gd name="T93" fmla="*/ 16 h 72"/>
                <a:gd name="T94" fmla="*/ 47 w 100"/>
                <a:gd name="T95" fmla="*/ 15 h 72"/>
                <a:gd name="T96" fmla="*/ 56 w 100"/>
                <a:gd name="T97" fmla="*/ 13 h 72"/>
                <a:gd name="T98" fmla="*/ 57 w 100"/>
                <a:gd name="T99" fmla="*/ 12 h 72"/>
                <a:gd name="T100" fmla="*/ 60 w 100"/>
                <a:gd name="T101" fmla="*/ 13 h 72"/>
                <a:gd name="T102" fmla="*/ 61 w 100"/>
                <a:gd name="T103" fmla="*/ 10 h 72"/>
                <a:gd name="T104" fmla="*/ 63 w 100"/>
                <a:gd name="T105" fmla="*/ 10 h 72"/>
                <a:gd name="T106" fmla="*/ 72 w 100"/>
                <a:gd name="T107" fmla="*/ 9 h 72"/>
                <a:gd name="T108" fmla="*/ 75 w 100"/>
                <a:gd name="T109" fmla="*/ 8 h 72"/>
                <a:gd name="T110" fmla="*/ 77 w 100"/>
                <a:gd name="T111" fmla="*/ 6 h 72"/>
                <a:gd name="T112" fmla="*/ 82 w 100"/>
                <a:gd name="T113" fmla="*/ 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 h="72">
                  <a:moveTo>
                    <a:pt x="82" y="2"/>
                  </a:moveTo>
                  <a:cubicBezTo>
                    <a:pt x="87" y="5"/>
                    <a:pt x="93" y="0"/>
                    <a:pt x="99" y="1"/>
                  </a:cubicBezTo>
                  <a:cubicBezTo>
                    <a:pt x="100" y="4"/>
                    <a:pt x="97" y="4"/>
                    <a:pt x="98" y="8"/>
                  </a:cubicBezTo>
                  <a:cubicBezTo>
                    <a:pt x="93" y="5"/>
                    <a:pt x="86" y="10"/>
                    <a:pt x="79" y="10"/>
                  </a:cubicBezTo>
                  <a:cubicBezTo>
                    <a:pt x="78" y="10"/>
                    <a:pt x="78" y="13"/>
                    <a:pt x="77" y="13"/>
                  </a:cubicBezTo>
                  <a:cubicBezTo>
                    <a:pt x="76" y="14"/>
                    <a:pt x="74" y="13"/>
                    <a:pt x="74" y="13"/>
                  </a:cubicBezTo>
                  <a:cubicBezTo>
                    <a:pt x="74" y="13"/>
                    <a:pt x="71" y="16"/>
                    <a:pt x="71" y="16"/>
                  </a:cubicBezTo>
                  <a:cubicBezTo>
                    <a:pt x="70" y="16"/>
                    <a:pt x="70" y="14"/>
                    <a:pt x="68" y="15"/>
                  </a:cubicBezTo>
                  <a:cubicBezTo>
                    <a:pt x="67" y="15"/>
                    <a:pt x="65" y="15"/>
                    <a:pt x="63" y="16"/>
                  </a:cubicBezTo>
                  <a:cubicBezTo>
                    <a:pt x="62" y="16"/>
                    <a:pt x="59" y="17"/>
                    <a:pt x="57" y="17"/>
                  </a:cubicBezTo>
                  <a:cubicBezTo>
                    <a:pt x="55" y="18"/>
                    <a:pt x="57" y="19"/>
                    <a:pt x="56" y="20"/>
                  </a:cubicBezTo>
                  <a:cubicBezTo>
                    <a:pt x="55" y="21"/>
                    <a:pt x="49" y="20"/>
                    <a:pt x="49" y="24"/>
                  </a:cubicBezTo>
                  <a:cubicBezTo>
                    <a:pt x="48" y="26"/>
                    <a:pt x="45" y="27"/>
                    <a:pt x="44" y="27"/>
                  </a:cubicBezTo>
                  <a:cubicBezTo>
                    <a:pt x="44" y="28"/>
                    <a:pt x="42" y="29"/>
                    <a:pt x="42" y="30"/>
                  </a:cubicBezTo>
                  <a:cubicBezTo>
                    <a:pt x="41" y="31"/>
                    <a:pt x="40" y="31"/>
                    <a:pt x="40" y="33"/>
                  </a:cubicBezTo>
                  <a:cubicBezTo>
                    <a:pt x="35" y="34"/>
                    <a:pt x="36" y="32"/>
                    <a:pt x="33" y="36"/>
                  </a:cubicBezTo>
                  <a:cubicBezTo>
                    <a:pt x="33" y="36"/>
                    <a:pt x="32" y="35"/>
                    <a:pt x="32" y="37"/>
                  </a:cubicBezTo>
                  <a:cubicBezTo>
                    <a:pt x="32" y="39"/>
                    <a:pt x="28" y="38"/>
                    <a:pt x="26" y="40"/>
                  </a:cubicBezTo>
                  <a:cubicBezTo>
                    <a:pt x="26" y="42"/>
                    <a:pt x="28" y="47"/>
                    <a:pt x="23" y="45"/>
                  </a:cubicBezTo>
                  <a:cubicBezTo>
                    <a:pt x="24" y="48"/>
                    <a:pt x="22" y="54"/>
                    <a:pt x="25" y="54"/>
                  </a:cubicBezTo>
                  <a:cubicBezTo>
                    <a:pt x="24" y="55"/>
                    <a:pt x="22" y="56"/>
                    <a:pt x="20" y="57"/>
                  </a:cubicBezTo>
                  <a:cubicBezTo>
                    <a:pt x="19" y="60"/>
                    <a:pt x="24" y="59"/>
                    <a:pt x="23" y="62"/>
                  </a:cubicBezTo>
                  <a:cubicBezTo>
                    <a:pt x="23" y="62"/>
                    <a:pt x="21" y="63"/>
                    <a:pt x="22" y="64"/>
                  </a:cubicBezTo>
                  <a:cubicBezTo>
                    <a:pt x="22" y="63"/>
                    <a:pt x="24" y="65"/>
                    <a:pt x="23" y="65"/>
                  </a:cubicBezTo>
                  <a:cubicBezTo>
                    <a:pt x="24" y="65"/>
                    <a:pt x="25" y="64"/>
                    <a:pt x="25" y="64"/>
                  </a:cubicBezTo>
                  <a:cubicBezTo>
                    <a:pt x="26" y="64"/>
                    <a:pt x="26" y="67"/>
                    <a:pt x="29" y="66"/>
                  </a:cubicBezTo>
                  <a:cubicBezTo>
                    <a:pt x="29" y="69"/>
                    <a:pt x="27" y="69"/>
                    <a:pt x="27" y="72"/>
                  </a:cubicBezTo>
                  <a:cubicBezTo>
                    <a:pt x="15" y="72"/>
                    <a:pt x="15" y="72"/>
                    <a:pt x="15" y="72"/>
                  </a:cubicBezTo>
                  <a:cubicBezTo>
                    <a:pt x="15" y="71"/>
                    <a:pt x="17" y="70"/>
                    <a:pt x="16" y="69"/>
                  </a:cubicBezTo>
                  <a:cubicBezTo>
                    <a:pt x="15" y="68"/>
                    <a:pt x="14" y="69"/>
                    <a:pt x="12" y="68"/>
                  </a:cubicBezTo>
                  <a:cubicBezTo>
                    <a:pt x="11" y="67"/>
                    <a:pt x="10" y="65"/>
                    <a:pt x="9" y="65"/>
                  </a:cubicBezTo>
                  <a:cubicBezTo>
                    <a:pt x="9" y="65"/>
                    <a:pt x="7" y="65"/>
                    <a:pt x="6" y="65"/>
                  </a:cubicBezTo>
                  <a:cubicBezTo>
                    <a:pt x="5" y="64"/>
                    <a:pt x="5" y="65"/>
                    <a:pt x="2" y="65"/>
                  </a:cubicBezTo>
                  <a:cubicBezTo>
                    <a:pt x="2" y="62"/>
                    <a:pt x="0" y="60"/>
                    <a:pt x="1" y="55"/>
                  </a:cubicBezTo>
                  <a:cubicBezTo>
                    <a:pt x="5" y="60"/>
                    <a:pt x="1" y="50"/>
                    <a:pt x="8" y="52"/>
                  </a:cubicBezTo>
                  <a:cubicBezTo>
                    <a:pt x="9" y="51"/>
                    <a:pt x="6" y="51"/>
                    <a:pt x="6" y="51"/>
                  </a:cubicBezTo>
                  <a:cubicBezTo>
                    <a:pt x="7" y="50"/>
                    <a:pt x="11" y="49"/>
                    <a:pt x="8" y="48"/>
                  </a:cubicBezTo>
                  <a:cubicBezTo>
                    <a:pt x="9" y="46"/>
                    <a:pt x="12" y="46"/>
                    <a:pt x="15" y="45"/>
                  </a:cubicBezTo>
                  <a:cubicBezTo>
                    <a:pt x="14" y="43"/>
                    <a:pt x="19" y="41"/>
                    <a:pt x="15" y="40"/>
                  </a:cubicBezTo>
                  <a:cubicBezTo>
                    <a:pt x="15" y="38"/>
                    <a:pt x="17" y="39"/>
                    <a:pt x="19" y="38"/>
                  </a:cubicBezTo>
                  <a:cubicBezTo>
                    <a:pt x="19" y="36"/>
                    <a:pt x="20" y="35"/>
                    <a:pt x="22" y="34"/>
                  </a:cubicBezTo>
                  <a:cubicBezTo>
                    <a:pt x="19" y="32"/>
                    <a:pt x="23" y="32"/>
                    <a:pt x="22" y="27"/>
                  </a:cubicBezTo>
                  <a:cubicBezTo>
                    <a:pt x="27" y="27"/>
                    <a:pt x="29" y="24"/>
                    <a:pt x="33" y="23"/>
                  </a:cubicBezTo>
                  <a:cubicBezTo>
                    <a:pt x="35" y="24"/>
                    <a:pt x="34" y="21"/>
                    <a:pt x="35" y="20"/>
                  </a:cubicBezTo>
                  <a:cubicBezTo>
                    <a:pt x="35" y="20"/>
                    <a:pt x="36" y="21"/>
                    <a:pt x="36" y="22"/>
                  </a:cubicBezTo>
                  <a:cubicBezTo>
                    <a:pt x="37" y="21"/>
                    <a:pt x="38" y="20"/>
                    <a:pt x="39" y="19"/>
                  </a:cubicBezTo>
                  <a:cubicBezTo>
                    <a:pt x="39" y="18"/>
                    <a:pt x="40" y="18"/>
                    <a:pt x="40" y="16"/>
                  </a:cubicBezTo>
                  <a:cubicBezTo>
                    <a:pt x="43" y="16"/>
                    <a:pt x="45" y="16"/>
                    <a:pt x="47" y="15"/>
                  </a:cubicBezTo>
                  <a:cubicBezTo>
                    <a:pt x="49" y="13"/>
                    <a:pt x="51" y="14"/>
                    <a:pt x="56" y="13"/>
                  </a:cubicBezTo>
                  <a:cubicBezTo>
                    <a:pt x="57" y="13"/>
                    <a:pt x="56" y="12"/>
                    <a:pt x="57" y="12"/>
                  </a:cubicBezTo>
                  <a:cubicBezTo>
                    <a:pt x="59" y="11"/>
                    <a:pt x="60" y="13"/>
                    <a:pt x="60" y="13"/>
                  </a:cubicBezTo>
                  <a:cubicBezTo>
                    <a:pt x="62" y="13"/>
                    <a:pt x="59" y="10"/>
                    <a:pt x="61" y="10"/>
                  </a:cubicBezTo>
                  <a:cubicBezTo>
                    <a:pt x="62" y="10"/>
                    <a:pt x="62" y="10"/>
                    <a:pt x="63" y="10"/>
                  </a:cubicBezTo>
                  <a:cubicBezTo>
                    <a:pt x="64" y="10"/>
                    <a:pt x="68" y="10"/>
                    <a:pt x="72" y="9"/>
                  </a:cubicBezTo>
                  <a:cubicBezTo>
                    <a:pt x="75" y="8"/>
                    <a:pt x="74" y="9"/>
                    <a:pt x="75" y="8"/>
                  </a:cubicBezTo>
                  <a:cubicBezTo>
                    <a:pt x="75" y="8"/>
                    <a:pt x="77" y="6"/>
                    <a:pt x="77" y="6"/>
                  </a:cubicBezTo>
                  <a:cubicBezTo>
                    <a:pt x="81" y="4"/>
                    <a:pt x="82" y="9"/>
                    <a:pt x="82"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27" name="Freeform 28"/>
            <p:cNvSpPr>
              <a:spLocks/>
            </p:cNvSpPr>
            <p:nvPr/>
          </p:nvSpPr>
          <p:spPr bwMode="auto">
            <a:xfrm>
              <a:off x="2187575" y="1047750"/>
              <a:ext cx="41275" cy="19050"/>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11" y="1"/>
                    <a:pt x="11" y="1"/>
                    <a:pt x="11" y="1"/>
                  </a:cubicBezTo>
                  <a:cubicBezTo>
                    <a:pt x="11" y="5"/>
                    <a:pt x="0" y="0"/>
                    <a:pt x="8" y="1"/>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28" name="Freeform 29"/>
            <p:cNvSpPr>
              <a:spLocks/>
            </p:cNvSpPr>
            <p:nvPr/>
          </p:nvSpPr>
          <p:spPr bwMode="auto">
            <a:xfrm>
              <a:off x="7310437" y="1069975"/>
              <a:ext cx="115888" cy="90488"/>
            </a:xfrm>
            <a:custGeom>
              <a:avLst/>
              <a:gdLst>
                <a:gd name="T0" fmla="*/ 8 w 31"/>
                <a:gd name="T1" fmla="*/ 0 h 24"/>
                <a:gd name="T2" fmla="*/ 10 w 31"/>
                <a:gd name="T3" fmla="*/ 2 h 24"/>
                <a:gd name="T4" fmla="*/ 18 w 31"/>
                <a:gd name="T5" fmla="*/ 6 h 24"/>
                <a:gd name="T6" fmla="*/ 22 w 31"/>
                <a:gd name="T7" fmla="*/ 3 h 24"/>
                <a:gd name="T8" fmla="*/ 31 w 31"/>
                <a:gd name="T9" fmla="*/ 5 h 24"/>
                <a:gd name="T10" fmla="*/ 28 w 31"/>
                <a:gd name="T11" fmla="*/ 12 h 24"/>
                <a:gd name="T12" fmla="*/ 17 w 31"/>
                <a:gd name="T13" fmla="*/ 14 h 24"/>
                <a:gd name="T14" fmla="*/ 17 w 31"/>
                <a:gd name="T15" fmla="*/ 16 h 24"/>
                <a:gd name="T16" fmla="*/ 14 w 31"/>
                <a:gd name="T17" fmla="*/ 19 h 24"/>
                <a:gd name="T18" fmla="*/ 10 w 31"/>
                <a:gd name="T19" fmla="*/ 20 h 24"/>
                <a:gd name="T20" fmla="*/ 4 w 31"/>
                <a:gd name="T21" fmla="*/ 17 h 24"/>
                <a:gd name="T22" fmla="*/ 0 w 31"/>
                <a:gd name="T23" fmla="*/ 6 h 24"/>
                <a:gd name="T24" fmla="*/ 8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8" y="0"/>
                  </a:moveTo>
                  <a:cubicBezTo>
                    <a:pt x="10" y="0"/>
                    <a:pt x="10" y="1"/>
                    <a:pt x="10" y="2"/>
                  </a:cubicBezTo>
                  <a:cubicBezTo>
                    <a:pt x="11" y="5"/>
                    <a:pt x="16" y="4"/>
                    <a:pt x="18" y="6"/>
                  </a:cubicBezTo>
                  <a:cubicBezTo>
                    <a:pt x="21" y="7"/>
                    <a:pt x="22" y="3"/>
                    <a:pt x="22" y="3"/>
                  </a:cubicBezTo>
                  <a:cubicBezTo>
                    <a:pt x="24" y="3"/>
                    <a:pt x="26" y="6"/>
                    <a:pt x="31" y="5"/>
                  </a:cubicBezTo>
                  <a:cubicBezTo>
                    <a:pt x="30" y="6"/>
                    <a:pt x="23" y="9"/>
                    <a:pt x="28" y="12"/>
                  </a:cubicBezTo>
                  <a:cubicBezTo>
                    <a:pt x="27" y="15"/>
                    <a:pt x="22" y="14"/>
                    <a:pt x="17" y="14"/>
                  </a:cubicBezTo>
                  <a:cubicBezTo>
                    <a:pt x="15" y="15"/>
                    <a:pt x="16" y="16"/>
                    <a:pt x="17" y="16"/>
                  </a:cubicBezTo>
                  <a:cubicBezTo>
                    <a:pt x="18" y="18"/>
                    <a:pt x="9" y="17"/>
                    <a:pt x="14" y="19"/>
                  </a:cubicBezTo>
                  <a:cubicBezTo>
                    <a:pt x="14" y="24"/>
                    <a:pt x="9" y="16"/>
                    <a:pt x="10" y="20"/>
                  </a:cubicBezTo>
                  <a:cubicBezTo>
                    <a:pt x="8" y="19"/>
                    <a:pt x="9" y="16"/>
                    <a:pt x="4" y="17"/>
                  </a:cubicBezTo>
                  <a:cubicBezTo>
                    <a:pt x="3" y="13"/>
                    <a:pt x="4" y="7"/>
                    <a:pt x="0" y="6"/>
                  </a:cubicBezTo>
                  <a:cubicBezTo>
                    <a:pt x="1" y="3"/>
                    <a:pt x="9" y="6"/>
                    <a:pt x="8"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29" name="Freeform 30"/>
            <p:cNvSpPr>
              <a:spLocks/>
            </p:cNvSpPr>
            <p:nvPr/>
          </p:nvSpPr>
          <p:spPr bwMode="auto">
            <a:xfrm>
              <a:off x="1808162" y="1081087"/>
              <a:ext cx="30163" cy="22225"/>
            </a:xfrm>
            <a:custGeom>
              <a:avLst/>
              <a:gdLst>
                <a:gd name="T0" fmla="*/ 4 w 8"/>
                <a:gd name="T1" fmla="*/ 0 h 6"/>
                <a:gd name="T2" fmla="*/ 5 w 8"/>
                <a:gd name="T3" fmla="*/ 6 h 6"/>
                <a:gd name="T4" fmla="*/ 0 w 8"/>
                <a:gd name="T5" fmla="*/ 4 h 6"/>
                <a:gd name="T6" fmla="*/ 4 w 8"/>
                <a:gd name="T7" fmla="*/ 0 h 6"/>
              </a:gdLst>
              <a:ahLst/>
              <a:cxnLst>
                <a:cxn ang="0">
                  <a:pos x="T0" y="T1"/>
                </a:cxn>
                <a:cxn ang="0">
                  <a:pos x="T2" y="T3"/>
                </a:cxn>
                <a:cxn ang="0">
                  <a:pos x="T4" y="T5"/>
                </a:cxn>
                <a:cxn ang="0">
                  <a:pos x="T6" y="T7"/>
                </a:cxn>
              </a:cxnLst>
              <a:rect l="0" t="0" r="r" b="b"/>
              <a:pathLst>
                <a:path w="8" h="6">
                  <a:moveTo>
                    <a:pt x="4" y="0"/>
                  </a:moveTo>
                  <a:cubicBezTo>
                    <a:pt x="8" y="1"/>
                    <a:pt x="5" y="2"/>
                    <a:pt x="5" y="6"/>
                  </a:cubicBezTo>
                  <a:cubicBezTo>
                    <a:pt x="4" y="5"/>
                    <a:pt x="2" y="4"/>
                    <a:pt x="0" y="4"/>
                  </a:cubicBezTo>
                  <a:cubicBezTo>
                    <a:pt x="0" y="2"/>
                    <a:pt x="4" y="3"/>
                    <a:pt x="4"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30" name="Freeform 31"/>
            <p:cNvSpPr>
              <a:spLocks/>
            </p:cNvSpPr>
            <p:nvPr/>
          </p:nvSpPr>
          <p:spPr bwMode="auto">
            <a:xfrm>
              <a:off x="7437437" y="1081087"/>
              <a:ext cx="52388" cy="49213"/>
            </a:xfrm>
            <a:custGeom>
              <a:avLst/>
              <a:gdLst>
                <a:gd name="T0" fmla="*/ 0 w 14"/>
                <a:gd name="T1" fmla="*/ 4 h 13"/>
                <a:gd name="T2" fmla="*/ 14 w 14"/>
                <a:gd name="T3" fmla="*/ 7 h 13"/>
                <a:gd name="T4" fmla="*/ 8 w 14"/>
                <a:gd name="T5" fmla="*/ 13 h 13"/>
                <a:gd name="T6" fmla="*/ 5 w 14"/>
                <a:gd name="T7" fmla="*/ 10 h 13"/>
                <a:gd name="T8" fmla="*/ 3 w 14"/>
                <a:gd name="T9" fmla="*/ 10 h 13"/>
                <a:gd name="T10" fmla="*/ 0 w 14"/>
                <a:gd name="T11" fmla="*/ 4 h 13"/>
              </a:gdLst>
              <a:ahLst/>
              <a:cxnLst>
                <a:cxn ang="0">
                  <a:pos x="T0" y="T1"/>
                </a:cxn>
                <a:cxn ang="0">
                  <a:pos x="T2" y="T3"/>
                </a:cxn>
                <a:cxn ang="0">
                  <a:pos x="T4" y="T5"/>
                </a:cxn>
                <a:cxn ang="0">
                  <a:pos x="T6" y="T7"/>
                </a:cxn>
                <a:cxn ang="0">
                  <a:pos x="T8" y="T9"/>
                </a:cxn>
                <a:cxn ang="0">
                  <a:pos x="T10" y="T11"/>
                </a:cxn>
              </a:cxnLst>
              <a:rect l="0" t="0" r="r" b="b"/>
              <a:pathLst>
                <a:path w="14" h="13">
                  <a:moveTo>
                    <a:pt x="0" y="4"/>
                  </a:moveTo>
                  <a:cubicBezTo>
                    <a:pt x="4" y="0"/>
                    <a:pt x="12" y="4"/>
                    <a:pt x="14" y="7"/>
                  </a:cubicBezTo>
                  <a:cubicBezTo>
                    <a:pt x="13" y="10"/>
                    <a:pt x="7" y="8"/>
                    <a:pt x="8" y="13"/>
                  </a:cubicBezTo>
                  <a:cubicBezTo>
                    <a:pt x="6" y="13"/>
                    <a:pt x="6" y="10"/>
                    <a:pt x="5" y="10"/>
                  </a:cubicBezTo>
                  <a:cubicBezTo>
                    <a:pt x="5" y="10"/>
                    <a:pt x="3" y="10"/>
                    <a:pt x="3" y="10"/>
                  </a:cubicBezTo>
                  <a:cubicBezTo>
                    <a:pt x="1" y="8"/>
                    <a:pt x="3" y="5"/>
                    <a:pt x="0" y="4"/>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31" name="Freeform 32"/>
            <p:cNvSpPr>
              <a:spLocks/>
            </p:cNvSpPr>
            <p:nvPr/>
          </p:nvSpPr>
          <p:spPr bwMode="auto">
            <a:xfrm>
              <a:off x="7504112" y="1096962"/>
              <a:ext cx="79375" cy="44450"/>
            </a:xfrm>
            <a:custGeom>
              <a:avLst/>
              <a:gdLst>
                <a:gd name="T0" fmla="*/ 1 w 21"/>
                <a:gd name="T1" fmla="*/ 2 h 12"/>
                <a:gd name="T2" fmla="*/ 4 w 21"/>
                <a:gd name="T3" fmla="*/ 2 h 12"/>
                <a:gd name="T4" fmla="*/ 11 w 21"/>
                <a:gd name="T5" fmla="*/ 5 h 12"/>
                <a:gd name="T6" fmla="*/ 18 w 21"/>
                <a:gd name="T7" fmla="*/ 7 h 12"/>
                <a:gd name="T8" fmla="*/ 21 w 21"/>
                <a:gd name="T9" fmla="*/ 10 h 12"/>
                <a:gd name="T10" fmla="*/ 4 w 21"/>
                <a:gd name="T11" fmla="*/ 7 h 12"/>
                <a:gd name="T12" fmla="*/ 1 w 21"/>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1" h="12">
                  <a:moveTo>
                    <a:pt x="1" y="2"/>
                  </a:moveTo>
                  <a:cubicBezTo>
                    <a:pt x="4" y="2"/>
                    <a:pt x="4" y="2"/>
                    <a:pt x="4" y="2"/>
                  </a:cubicBezTo>
                  <a:cubicBezTo>
                    <a:pt x="8" y="0"/>
                    <a:pt x="8" y="4"/>
                    <a:pt x="11" y="5"/>
                  </a:cubicBezTo>
                  <a:cubicBezTo>
                    <a:pt x="14" y="5"/>
                    <a:pt x="16" y="6"/>
                    <a:pt x="18" y="7"/>
                  </a:cubicBezTo>
                  <a:cubicBezTo>
                    <a:pt x="20" y="8"/>
                    <a:pt x="21" y="7"/>
                    <a:pt x="21" y="10"/>
                  </a:cubicBezTo>
                  <a:cubicBezTo>
                    <a:pt x="13" y="12"/>
                    <a:pt x="10" y="8"/>
                    <a:pt x="4" y="7"/>
                  </a:cubicBezTo>
                  <a:cubicBezTo>
                    <a:pt x="6" y="3"/>
                    <a:pt x="0" y="6"/>
                    <a:pt x="1"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32" name="Freeform 33"/>
            <p:cNvSpPr>
              <a:spLocks/>
            </p:cNvSpPr>
            <p:nvPr/>
          </p:nvSpPr>
          <p:spPr bwMode="auto">
            <a:xfrm>
              <a:off x="2165350" y="1166812"/>
              <a:ext cx="130175" cy="109538"/>
            </a:xfrm>
            <a:custGeom>
              <a:avLst/>
              <a:gdLst>
                <a:gd name="T0" fmla="*/ 11 w 35"/>
                <a:gd name="T1" fmla="*/ 5 h 29"/>
                <a:gd name="T2" fmla="*/ 11 w 35"/>
                <a:gd name="T3" fmla="*/ 4 h 29"/>
                <a:gd name="T4" fmla="*/ 27 w 35"/>
                <a:gd name="T5" fmla="*/ 0 h 29"/>
                <a:gd name="T6" fmla="*/ 30 w 35"/>
                <a:gd name="T7" fmla="*/ 5 h 29"/>
                <a:gd name="T8" fmla="*/ 27 w 35"/>
                <a:gd name="T9" fmla="*/ 9 h 29"/>
                <a:gd name="T10" fmla="*/ 34 w 35"/>
                <a:gd name="T11" fmla="*/ 11 h 29"/>
                <a:gd name="T12" fmla="*/ 35 w 35"/>
                <a:gd name="T13" fmla="*/ 22 h 29"/>
                <a:gd name="T14" fmla="*/ 31 w 35"/>
                <a:gd name="T15" fmla="*/ 22 h 29"/>
                <a:gd name="T16" fmla="*/ 31 w 35"/>
                <a:gd name="T17" fmla="*/ 25 h 29"/>
                <a:gd name="T18" fmla="*/ 27 w 35"/>
                <a:gd name="T19" fmla="*/ 25 h 29"/>
                <a:gd name="T20" fmla="*/ 23 w 35"/>
                <a:gd name="T21" fmla="*/ 28 h 29"/>
                <a:gd name="T22" fmla="*/ 18 w 35"/>
                <a:gd name="T23" fmla="*/ 23 h 29"/>
                <a:gd name="T24" fmla="*/ 14 w 35"/>
                <a:gd name="T25" fmla="*/ 19 h 29"/>
                <a:gd name="T26" fmla="*/ 11 w 35"/>
                <a:gd name="T27" fmla="*/ 16 h 29"/>
                <a:gd name="T28" fmla="*/ 4 w 35"/>
                <a:gd name="T29" fmla="*/ 15 h 29"/>
                <a:gd name="T30" fmla="*/ 0 w 35"/>
                <a:gd name="T31" fmla="*/ 12 h 29"/>
                <a:gd name="T32" fmla="*/ 14 w 35"/>
                <a:gd name="T33" fmla="*/ 14 h 29"/>
                <a:gd name="T34" fmla="*/ 15 w 35"/>
                <a:gd name="T35" fmla="*/ 8 h 29"/>
                <a:gd name="T36" fmla="*/ 10 w 35"/>
                <a:gd name="T37" fmla="*/ 4 h 29"/>
                <a:gd name="T38" fmla="*/ 11 w 35"/>
                <a:gd name="T3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9">
                  <a:moveTo>
                    <a:pt x="11" y="5"/>
                  </a:moveTo>
                  <a:cubicBezTo>
                    <a:pt x="13" y="5"/>
                    <a:pt x="12" y="4"/>
                    <a:pt x="11" y="4"/>
                  </a:cubicBezTo>
                  <a:cubicBezTo>
                    <a:pt x="15" y="1"/>
                    <a:pt x="25" y="4"/>
                    <a:pt x="27" y="0"/>
                  </a:cubicBezTo>
                  <a:cubicBezTo>
                    <a:pt x="29" y="1"/>
                    <a:pt x="29" y="3"/>
                    <a:pt x="30" y="5"/>
                  </a:cubicBezTo>
                  <a:cubicBezTo>
                    <a:pt x="30" y="8"/>
                    <a:pt x="27" y="7"/>
                    <a:pt x="27" y="9"/>
                  </a:cubicBezTo>
                  <a:cubicBezTo>
                    <a:pt x="28" y="14"/>
                    <a:pt x="30" y="11"/>
                    <a:pt x="34" y="11"/>
                  </a:cubicBezTo>
                  <a:cubicBezTo>
                    <a:pt x="35" y="16"/>
                    <a:pt x="34" y="16"/>
                    <a:pt x="35" y="22"/>
                  </a:cubicBezTo>
                  <a:cubicBezTo>
                    <a:pt x="34" y="23"/>
                    <a:pt x="32" y="21"/>
                    <a:pt x="31" y="22"/>
                  </a:cubicBezTo>
                  <a:cubicBezTo>
                    <a:pt x="31" y="22"/>
                    <a:pt x="31" y="25"/>
                    <a:pt x="31" y="25"/>
                  </a:cubicBezTo>
                  <a:cubicBezTo>
                    <a:pt x="30" y="25"/>
                    <a:pt x="28" y="25"/>
                    <a:pt x="27" y="25"/>
                  </a:cubicBezTo>
                  <a:cubicBezTo>
                    <a:pt x="25" y="25"/>
                    <a:pt x="25" y="27"/>
                    <a:pt x="23" y="28"/>
                  </a:cubicBezTo>
                  <a:cubicBezTo>
                    <a:pt x="19" y="29"/>
                    <a:pt x="19" y="25"/>
                    <a:pt x="18" y="23"/>
                  </a:cubicBezTo>
                  <a:cubicBezTo>
                    <a:pt x="17" y="22"/>
                    <a:pt x="13" y="22"/>
                    <a:pt x="14" y="19"/>
                  </a:cubicBezTo>
                  <a:cubicBezTo>
                    <a:pt x="12" y="20"/>
                    <a:pt x="11" y="18"/>
                    <a:pt x="11" y="16"/>
                  </a:cubicBezTo>
                  <a:cubicBezTo>
                    <a:pt x="9" y="17"/>
                    <a:pt x="7" y="16"/>
                    <a:pt x="4" y="15"/>
                  </a:cubicBezTo>
                  <a:cubicBezTo>
                    <a:pt x="2" y="14"/>
                    <a:pt x="0" y="16"/>
                    <a:pt x="0" y="12"/>
                  </a:cubicBezTo>
                  <a:cubicBezTo>
                    <a:pt x="6" y="11"/>
                    <a:pt x="8" y="15"/>
                    <a:pt x="14" y="14"/>
                  </a:cubicBezTo>
                  <a:cubicBezTo>
                    <a:pt x="16" y="13"/>
                    <a:pt x="15" y="10"/>
                    <a:pt x="15" y="8"/>
                  </a:cubicBezTo>
                  <a:cubicBezTo>
                    <a:pt x="16" y="4"/>
                    <a:pt x="8" y="9"/>
                    <a:pt x="10" y="4"/>
                  </a:cubicBezTo>
                  <a:cubicBezTo>
                    <a:pt x="11" y="4"/>
                    <a:pt x="11" y="4"/>
                    <a:pt x="11" y="5"/>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33" name="Freeform 34"/>
            <p:cNvSpPr>
              <a:spLocks/>
            </p:cNvSpPr>
            <p:nvPr/>
          </p:nvSpPr>
          <p:spPr bwMode="auto">
            <a:xfrm>
              <a:off x="2636837" y="1174750"/>
              <a:ext cx="82550" cy="38100"/>
            </a:xfrm>
            <a:custGeom>
              <a:avLst/>
              <a:gdLst>
                <a:gd name="T0" fmla="*/ 0 w 22"/>
                <a:gd name="T1" fmla="*/ 2 h 10"/>
                <a:gd name="T2" fmla="*/ 6 w 22"/>
                <a:gd name="T3" fmla="*/ 0 h 10"/>
                <a:gd name="T4" fmla="*/ 21 w 22"/>
                <a:gd name="T5" fmla="*/ 5 h 10"/>
                <a:gd name="T6" fmla="*/ 20 w 22"/>
                <a:gd name="T7" fmla="*/ 10 h 10"/>
                <a:gd name="T8" fmla="*/ 5 w 22"/>
                <a:gd name="T9" fmla="*/ 5 h 10"/>
                <a:gd name="T10" fmla="*/ 0 w 22"/>
                <a:gd name="T11" fmla="*/ 2 h 10"/>
              </a:gdLst>
              <a:ahLst/>
              <a:cxnLst>
                <a:cxn ang="0">
                  <a:pos x="T0" y="T1"/>
                </a:cxn>
                <a:cxn ang="0">
                  <a:pos x="T2" y="T3"/>
                </a:cxn>
                <a:cxn ang="0">
                  <a:pos x="T4" y="T5"/>
                </a:cxn>
                <a:cxn ang="0">
                  <a:pos x="T6" y="T7"/>
                </a:cxn>
                <a:cxn ang="0">
                  <a:pos x="T8" y="T9"/>
                </a:cxn>
                <a:cxn ang="0">
                  <a:pos x="T10" y="T11"/>
                </a:cxn>
              </a:cxnLst>
              <a:rect l="0" t="0" r="r" b="b"/>
              <a:pathLst>
                <a:path w="22" h="10">
                  <a:moveTo>
                    <a:pt x="0" y="2"/>
                  </a:moveTo>
                  <a:cubicBezTo>
                    <a:pt x="1" y="0"/>
                    <a:pt x="4" y="0"/>
                    <a:pt x="6" y="0"/>
                  </a:cubicBezTo>
                  <a:cubicBezTo>
                    <a:pt x="11" y="1"/>
                    <a:pt x="17" y="4"/>
                    <a:pt x="21" y="5"/>
                  </a:cubicBezTo>
                  <a:cubicBezTo>
                    <a:pt x="22" y="7"/>
                    <a:pt x="20" y="8"/>
                    <a:pt x="20" y="10"/>
                  </a:cubicBezTo>
                  <a:cubicBezTo>
                    <a:pt x="12" y="10"/>
                    <a:pt x="9" y="9"/>
                    <a:pt x="5" y="5"/>
                  </a:cubicBezTo>
                  <a:cubicBezTo>
                    <a:pt x="3" y="4"/>
                    <a:pt x="3" y="1"/>
                    <a:pt x="0"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34" name="Freeform 35"/>
            <p:cNvSpPr>
              <a:spLocks/>
            </p:cNvSpPr>
            <p:nvPr/>
          </p:nvSpPr>
          <p:spPr bwMode="auto">
            <a:xfrm>
              <a:off x="7385050" y="1174750"/>
              <a:ext cx="52388" cy="22225"/>
            </a:xfrm>
            <a:custGeom>
              <a:avLst/>
              <a:gdLst>
                <a:gd name="T0" fmla="*/ 14 w 14"/>
                <a:gd name="T1" fmla="*/ 5 h 6"/>
                <a:gd name="T2" fmla="*/ 0 w 14"/>
                <a:gd name="T3" fmla="*/ 3 h 6"/>
                <a:gd name="T4" fmla="*/ 4 w 14"/>
                <a:gd name="T5" fmla="*/ 0 h 6"/>
                <a:gd name="T6" fmla="*/ 14 w 14"/>
                <a:gd name="T7" fmla="*/ 5 h 6"/>
              </a:gdLst>
              <a:ahLst/>
              <a:cxnLst>
                <a:cxn ang="0">
                  <a:pos x="T0" y="T1"/>
                </a:cxn>
                <a:cxn ang="0">
                  <a:pos x="T2" y="T3"/>
                </a:cxn>
                <a:cxn ang="0">
                  <a:pos x="T4" y="T5"/>
                </a:cxn>
                <a:cxn ang="0">
                  <a:pos x="T6" y="T7"/>
                </a:cxn>
              </a:cxnLst>
              <a:rect l="0" t="0" r="r" b="b"/>
              <a:pathLst>
                <a:path w="14" h="6">
                  <a:moveTo>
                    <a:pt x="14" y="5"/>
                  </a:moveTo>
                  <a:cubicBezTo>
                    <a:pt x="12" y="6"/>
                    <a:pt x="3" y="5"/>
                    <a:pt x="0" y="3"/>
                  </a:cubicBezTo>
                  <a:cubicBezTo>
                    <a:pt x="0" y="1"/>
                    <a:pt x="4" y="3"/>
                    <a:pt x="4" y="0"/>
                  </a:cubicBezTo>
                  <a:cubicBezTo>
                    <a:pt x="7" y="2"/>
                    <a:pt x="14" y="0"/>
                    <a:pt x="14" y="5"/>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35" name="Freeform 36"/>
            <p:cNvSpPr>
              <a:spLocks/>
            </p:cNvSpPr>
            <p:nvPr/>
          </p:nvSpPr>
          <p:spPr bwMode="auto">
            <a:xfrm>
              <a:off x="3217862" y="1290637"/>
              <a:ext cx="41275" cy="30163"/>
            </a:xfrm>
            <a:custGeom>
              <a:avLst/>
              <a:gdLst>
                <a:gd name="T0" fmla="*/ 11 w 11"/>
                <a:gd name="T1" fmla="*/ 6 h 8"/>
                <a:gd name="T2" fmla="*/ 0 w 11"/>
                <a:gd name="T3" fmla="*/ 3 h 8"/>
                <a:gd name="T4" fmla="*/ 11 w 11"/>
                <a:gd name="T5" fmla="*/ 6 h 8"/>
              </a:gdLst>
              <a:ahLst/>
              <a:cxnLst>
                <a:cxn ang="0">
                  <a:pos x="T0" y="T1"/>
                </a:cxn>
                <a:cxn ang="0">
                  <a:pos x="T2" y="T3"/>
                </a:cxn>
                <a:cxn ang="0">
                  <a:pos x="T4" y="T5"/>
                </a:cxn>
              </a:cxnLst>
              <a:rect l="0" t="0" r="r" b="b"/>
              <a:pathLst>
                <a:path w="11" h="8">
                  <a:moveTo>
                    <a:pt x="11" y="6"/>
                  </a:moveTo>
                  <a:cubicBezTo>
                    <a:pt x="4" y="8"/>
                    <a:pt x="5" y="2"/>
                    <a:pt x="0" y="3"/>
                  </a:cubicBezTo>
                  <a:cubicBezTo>
                    <a:pt x="2" y="0"/>
                    <a:pt x="11" y="2"/>
                    <a:pt x="11" y="6"/>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36" name="Freeform 37"/>
            <p:cNvSpPr>
              <a:spLocks/>
            </p:cNvSpPr>
            <p:nvPr/>
          </p:nvSpPr>
          <p:spPr bwMode="auto">
            <a:xfrm>
              <a:off x="3187700" y="1320800"/>
              <a:ext cx="60325" cy="34925"/>
            </a:xfrm>
            <a:custGeom>
              <a:avLst/>
              <a:gdLst>
                <a:gd name="T0" fmla="*/ 16 w 16"/>
                <a:gd name="T1" fmla="*/ 5 h 9"/>
                <a:gd name="T2" fmla="*/ 2 w 16"/>
                <a:gd name="T3" fmla="*/ 5 h 9"/>
                <a:gd name="T4" fmla="*/ 6 w 16"/>
                <a:gd name="T5" fmla="*/ 1 h 9"/>
                <a:gd name="T6" fmla="*/ 16 w 16"/>
                <a:gd name="T7" fmla="*/ 5 h 9"/>
              </a:gdLst>
              <a:ahLst/>
              <a:cxnLst>
                <a:cxn ang="0">
                  <a:pos x="T0" y="T1"/>
                </a:cxn>
                <a:cxn ang="0">
                  <a:pos x="T2" y="T3"/>
                </a:cxn>
                <a:cxn ang="0">
                  <a:pos x="T4" y="T5"/>
                </a:cxn>
                <a:cxn ang="0">
                  <a:pos x="T6" y="T7"/>
                </a:cxn>
              </a:cxnLst>
              <a:rect l="0" t="0" r="r" b="b"/>
              <a:pathLst>
                <a:path w="16" h="9">
                  <a:moveTo>
                    <a:pt x="16" y="5"/>
                  </a:moveTo>
                  <a:cubicBezTo>
                    <a:pt x="14" y="9"/>
                    <a:pt x="4" y="9"/>
                    <a:pt x="2" y="5"/>
                  </a:cubicBezTo>
                  <a:cubicBezTo>
                    <a:pt x="0" y="0"/>
                    <a:pt x="7" y="4"/>
                    <a:pt x="6" y="1"/>
                  </a:cubicBezTo>
                  <a:cubicBezTo>
                    <a:pt x="9" y="3"/>
                    <a:pt x="12" y="4"/>
                    <a:pt x="16" y="5"/>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37" name="Freeform 38"/>
            <p:cNvSpPr>
              <a:spLocks/>
            </p:cNvSpPr>
            <p:nvPr/>
          </p:nvSpPr>
          <p:spPr bwMode="auto">
            <a:xfrm>
              <a:off x="5400675" y="1343025"/>
              <a:ext cx="38100" cy="34925"/>
            </a:xfrm>
            <a:custGeom>
              <a:avLst/>
              <a:gdLst>
                <a:gd name="T0" fmla="*/ 4 w 10"/>
                <a:gd name="T1" fmla="*/ 0 h 9"/>
                <a:gd name="T2" fmla="*/ 10 w 10"/>
                <a:gd name="T3" fmla="*/ 6 h 9"/>
                <a:gd name="T4" fmla="*/ 3 w 10"/>
                <a:gd name="T5" fmla="*/ 9 h 9"/>
                <a:gd name="T6" fmla="*/ 1 w 10"/>
                <a:gd name="T7" fmla="*/ 2 h 9"/>
                <a:gd name="T8" fmla="*/ 4 w 10"/>
                <a:gd name="T9" fmla="*/ 0 h 9"/>
              </a:gdLst>
              <a:ahLst/>
              <a:cxnLst>
                <a:cxn ang="0">
                  <a:pos x="T0" y="T1"/>
                </a:cxn>
                <a:cxn ang="0">
                  <a:pos x="T2" y="T3"/>
                </a:cxn>
                <a:cxn ang="0">
                  <a:pos x="T4" y="T5"/>
                </a:cxn>
                <a:cxn ang="0">
                  <a:pos x="T6" y="T7"/>
                </a:cxn>
                <a:cxn ang="0">
                  <a:pos x="T8" y="T9"/>
                </a:cxn>
              </a:cxnLst>
              <a:rect l="0" t="0" r="r" b="b"/>
              <a:pathLst>
                <a:path w="10" h="9">
                  <a:moveTo>
                    <a:pt x="4" y="0"/>
                  </a:moveTo>
                  <a:cubicBezTo>
                    <a:pt x="8" y="0"/>
                    <a:pt x="9" y="2"/>
                    <a:pt x="10" y="6"/>
                  </a:cubicBezTo>
                  <a:cubicBezTo>
                    <a:pt x="6" y="6"/>
                    <a:pt x="3" y="6"/>
                    <a:pt x="3" y="9"/>
                  </a:cubicBezTo>
                  <a:cubicBezTo>
                    <a:pt x="0" y="9"/>
                    <a:pt x="2" y="4"/>
                    <a:pt x="1" y="2"/>
                  </a:cubicBezTo>
                  <a:cubicBezTo>
                    <a:pt x="3" y="2"/>
                    <a:pt x="4" y="1"/>
                    <a:pt x="4"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38" name="Freeform 39"/>
            <p:cNvSpPr>
              <a:spLocks/>
            </p:cNvSpPr>
            <p:nvPr/>
          </p:nvSpPr>
          <p:spPr bwMode="auto">
            <a:xfrm>
              <a:off x="2044700" y="1366837"/>
              <a:ext cx="38100" cy="25400"/>
            </a:xfrm>
            <a:custGeom>
              <a:avLst/>
              <a:gdLst>
                <a:gd name="T0" fmla="*/ 10 w 10"/>
                <a:gd name="T1" fmla="*/ 6 h 7"/>
                <a:gd name="T2" fmla="*/ 0 w 10"/>
                <a:gd name="T3" fmla="*/ 7 h 7"/>
                <a:gd name="T4" fmla="*/ 10 w 10"/>
                <a:gd name="T5" fmla="*/ 6 h 7"/>
              </a:gdLst>
              <a:ahLst/>
              <a:cxnLst>
                <a:cxn ang="0">
                  <a:pos x="T0" y="T1"/>
                </a:cxn>
                <a:cxn ang="0">
                  <a:pos x="T2" y="T3"/>
                </a:cxn>
                <a:cxn ang="0">
                  <a:pos x="T4" y="T5"/>
                </a:cxn>
              </a:cxnLst>
              <a:rect l="0" t="0" r="r" b="b"/>
              <a:pathLst>
                <a:path w="10" h="7">
                  <a:moveTo>
                    <a:pt x="10" y="6"/>
                  </a:moveTo>
                  <a:cubicBezTo>
                    <a:pt x="5" y="5"/>
                    <a:pt x="3" y="6"/>
                    <a:pt x="0" y="7"/>
                  </a:cubicBezTo>
                  <a:cubicBezTo>
                    <a:pt x="0" y="4"/>
                    <a:pt x="10" y="0"/>
                    <a:pt x="10" y="6"/>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39" name="Freeform 40"/>
            <p:cNvSpPr>
              <a:spLocks/>
            </p:cNvSpPr>
            <p:nvPr/>
          </p:nvSpPr>
          <p:spPr bwMode="auto">
            <a:xfrm>
              <a:off x="2705100" y="1384300"/>
              <a:ext cx="66675" cy="41275"/>
            </a:xfrm>
            <a:custGeom>
              <a:avLst/>
              <a:gdLst>
                <a:gd name="T0" fmla="*/ 15 w 18"/>
                <a:gd name="T1" fmla="*/ 2 h 11"/>
                <a:gd name="T2" fmla="*/ 16 w 18"/>
                <a:gd name="T3" fmla="*/ 10 h 11"/>
                <a:gd name="T4" fmla="*/ 2 w 18"/>
                <a:gd name="T5" fmla="*/ 8 h 11"/>
                <a:gd name="T6" fmla="*/ 5 w 18"/>
                <a:gd name="T7" fmla="*/ 2 h 11"/>
                <a:gd name="T8" fmla="*/ 15 w 18"/>
                <a:gd name="T9" fmla="*/ 2 h 11"/>
              </a:gdLst>
              <a:ahLst/>
              <a:cxnLst>
                <a:cxn ang="0">
                  <a:pos x="T0" y="T1"/>
                </a:cxn>
                <a:cxn ang="0">
                  <a:pos x="T2" y="T3"/>
                </a:cxn>
                <a:cxn ang="0">
                  <a:pos x="T4" y="T5"/>
                </a:cxn>
                <a:cxn ang="0">
                  <a:pos x="T6" y="T7"/>
                </a:cxn>
                <a:cxn ang="0">
                  <a:pos x="T8" y="T9"/>
                </a:cxn>
              </a:cxnLst>
              <a:rect l="0" t="0" r="r" b="b"/>
              <a:pathLst>
                <a:path w="18" h="11">
                  <a:moveTo>
                    <a:pt x="15" y="2"/>
                  </a:moveTo>
                  <a:cubicBezTo>
                    <a:pt x="16" y="4"/>
                    <a:pt x="18" y="9"/>
                    <a:pt x="16" y="10"/>
                  </a:cubicBezTo>
                  <a:cubicBezTo>
                    <a:pt x="11" y="10"/>
                    <a:pt x="4" y="11"/>
                    <a:pt x="2" y="8"/>
                  </a:cubicBezTo>
                  <a:cubicBezTo>
                    <a:pt x="0" y="3"/>
                    <a:pt x="6" y="6"/>
                    <a:pt x="5" y="2"/>
                  </a:cubicBezTo>
                  <a:cubicBezTo>
                    <a:pt x="9" y="0"/>
                    <a:pt x="14" y="4"/>
                    <a:pt x="15"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40" name="Freeform 41"/>
            <p:cNvSpPr>
              <a:spLocks/>
            </p:cNvSpPr>
            <p:nvPr/>
          </p:nvSpPr>
          <p:spPr bwMode="auto">
            <a:xfrm>
              <a:off x="2682875" y="1497012"/>
              <a:ext cx="77788" cy="38100"/>
            </a:xfrm>
            <a:custGeom>
              <a:avLst/>
              <a:gdLst>
                <a:gd name="T0" fmla="*/ 19 w 21"/>
                <a:gd name="T1" fmla="*/ 4 h 10"/>
                <a:gd name="T2" fmla="*/ 14 w 21"/>
                <a:gd name="T3" fmla="*/ 7 h 10"/>
                <a:gd name="T4" fmla="*/ 8 w 21"/>
                <a:gd name="T5" fmla="*/ 8 h 10"/>
                <a:gd name="T6" fmla="*/ 2 w 21"/>
                <a:gd name="T7" fmla="*/ 7 h 10"/>
                <a:gd name="T8" fmla="*/ 4 w 21"/>
                <a:gd name="T9" fmla="*/ 3 h 10"/>
                <a:gd name="T10" fmla="*/ 8 w 21"/>
                <a:gd name="T11" fmla="*/ 0 h 10"/>
                <a:gd name="T12" fmla="*/ 19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19" y="4"/>
                  </a:moveTo>
                  <a:cubicBezTo>
                    <a:pt x="21" y="8"/>
                    <a:pt x="16" y="7"/>
                    <a:pt x="14" y="7"/>
                  </a:cubicBezTo>
                  <a:cubicBezTo>
                    <a:pt x="13" y="7"/>
                    <a:pt x="9" y="10"/>
                    <a:pt x="8" y="8"/>
                  </a:cubicBezTo>
                  <a:cubicBezTo>
                    <a:pt x="7" y="7"/>
                    <a:pt x="4" y="8"/>
                    <a:pt x="2" y="7"/>
                  </a:cubicBezTo>
                  <a:cubicBezTo>
                    <a:pt x="0" y="3"/>
                    <a:pt x="9" y="4"/>
                    <a:pt x="4" y="3"/>
                  </a:cubicBezTo>
                  <a:cubicBezTo>
                    <a:pt x="4" y="1"/>
                    <a:pt x="8" y="2"/>
                    <a:pt x="8" y="0"/>
                  </a:cubicBezTo>
                  <a:cubicBezTo>
                    <a:pt x="12" y="1"/>
                    <a:pt x="17" y="2"/>
                    <a:pt x="19" y="4"/>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41" name="Freeform 42"/>
            <p:cNvSpPr>
              <a:spLocks/>
            </p:cNvSpPr>
            <p:nvPr/>
          </p:nvSpPr>
          <p:spPr bwMode="auto">
            <a:xfrm>
              <a:off x="2682875" y="1554162"/>
              <a:ext cx="36513" cy="19050"/>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42" name="Freeform 43"/>
            <p:cNvSpPr>
              <a:spLocks/>
            </p:cNvSpPr>
            <p:nvPr/>
          </p:nvSpPr>
          <p:spPr bwMode="auto">
            <a:xfrm>
              <a:off x="2565400" y="1579562"/>
              <a:ext cx="41275" cy="22225"/>
            </a:xfrm>
            <a:custGeom>
              <a:avLst/>
              <a:gdLst>
                <a:gd name="T0" fmla="*/ 9 w 11"/>
                <a:gd name="T1" fmla="*/ 0 h 6"/>
                <a:gd name="T2" fmla="*/ 11 w 11"/>
                <a:gd name="T3" fmla="*/ 3 h 6"/>
                <a:gd name="T4" fmla="*/ 5 w 11"/>
                <a:gd name="T5" fmla="*/ 5 h 6"/>
                <a:gd name="T6" fmla="*/ 0 w 11"/>
                <a:gd name="T7" fmla="*/ 5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9" y="2"/>
                    <a:pt x="10" y="3"/>
                    <a:pt x="11" y="3"/>
                  </a:cubicBezTo>
                  <a:cubicBezTo>
                    <a:pt x="11" y="6"/>
                    <a:pt x="6" y="3"/>
                    <a:pt x="5" y="5"/>
                  </a:cubicBezTo>
                  <a:cubicBezTo>
                    <a:pt x="4" y="6"/>
                    <a:pt x="5" y="5"/>
                    <a:pt x="0" y="5"/>
                  </a:cubicBezTo>
                  <a:cubicBezTo>
                    <a:pt x="2" y="2"/>
                    <a:pt x="4" y="0"/>
                    <a:pt x="9"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43" name="Freeform 44"/>
            <p:cNvSpPr>
              <a:spLocks/>
            </p:cNvSpPr>
            <p:nvPr/>
          </p:nvSpPr>
          <p:spPr bwMode="auto">
            <a:xfrm>
              <a:off x="2644775" y="1601787"/>
              <a:ext cx="14288" cy="26988"/>
            </a:xfrm>
            <a:custGeom>
              <a:avLst/>
              <a:gdLst>
                <a:gd name="T0" fmla="*/ 1 w 4"/>
                <a:gd name="T1" fmla="*/ 0 h 7"/>
                <a:gd name="T2" fmla="*/ 4 w 4"/>
                <a:gd name="T3" fmla="*/ 6 h 7"/>
                <a:gd name="T4" fmla="*/ 1 w 4"/>
                <a:gd name="T5" fmla="*/ 0 h 7"/>
              </a:gdLst>
              <a:ahLst/>
              <a:cxnLst>
                <a:cxn ang="0">
                  <a:pos x="T0" y="T1"/>
                </a:cxn>
                <a:cxn ang="0">
                  <a:pos x="T2" y="T3"/>
                </a:cxn>
                <a:cxn ang="0">
                  <a:pos x="T4" y="T5"/>
                </a:cxn>
              </a:cxnLst>
              <a:rect l="0" t="0" r="r" b="b"/>
              <a:pathLst>
                <a:path w="4" h="7">
                  <a:moveTo>
                    <a:pt x="1" y="0"/>
                  </a:moveTo>
                  <a:cubicBezTo>
                    <a:pt x="4" y="0"/>
                    <a:pt x="4" y="2"/>
                    <a:pt x="4" y="6"/>
                  </a:cubicBezTo>
                  <a:cubicBezTo>
                    <a:pt x="0" y="7"/>
                    <a:pt x="1" y="2"/>
                    <a:pt x="1"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44" name="Freeform 45"/>
            <p:cNvSpPr>
              <a:spLocks/>
            </p:cNvSpPr>
            <p:nvPr/>
          </p:nvSpPr>
          <p:spPr bwMode="auto">
            <a:xfrm>
              <a:off x="4148137" y="1824037"/>
              <a:ext cx="93663" cy="107950"/>
            </a:xfrm>
            <a:custGeom>
              <a:avLst/>
              <a:gdLst>
                <a:gd name="T0" fmla="*/ 10 w 25"/>
                <a:gd name="T1" fmla="*/ 0 h 29"/>
                <a:gd name="T2" fmla="*/ 11 w 25"/>
                <a:gd name="T3" fmla="*/ 1 h 29"/>
                <a:gd name="T4" fmla="*/ 21 w 25"/>
                <a:gd name="T5" fmla="*/ 1 h 29"/>
                <a:gd name="T6" fmla="*/ 25 w 25"/>
                <a:gd name="T7" fmla="*/ 4 h 29"/>
                <a:gd name="T8" fmla="*/ 24 w 25"/>
                <a:gd name="T9" fmla="*/ 7 h 29"/>
                <a:gd name="T10" fmla="*/ 21 w 25"/>
                <a:gd name="T11" fmla="*/ 8 h 29"/>
                <a:gd name="T12" fmla="*/ 24 w 25"/>
                <a:gd name="T13" fmla="*/ 15 h 29"/>
                <a:gd name="T14" fmla="*/ 22 w 25"/>
                <a:gd name="T15" fmla="*/ 22 h 29"/>
                <a:gd name="T16" fmla="*/ 15 w 25"/>
                <a:gd name="T17" fmla="*/ 22 h 29"/>
                <a:gd name="T18" fmla="*/ 14 w 25"/>
                <a:gd name="T19" fmla="*/ 27 h 29"/>
                <a:gd name="T20" fmla="*/ 11 w 25"/>
                <a:gd name="T21" fmla="*/ 29 h 29"/>
                <a:gd name="T22" fmla="*/ 3 w 25"/>
                <a:gd name="T23" fmla="*/ 29 h 29"/>
                <a:gd name="T24" fmla="*/ 6 w 25"/>
                <a:gd name="T25" fmla="*/ 21 h 29"/>
                <a:gd name="T26" fmla="*/ 6 w 25"/>
                <a:gd name="T27" fmla="*/ 15 h 29"/>
                <a:gd name="T28" fmla="*/ 3 w 25"/>
                <a:gd name="T29" fmla="*/ 8 h 29"/>
                <a:gd name="T30" fmla="*/ 8 w 25"/>
                <a:gd name="T31" fmla="*/ 10 h 29"/>
                <a:gd name="T32" fmla="*/ 10 w 25"/>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29">
                  <a:moveTo>
                    <a:pt x="10" y="0"/>
                  </a:moveTo>
                  <a:cubicBezTo>
                    <a:pt x="11" y="0"/>
                    <a:pt x="11" y="1"/>
                    <a:pt x="11" y="1"/>
                  </a:cubicBezTo>
                  <a:cubicBezTo>
                    <a:pt x="11" y="4"/>
                    <a:pt x="17" y="0"/>
                    <a:pt x="21" y="1"/>
                  </a:cubicBezTo>
                  <a:cubicBezTo>
                    <a:pt x="22" y="3"/>
                    <a:pt x="23" y="4"/>
                    <a:pt x="25" y="4"/>
                  </a:cubicBezTo>
                  <a:cubicBezTo>
                    <a:pt x="25" y="6"/>
                    <a:pt x="25" y="7"/>
                    <a:pt x="24" y="7"/>
                  </a:cubicBezTo>
                  <a:cubicBezTo>
                    <a:pt x="24" y="8"/>
                    <a:pt x="22" y="8"/>
                    <a:pt x="21" y="8"/>
                  </a:cubicBezTo>
                  <a:cubicBezTo>
                    <a:pt x="21" y="12"/>
                    <a:pt x="24" y="12"/>
                    <a:pt x="24" y="15"/>
                  </a:cubicBezTo>
                  <a:cubicBezTo>
                    <a:pt x="24" y="17"/>
                    <a:pt x="22" y="19"/>
                    <a:pt x="22" y="22"/>
                  </a:cubicBezTo>
                  <a:cubicBezTo>
                    <a:pt x="15" y="22"/>
                    <a:pt x="15" y="22"/>
                    <a:pt x="15" y="22"/>
                  </a:cubicBezTo>
                  <a:cubicBezTo>
                    <a:pt x="13" y="22"/>
                    <a:pt x="15" y="25"/>
                    <a:pt x="14" y="27"/>
                  </a:cubicBezTo>
                  <a:cubicBezTo>
                    <a:pt x="14" y="27"/>
                    <a:pt x="10" y="27"/>
                    <a:pt x="11" y="29"/>
                  </a:cubicBezTo>
                  <a:cubicBezTo>
                    <a:pt x="3" y="29"/>
                    <a:pt x="3" y="29"/>
                    <a:pt x="3" y="29"/>
                  </a:cubicBezTo>
                  <a:cubicBezTo>
                    <a:pt x="4" y="27"/>
                    <a:pt x="0" y="20"/>
                    <a:pt x="6" y="21"/>
                  </a:cubicBezTo>
                  <a:cubicBezTo>
                    <a:pt x="6" y="17"/>
                    <a:pt x="3" y="18"/>
                    <a:pt x="6" y="15"/>
                  </a:cubicBezTo>
                  <a:cubicBezTo>
                    <a:pt x="7" y="11"/>
                    <a:pt x="2" y="13"/>
                    <a:pt x="3" y="8"/>
                  </a:cubicBezTo>
                  <a:cubicBezTo>
                    <a:pt x="6" y="8"/>
                    <a:pt x="6" y="9"/>
                    <a:pt x="8" y="10"/>
                  </a:cubicBezTo>
                  <a:cubicBezTo>
                    <a:pt x="11" y="9"/>
                    <a:pt x="9" y="3"/>
                    <a:pt x="10"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45" name="Freeform 46"/>
            <p:cNvSpPr>
              <a:spLocks/>
            </p:cNvSpPr>
            <p:nvPr/>
          </p:nvSpPr>
          <p:spPr bwMode="auto">
            <a:xfrm>
              <a:off x="833437" y="1827212"/>
              <a:ext cx="30163" cy="26988"/>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6" y="2"/>
                    <a:pt x="6" y="3"/>
                  </a:cubicBezTo>
                  <a:cubicBezTo>
                    <a:pt x="4" y="6"/>
                    <a:pt x="3" y="7"/>
                    <a:pt x="0" y="5"/>
                  </a:cubicBezTo>
                  <a:cubicBezTo>
                    <a:pt x="1" y="2"/>
                    <a:pt x="4" y="1"/>
                    <a:pt x="7"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46" name="Freeform 47"/>
            <p:cNvSpPr>
              <a:spLocks/>
            </p:cNvSpPr>
            <p:nvPr/>
          </p:nvSpPr>
          <p:spPr bwMode="auto">
            <a:xfrm>
              <a:off x="1519237" y="1849437"/>
              <a:ext cx="33338" cy="52388"/>
            </a:xfrm>
            <a:custGeom>
              <a:avLst/>
              <a:gdLst>
                <a:gd name="T0" fmla="*/ 2 w 9"/>
                <a:gd name="T1" fmla="*/ 0 h 14"/>
                <a:gd name="T2" fmla="*/ 9 w 9"/>
                <a:gd name="T3" fmla="*/ 10 h 14"/>
                <a:gd name="T4" fmla="*/ 4 w 9"/>
                <a:gd name="T5" fmla="*/ 7 h 14"/>
                <a:gd name="T6" fmla="*/ 2 w 9"/>
                <a:gd name="T7" fmla="*/ 0 h 14"/>
              </a:gdLst>
              <a:ahLst/>
              <a:cxnLst>
                <a:cxn ang="0">
                  <a:pos x="T0" y="T1"/>
                </a:cxn>
                <a:cxn ang="0">
                  <a:pos x="T2" y="T3"/>
                </a:cxn>
                <a:cxn ang="0">
                  <a:pos x="T4" y="T5"/>
                </a:cxn>
                <a:cxn ang="0">
                  <a:pos x="T6" y="T7"/>
                </a:cxn>
              </a:cxnLst>
              <a:rect l="0" t="0" r="r" b="b"/>
              <a:pathLst>
                <a:path w="9" h="14">
                  <a:moveTo>
                    <a:pt x="2" y="0"/>
                  </a:moveTo>
                  <a:cubicBezTo>
                    <a:pt x="5" y="3"/>
                    <a:pt x="5" y="8"/>
                    <a:pt x="9" y="10"/>
                  </a:cubicBezTo>
                  <a:cubicBezTo>
                    <a:pt x="8" y="14"/>
                    <a:pt x="4" y="9"/>
                    <a:pt x="4" y="7"/>
                  </a:cubicBezTo>
                  <a:cubicBezTo>
                    <a:pt x="0" y="7"/>
                    <a:pt x="0" y="2"/>
                    <a:pt x="2"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47" name="Freeform 48"/>
            <p:cNvSpPr>
              <a:spLocks/>
            </p:cNvSpPr>
            <p:nvPr/>
          </p:nvSpPr>
          <p:spPr bwMode="auto">
            <a:xfrm>
              <a:off x="7407275" y="1827212"/>
              <a:ext cx="55563" cy="244475"/>
            </a:xfrm>
            <a:custGeom>
              <a:avLst/>
              <a:gdLst>
                <a:gd name="T0" fmla="*/ 5 w 15"/>
                <a:gd name="T1" fmla="*/ 7 h 65"/>
                <a:gd name="T2" fmla="*/ 8 w 15"/>
                <a:gd name="T3" fmla="*/ 17 h 65"/>
                <a:gd name="T4" fmla="*/ 9 w 15"/>
                <a:gd name="T5" fmla="*/ 23 h 65"/>
                <a:gd name="T6" fmla="*/ 9 w 15"/>
                <a:gd name="T7" fmla="*/ 27 h 65"/>
                <a:gd name="T8" fmla="*/ 11 w 15"/>
                <a:gd name="T9" fmla="*/ 38 h 65"/>
                <a:gd name="T10" fmla="*/ 15 w 15"/>
                <a:gd name="T11" fmla="*/ 44 h 65"/>
                <a:gd name="T12" fmla="*/ 9 w 15"/>
                <a:gd name="T13" fmla="*/ 45 h 65"/>
                <a:gd name="T14" fmla="*/ 9 w 15"/>
                <a:gd name="T15" fmla="*/ 55 h 65"/>
                <a:gd name="T16" fmla="*/ 6 w 15"/>
                <a:gd name="T17" fmla="*/ 55 h 65"/>
                <a:gd name="T18" fmla="*/ 9 w 15"/>
                <a:gd name="T19" fmla="*/ 65 h 65"/>
                <a:gd name="T20" fmla="*/ 2 w 15"/>
                <a:gd name="T21" fmla="*/ 63 h 65"/>
                <a:gd name="T22" fmla="*/ 4 w 15"/>
                <a:gd name="T23" fmla="*/ 55 h 65"/>
                <a:gd name="T24" fmla="*/ 1 w 15"/>
                <a:gd name="T25" fmla="*/ 51 h 65"/>
                <a:gd name="T26" fmla="*/ 4 w 15"/>
                <a:gd name="T27" fmla="*/ 34 h 65"/>
                <a:gd name="T28" fmla="*/ 1 w 15"/>
                <a:gd name="T29" fmla="*/ 27 h 65"/>
                <a:gd name="T30" fmla="*/ 1 w 15"/>
                <a:gd name="T31" fmla="*/ 17 h 65"/>
                <a:gd name="T32" fmla="*/ 5 w 15"/>
                <a:gd name="T33" fmla="*/ 13 h 65"/>
                <a:gd name="T34" fmla="*/ 6 w 15"/>
                <a:gd name="T35" fmla="*/ 9 h 65"/>
                <a:gd name="T36" fmla="*/ 5 w 15"/>
                <a:gd name="T37"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5">
                  <a:moveTo>
                    <a:pt x="5" y="7"/>
                  </a:moveTo>
                  <a:cubicBezTo>
                    <a:pt x="11" y="0"/>
                    <a:pt x="5" y="15"/>
                    <a:pt x="8" y="17"/>
                  </a:cubicBezTo>
                  <a:cubicBezTo>
                    <a:pt x="10" y="19"/>
                    <a:pt x="6" y="20"/>
                    <a:pt x="9" y="23"/>
                  </a:cubicBezTo>
                  <a:cubicBezTo>
                    <a:pt x="11" y="25"/>
                    <a:pt x="9" y="25"/>
                    <a:pt x="9" y="27"/>
                  </a:cubicBezTo>
                  <a:cubicBezTo>
                    <a:pt x="9" y="28"/>
                    <a:pt x="12" y="33"/>
                    <a:pt x="11" y="38"/>
                  </a:cubicBezTo>
                  <a:cubicBezTo>
                    <a:pt x="10" y="42"/>
                    <a:pt x="13" y="43"/>
                    <a:pt x="15" y="44"/>
                  </a:cubicBezTo>
                  <a:cubicBezTo>
                    <a:pt x="14" y="47"/>
                    <a:pt x="11" y="47"/>
                    <a:pt x="9" y="45"/>
                  </a:cubicBezTo>
                  <a:cubicBezTo>
                    <a:pt x="8" y="49"/>
                    <a:pt x="9" y="55"/>
                    <a:pt x="9" y="55"/>
                  </a:cubicBezTo>
                  <a:cubicBezTo>
                    <a:pt x="9" y="55"/>
                    <a:pt x="6" y="55"/>
                    <a:pt x="6" y="55"/>
                  </a:cubicBezTo>
                  <a:cubicBezTo>
                    <a:pt x="6" y="58"/>
                    <a:pt x="10" y="59"/>
                    <a:pt x="9" y="65"/>
                  </a:cubicBezTo>
                  <a:cubicBezTo>
                    <a:pt x="5" y="63"/>
                    <a:pt x="5" y="65"/>
                    <a:pt x="2" y="63"/>
                  </a:cubicBezTo>
                  <a:cubicBezTo>
                    <a:pt x="5" y="60"/>
                    <a:pt x="1" y="59"/>
                    <a:pt x="4" y="55"/>
                  </a:cubicBezTo>
                  <a:cubicBezTo>
                    <a:pt x="4" y="53"/>
                    <a:pt x="2" y="51"/>
                    <a:pt x="1" y="51"/>
                  </a:cubicBezTo>
                  <a:cubicBezTo>
                    <a:pt x="2" y="47"/>
                    <a:pt x="5" y="41"/>
                    <a:pt x="4" y="34"/>
                  </a:cubicBezTo>
                  <a:cubicBezTo>
                    <a:pt x="3" y="31"/>
                    <a:pt x="1" y="29"/>
                    <a:pt x="1" y="27"/>
                  </a:cubicBezTo>
                  <a:cubicBezTo>
                    <a:pt x="0" y="23"/>
                    <a:pt x="4" y="20"/>
                    <a:pt x="1" y="17"/>
                  </a:cubicBezTo>
                  <a:cubicBezTo>
                    <a:pt x="1" y="15"/>
                    <a:pt x="3" y="14"/>
                    <a:pt x="5" y="13"/>
                  </a:cubicBezTo>
                  <a:cubicBezTo>
                    <a:pt x="5" y="11"/>
                    <a:pt x="5" y="9"/>
                    <a:pt x="6" y="9"/>
                  </a:cubicBezTo>
                  <a:cubicBezTo>
                    <a:pt x="7" y="8"/>
                    <a:pt x="6" y="7"/>
                    <a:pt x="5" y="7"/>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48" name="Freeform 49"/>
            <p:cNvSpPr>
              <a:spLocks/>
            </p:cNvSpPr>
            <p:nvPr/>
          </p:nvSpPr>
          <p:spPr bwMode="auto">
            <a:xfrm>
              <a:off x="792162" y="1854200"/>
              <a:ext cx="14288" cy="25400"/>
            </a:xfrm>
            <a:custGeom>
              <a:avLst/>
              <a:gdLst>
                <a:gd name="T0" fmla="*/ 1 w 4"/>
                <a:gd name="T1" fmla="*/ 0 h 7"/>
                <a:gd name="T2" fmla="*/ 0 w 4"/>
                <a:gd name="T3" fmla="*/ 5 h 7"/>
                <a:gd name="T4" fmla="*/ 0 w 4"/>
                <a:gd name="T5" fmla="*/ 2 h 7"/>
                <a:gd name="T6" fmla="*/ 1 w 4"/>
                <a:gd name="T7" fmla="*/ 0 h 7"/>
              </a:gdLst>
              <a:ahLst/>
              <a:cxnLst>
                <a:cxn ang="0">
                  <a:pos x="T0" y="T1"/>
                </a:cxn>
                <a:cxn ang="0">
                  <a:pos x="T2" y="T3"/>
                </a:cxn>
                <a:cxn ang="0">
                  <a:pos x="T4" y="T5"/>
                </a:cxn>
                <a:cxn ang="0">
                  <a:pos x="T6" y="T7"/>
                </a:cxn>
              </a:cxnLst>
              <a:rect l="0" t="0" r="r" b="b"/>
              <a:pathLst>
                <a:path w="4" h="7">
                  <a:moveTo>
                    <a:pt x="1" y="0"/>
                  </a:moveTo>
                  <a:cubicBezTo>
                    <a:pt x="4" y="0"/>
                    <a:pt x="3" y="7"/>
                    <a:pt x="0" y="5"/>
                  </a:cubicBezTo>
                  <a:cubicBezTo>
                    <a:pt x="0" y="2"/>
                    <a:pt x="0" y="2"/>
                    <a:pt x="0" y="2"/>
                  </a:cubicBezTo>
                  <a:cubicBezTo>
                    <a:pt x="1" y="2"/>
                    <a:pt x="1" y="1"/>
                    <a:pt x="1"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49" name="Freeform 50"/>
            <p:cNvSpPr>
              <a:spLocks/>
            </p:cNvSpPr>
            <p:nvPr/>
          </p:nvSpPr>
          <p:spPr bwMode="auto">
            <a:xfrm>
              <a:off x="3090862" y="1939925"/>
              <a:ext cx="157163" cy="131763"/>
            </a:xfrm>
            <a:custGeom>
              <a:avLst/>
              <a:gdLst>
                <a:gd name="T0" fmla="*/ 18 w 42"/>
                <a:gd name="T1" fmla="*/ 0 h 35"/>
                <a:gd name="T2" fmla="*/ 22 w 42"/>
                <a:gd name="T3" fmla="*/ 3 h 35"/>
                <a:gd name="T4" fmla="*/ 21 w 42"/>
                <a:gd name="T5" fmla="*/ 8 h 35"/>
                <a:gd name="T6" fmla="*/ 27 w 42"/>
                <a:gd name="T7" fmla="*/ 11 h 35"/>
                <a:gd name="T8" fmla="*/ 35 w 42"/>
                <a:gd name="T9" fmla="*/ 14 h 35"/>
                <a:gd name="T10" fmla="*/ 34 w 42"/>
                <a:gd name="T11" fmla="*/ 19 h 35"/>
                <a:gd name="T12" fmla="*/ 38 w 42"/>
                <a:gd name="T13" fmla="*/ 21 h 35"/>
                <a:gd name="T14" fmla="*/ 41 w 42"/>
                <a:gd name="T15" fmla="*/ 25 h 35"/>
                <a:gd name="T16" fmla="*/ 38 w 42"/>
                <a:gd name="T17" fmla="*/ 32 h 35"/>
                <a:gd name="T18" fmla="*/ 36 w 42"/>
                <a:gd name="T19" fmla="*/ 29 h 35"/>
                <a:gd name="T20" fmla="*/ 28 w 42"/>
                <a:gd name="T21" fmla="*/ 29 h 35"/>
                <a:gd name="T22" fmla="*/ 22 w 42"/>
                <a:gd name="T23" fmla="*/ 35 h 35"/>
                <a:gd name="T24" fmla="*/ 20 w 42"/>
                <a:gd name="T25" fmla="*/ 31 h 35"/>
                <a:gd name="T26" fmla="*/ 15 w 42"/>
                <a:gd name="T27" fmla="*/ 29 h 35"/>
                <a:gd name="T28" fmla="*/ 10 w 42"/>
                <a:gd name="T29" fmla="*/ 25 h 35"/>
                <a:gd name="T30" fmla="*/ 0 w 42"/>
                <a:gd name="T31" fmla="*/ 26 h 35"/>
                <a:gd name="T32" fmla="*/ 1 w 42"/>
                <a:gd name="T33" fmla="*/ 21 h 35"/>
                <a:gd name="T34" fmla="*/ 7 w 42"/>
                <a:gd name="T35" fmla="*/ 18 h 35"/>
                <a:gd name="T36" fmla="*/ 10 w 42"/>
                <a:gd name="T37" fmla="*/ 12 h 35"/>
                <a:gd name="T38" fmla="*/ 11 w 42"/>
                <a:gd name="T39" fmla="*/ 5 h 35"/>
                <a:gd name="T40" fmla="*/ 14 w 42"/>
                <a:gd name="T41" fmla="*/ 5 h 35"/>
                <a:gd name="T42" fmla="*/ 14 w 42"/>
                <a:gd name="T43" fmla="*/ 3 h 35"/>
                <a:gd name="T44" fmla="*/ 18 w 42"/>
                <a:gd name="T4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35">
                  <a:moveTo>
                    <a:pt x="18" y="0"/>
                  </a:moveTo>
                  <a:cubicBezTo>
                    <a:pt x="20" y="0"/>
                    <a:pt x="20" y="2"/>
                    <a:pt x="22" y="3"/>
                  </a:cubicBezTo>
                  <a:cubicBezTo>
                    <a:pt x="22" y="5"/>
                    <a:pt x="18" y="5"/>
                    <a:pt x="21" y="8"/>
                  </a:cubicBezTo>
                  <a:cubicBezTo>
                    <a:pt x="20" y="12"/>
                    <a:pt x="25" y="10"/>
                    <a:pt x="27" y="11"/>
                  </a:cubicBezTo>
                  <a:cubicBezTo>
                    <a:pt x="28" y="12"/>
                    <a:pt x="30" y="16"/>
                    <a:pt x="35" y="14"/>
                  </a:cubicBezTo>
                  <a:cubicBezTo>
                    <a:pt x="35" y="17"/>
                    <a:pt x="38" y="18"/>
                    <a:pt x="34" y="19"/>
                  </a:cubicBezTo>
                  <a:cubicBezTo>
                    <a:pt x="33" y="22"/>
                    <a:pt x="37" y="20"/>
                    <a:pt x="38" y="21"/>
                  </a:cubicBezTo>
                  <a:cubicBezTo>
                    <a:pt x="39" y="22"/>
                    <a:pt x="37" y="27"/>
                    <a:pt x="41" y="25"/>
                  </a:cubicBezTo>
                  <a:cubicBezTo>
                    <a:pt x="42" y="29"/>
                    <a:pt x="37" y="28"/>
                    <a:pt x="38" y="32"/>
                  </a:cubicBezTo>
                  <a:cubicBezTo>
                    <a:pt x="36" y="32"/>
                    <a:pt x="37" y="30"/>
                    <a:pt x="36" y="29"/>
                  </a:cubicBezTo>
                  <a:cubicBezTo>
                    <a:pt x="31" y="29"/>
                    <a:pt x="32" y="31"/>
                    <a:pt x="28" y="29"/>
                  </a:cubicBezTo>
                  <a:cubicBezTo>
                    <a:pt x="26" y="31"/>
                    <a:pt x="22" y="31"/>
                    <a:pt x="22" y="35"/>
                  </a:cubicBezTo>
                  <a:cubicBezTo>
                    <a:pt x="20" y="35"/>
                    <a:pt x="21" y="32"/>
                    <a:pt x="20" y="31"/>
                  </a:cubicBezTo>
                  <a:cubicBezTo>
                    <a:pt x="19" y="30"/>
                    <a:pt x="16" y="30"/>
                    <a:pt x="15" y="29"/>
                  </a:cubicBezTo>
                  <a:cubicBezTo>
                    <a:pt x="14" y="28"/>
                    <a:pt x="13" y="26"/>
                    <a:pt x="10" y="25"/>
                  </a:cubicBezTo>
                  <a:cubicBezTo>
                    <a:pt x="5" y="24"/>
                    <a:pt x="5" y="28"/>
                    <a:pt x="0" y="26"/>
                  </a:cubicBezTo>
                  <a:cubicBezTo>
                    <a:pt x="1" y="25"/>
                    <a:pt x="1" y="23"/>
                    <a:pt x="1" y="21"/>
                  </a:cubicBezTo>
                  <a:cubicBezTo>
                    <a:pt x="6" y="23"/>
                    <a:pt x="2" y="16"/>
                    <a:pt x="7" y="18"/>
                  </a:cubicBezTo>
                  <a:cubicBezTo>
                    <a:pt x="5" y="15"/>
                    <a:pt x="9" y="14"/>
                    <a:pt x="10" y="12"/>
                  </a:cubicBezTo>
                  <a:cubicBezTo>
                    <a:pt x="11" y="11"/>
                    <a:pt x="9" y="8"/>
                    <a:pt x="11" y="5"/>
                  </a:cubicBezTo>
                  <a:cubicBezTo>
                    <a:pt x="12" y="5"/>
                    <a:pt x="14" y="6"/>
                    <a:pt x="14" y="5"/>
                  </a:cubicBezTo>
                  <a:cubicBezTo>
                    <a:pt x="14" y="5"/>
                    <a:pt x="14" y="3"/>
                    <a:pt x="14" y="3"/>
                  </a:cubicBezTo>
                  <a:cubicBezTo>
                    <a:pt x="15" y="1"/>
                    <a:pt x="18" y="2"/>
                    <a:pt x="18"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50" name="Freeform 51"/>
            <p:cNvSpPr>
              <a:spLocks/>
            </p:cNvSpPr>
            <p:nvPr/>
          </p:nvSpPr>
          <p:spPr bwMode="auto">
            <a:xfrm>
              <a:off x="3008312" y="1981200"/>
              <a:ext cx="33338" cy="33338"/>
            </a:xfrm>
            <a:custGeom>
              <a:avLst/>
              <a:gdLst>
                <a:gd name="T0" fmla="*/ 0 w 9"/>
                <a:gd name="T1" fmla="*/ 0 h 9"/>
                <a:gd name="T2" fmla="*/ 9 w 9"/>
                <a:gd name="T3" fmla="*/ 4 h 9"/>
                <a:gd name="T4" fmla="*/ 0 w 9"/>
                <a:gd name="T5" fmla="*/ 0 h 9"/>
              </a:gdLst>
              <a:ahLst/>
              <a:cxnLst>
                <a:cxn ang="0">
                  <a:pos x="T0" y="T1"/>
                </a:cxn>
                <a:cxn ang="0">
                  <a:pos x="T2" y="T3"/>
                </a:cxn>
                <a:cxn ang="0">
                  <a:pos x="T4" y="T5"/>
                </a:cxn>
              </a:cxnLst>
              <a:rect l="0" t="0" r="r" b="b"/>
              <a:pathLst>
                <a:path w="9" h="9">
                  <a:moveTo>
                    <a:pt x="0" y="0"/>
                  </a:moveTo>
                  <a:cubicBezTo>
                    <a:pt x="5" y="0"/>
                    <a:pt x="5" y="4"/>
                    <a:pt x="9" y="4"/>
                  </a:cubicBezTo>
                  <a:cubicBezTo>
                    <a:pt x="8" y="9"/>
                    <a:pt x="0" y="5"/>
                    <a:pt x="0"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51" name="Freeform 52"/>
            <p:cNvSpPr>
              <a:spLocks/>
            </p:cNvSpPr>
            <p:nvPr/>
          </p:nvSpPr>
          <p:spPr bwMode="auto">
            <a:xfrm>
              <a:off x="7388225" y="2112962"/>
              <a:ext cx="112713" cy="77788"/>
            </a:xfrm>
            <a:custGeom>
              <a:avLst/>
              <a:gdLst>
                <a:gd name="T0" fmla="*/ 9 w 30"/>
                <a:gd name="T1" fmla="*/ 0 h 21"/>
                <a:gd name="T2" fmla="*/ 10 w 30"/>
                <a:gd name="T3" fmla="*/ 2 h 21"/>
                <a:gd name="T4" fmla="*/ 16 w 30"/>
                <a:gd name="T5" fmla="*/ 7 h 21"/>
                <a:gd name="T6" fmla="*/ 30 w 30"/>
                <a:gd name="T7" fmla="*/ 6 h 21"/>
                <a:gd name="T8" fmla="*/ 24 w 30"/>
                <a:gd name="T9" fmla="*/ 14 h 21"/>
                <a:gd name="T10" fmla="*/ 20 w 30"/>
                <a:gd name="T11" fmla="*/ 13 h 21"/>
                <a:gd name="T12" fmla="*/ 14 w 30"/>
                <a:gd name="T13" fmla="*/ 16 h 21"/>
                <a:gd name="T14" fmla="*/ 13 w 30"/>
                <a:gd name="T15" fmla="*/ 20 h 21"/>
                <a:gd name="T16" fmla="*/ 6 w 30"/>
                <a:gd name="T17" fmla="*/ 17 h 21"/>
                <a:gd name="T18" fmla="*/ 9 w 30"/>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1">
                  <a:moveTo>
                    <a:pt x="9" y="0"/>
                  </a:moveTo>
                  <a:cubicBezTo>
                    <a:pt x="10" y="0"/>
                    <a:pt x="10" y="1"/>
                    <a:pt x="10" y="2"/>
                  </a:cubicBezTo>
                  <a:cubicBezTo>
                    <a:pt x="10" y="5"/>
                    <a:pt x="15" y="4"/>
                    <a:pt x="16" y="7"/>
                  </a:cubicBezTo>
                  <a:cubicBezTo>
                    <a:pt x="20" y="5"/>
                    <a:pt x="24" y="8"/>
                    <a:pt x="30" y="6"/>
                  </a:cubicBezTo>
                  <a:cubicBezTo>
                    <a:pt x="29" y="10"/>
                    <a:pt x="24" y="10"/>
                    <a:pt x="24" y="14"/>
                  </a:cubicBezTo>
                  <a:cubicBezTo>
                    <a:pt x="22" y="15"/>
                    <a:pt x="22" y="13"/>
                    <a:pt x="20" y="13"/>
                  </a:cubicBezTo>
                  <a:cubicBezTo>
                    <a:pt x="17" y="12"/>
                    <a:pt x="15" y="19"/>
                    <a:pt x="14" y="16"/>
                  </a:cubicBezTo>
                  <a:cubicBezTo>
                    <a:pt x="12" y="16"/>
                    <a:pt x="13" y="18"/>
                    <a:pt x="13" y="20"/>
                  </a:cubicBezTo>
                  <a:cubicBezTo>
                    <a:pt x="9" y="21"/>
                    <a:pt x="9" y="12"/>
                    <a:pt x="6" y="17"/>
                  </a:cubicBezTo>
                  <a:cubicBezTo>
                    <a:pt x="0" y="13"/>
                    <a:pt x="4" y="3"/>
                    <a:pt x="9"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52" name="Freeform 53"/>
            <p:cNvSpPr>
              <a:spLocks/>
            </p:cNvSpPr>
            <p:nvPr/>
          </p:nvSpPr>
          <p:spPr bwMode="auto">
            <a:xfrm>
              <a:off x="7192962" y="2206625"/>
              <a:ext cx="214313" cy="184150"/>
            </a:xfrm>
            <a:custGeom>
              <a:avLst/>
              <a:gdLst>
                <a:gd name="T0" fmla="*/ 51 w 57"/>
                <a:gd name="T1" fmla="*/ 0 h 49"/>
                <a:gd name="T2" fmla="*/ 55 w 57"/>
                <a:gd name="T3" fmla="*/ 2 h 49"/>
                <a:gd name="T4" fmla="*/ 55 w 57"/>
                <a:gd name="T5" fmla="*/ 23 h 49"/>
                <a:gd name="T6" fmla="*/ 53 w 57"/>
                <a:gd name="T7" fmla="*/ 20 h 49"/>
                <a:gd name="T8" fmla="*/ 53 w 57"/>
                <a:gd name="T9" fmla="*/ 28 h 49"/>
                <a:gd name="T10" fmla="*/ 51 w 57"/>
                <a:gd name="T11" fmla="*/ 27 h 49"/>
                <a:gd name="T12" fmla="*/ 51 w 57"/>
                <a:gd name="T13" fmla="*/ 41 h 49"/>
                <a:gd name="T14" fmla="*/ 48 w 57"/>
                <a:gd name="T15" fmla="*/ 40 h 49"/>
                <a:gd name="T16" fmla="*/ 44 w 57"/>
                <a:gd name="T17" fmla="*/ 42 h 49"/>
                <a:gd name="T18" fmla="*/ 41 w 57"/>
                <a:gd name="T19" fmla="*/ 41 h 49"/>
                <a:gd name="T20" fmla="*/ 35 w 57"/>
                <a:gd name="T21" fmla="*/ 42 h 49"/>
                <a:gd name="T22" fmla="*/ 28 w 57"/>
                <a:gd name="T23" fmla="*/ 44 h 49"/>
                <a:gd name="T24" fmla="*/ 25 w 57"/>
                <a:gd name="T25" fmla="*/ 49 h 49"/>
                <a:gd name="T26" fmla="*/ 20 w 57"/>
                <a:gd name="T27" fmla="*/ 42 h 49"/>
                <a:gd name="T28" fmla="*/ 17 w 57"/>
                <a:gd name="T29" fmla="*/ 45 h 49"/>
                <a:gd name="T30" fmla="*/ 14 w 57"/>
                <a:gd name="T31" fmla="*/ 44 h 49"/>
                <a:gd name="T32" fmla="*/ 0 w 57"/>
                <a:gd name="T33" fmla="*/ 47 h 49"/>
                <a:gd name="T34" fmla="*/ 2 w 57"/>
                <a:gd name="T35" fmla="*/ 41 h 49"/>
                <a:gd name="T36" fmla="*/ 4 w 57"/>
                <a:gd name="T37" fmla="*/ 42 h 49"/>
                <a:gd name="T38" fmla="*/ 6 w 57"/>
                <a:gd name="T39" fmla="*/ 40 h 49"/>
                <a:gd name="T40" fmla="*/ 25 w 57"/>
                <a:gd name="T41" fmla="*/ 38 h 49"/>
                <a:gd name="T42" fmla="*/ 28 w 57"/>
                <a:gd name="T43" fmla="*/ 28 h 49"/>
                <a:gd name="T44" fmla="*/ 31 w 57"/>
                <a:gd name="T45" fmla="*/ 26 h 49"/>
                <a:gd name="T46" fmla="*/ 39 w 57"/>
                <a:gd name="T47" fmla="*/ 27 h 49"/>
                <a:gd name="T48" fmla="*/ 39 w 57"/>
                <a:gd name="T49" fmla="*/ 21 h 49"/>
                <a:gd name="T50" fmla="*/ 41 w 57"/>
                <a:gd name="T51" fmla="*/ 24 h 49"/>
                <a:gd name="T52" fmla="*/ 42 w 57"/>
                <a:gd name="T53" fmla="*/ 17 h 49"/>
                <a:gd name="T54" fmla="*/ 46 w 57"/>
                <a:gd name="T55" fmla="*/ 6 h 49"/>
                <a:gd name="T56" fmla="*/ 51 w 57"/>
                <a:gd name="T5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7" h="49">
                  <a:moveTo>
                    <a:pt x="51" y="0"/>
                  </a:moveTo>
                  <a:cubicBezTo>
                    <a:pt x="53" y="0"/>
                    <a:pt x="53" y="2"/>
                    <a:pt x="55" y="2"/>
                  </a:cubicBezTo>
                  <a:cubicBezTo>
                    <a:pt x="55" y="12"/>
                    <a:pt x="57" y="17"/>
                    <a:pt x="55" y="23"/>
                  </a:cubicBezTo>
                  <a:cubicBezTo>
                    <a:pt x="54" y="23"/>
                    <a:pt x="54" y="21"/>
                    <a:pt x="53" y="20"/>
                  </a:cubicBezTo>
                  <a:cubicBezTo>
                    <a:pt x="50" y="21"/>
                    <a:pt x="54" y="26"/>
                    <a:pt x="53" y="28"/>
                  </a:cubicBezTo>
                  <a:cubicBezTo>
                    <a:pt x="52" y="28"/>
                    <a:pt x="52" y="27"/>
                    <a:pt x="51" y="27"/>
                  </a:cubicBezTo>
                  <a:cubicBezTo>
                    <a:pt x="51" y="41"/>
                    <a:pt x="51" y="41"/>
                    <a:pt x="51" y="41"/>
                  </a:cubicBezTo>
                  <a:cubicBezTo>
                    <a:pt x="50" y="41"/>
                    <a:pt x="49" y="40"/>
                    <a:pt x="48" y="40"/>
                  </a:cubicBezTo>
                  <a:cubicBezTo>
                    <a:pt x="45" y="38"/>
                    <a:pt x="45" y="42"/>
                    <a:pt x="44" y="42"/>
                  </a:cubicBezTo>
                  <a:cubicBezTo>
                    <a:pt x="43" y="43"/>
                    <a:pt x="42" y="41"/>
                    <a:pt x="41" y="41"/>
                  </a:cubicBezTo>
                  <a:cubicBezTo>
                    <a:pt x="40" y="41"/>
                    <a:pt x="37" y="42"/>
                    <a:pt x="35" y="42"/>
                  </a:cubicBezTo>
                  <a:cubicBezTo>
                    <a:pt x="35" y="43"/>
                    <a:pt x="32" y="45"/>
                    <a:pt x="28" y="44"/>
                  </a:cubicBezTo>
                  <a:cubicBezTo>
                    <a:pt x="26" y="44"/>
                    <a:pt x="27" y="49"/>
                    <a:pt x="25" y="49"/>
                  </a:cubicBezTo>
                  <a:cubicBezTo>
                    <a:pt x="22" y="48"/>
                    <a:pt x="20" y="47"/>
                    <a:pt x="20" y="42"/>
                  </a:cubicBezTo>
                  <a:cubicBezTo>
                    <a:pt x="17" y="41"/>
                    <a:pt x="18" y="45"/>
                    <a:pt x="17" y="45"/>
                  </a:cubicBezTo>
                  <a:cubicBezTo>
                    <a:pt x="15" y="46"/>
                    <a:pt x="15" y="44"/>
                    <a:pt x="14" y="44"/>
                  </a:cubicBezTo>
                  <a:cubicBezTo>
                    <a:pt x="9" y="45"/>
                    <a:pt x="4" y="49"/>
                    <a:pt x="0" y="47"/>
                  </a:cubicBezTo>
                  <a:cubicBezTo>
                    <a:pt x="1" y="45"/>
                    <a:pt x="2" y="43"/>
                    <a:pt x="2" y="41"/>
                  </a:cubicBezTo>
                  <a:cubicBezTo>
                    <a:pt x="3" y="40"/>
                    <a:pt x="4" y="42"/>
                    <a:pt x="4" y="42"/>
                  </a:cubicBezTo>
                  <a:cubicBezTo>
                    <a:pt x="6" y="42"/>
                    <a:pt x="5" y="40"/>
                    <a:pt x="6" y="40"/>
                  </a:cubicBezTo>
                  <a:cubicBezTo>
                    <a:pt x="11" y="39"/>
                    <a:pt x="20" y="40"/>
                    <a:pt x="25" y="38"/>
                  </a:cubicBezTo>
                  <a:cubicBezTo>
                    <a:pt x="23" y="32"/>
                    <a:pt x="30" y="34"/>
                    <a:pt x="28" y="28"/>
                  </a:cubicBezTo>
                  <a:cubicBezTo>
                    <a:pt x="31" y="30"/>
                    <a:pt x="31" y="30"/>
                    <a:pt x="31" y="26"/>
                  </a:cubicBezTo>
                  <a:cubicBezTo>
                    <a:pt x="34" y="29"/>
                    <a:pt x="37" y="24"/>
                    <a:pt x="39" y="27"/>
                  </a:cubicBezTo>
                  <a:cubicBezTo>
                    <a:pt x="40" y="26"/>
                    <a:pt x="39" y="22"/>
                    <a:pt x="39" y="21"/>
                  </a:cubicBezTo>
                  <a:cubicBezTo>
                    <a:pt x="41" y="20"/>
                    <a:pt x="41" y="24"/>
                    <a:pt x="41" y="24"/>
                  </a:cubicBezTo>
                  <a:cubicBezTo>
                    <a:pt x="42" y="25"/>
                    <a:pt x="45" y="23"/>
                    <a:pt x="42" y="17"/>
                  </a:cubicBezTo>
                  <a:cubicBezTo>
                    <a:pt x="47" y="16"/>
                    <a:pt x="45" y="10"/>
                    <a:pt x="46" y="6"/>
                  </a:cubicBezTo>
                  <a:cubicBezTo>
                    <a:pt x="47" y="4"/>
                    <a:pt x="52" y="4"/>
                    <a:pt x="51"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53" name="Freeform 54"/>
            <p:cNvSpPr>
              <a:spLocks/>
            </p:cNvSpPr>
            <p:nvPr/>
          </p:nvSpPr>
          <p:spPr bwMode="auto">
            <a:xfrm>
              <a:off x="4549775" y="2217737"/>
              <a:ext cx="38100" cy="41275"/>
            </a:xfrm>
            <a:custGeom>
              <a:avLst/>
              <a:gdLst>
                <a:gd name="T0" fmla="*/ 4 w 10"/>
                <a:gd name="T1" fmla="*/ 0 h 11"/>
                <a:gd name="T2" fmla="*/ 1 w 10"/>
                <a:gd name="T3" fmla="*/ 10 h 11"/>
                <a:gd name="T4" fmla="*/ 4 w 10"/>
                <a:gd name="T5" fmla="*/ 0 h 11"/>
              </a:gdLst>
              <a:ahLst/>
              <a:cxnLst>
                <a:cxn ang="0">
                  <a:pos x="T0" y="T1"/>
                </a:cxn>
                <a:cxn ang="0">
                  <a:pos x="T2" y="T3"/>
                </a:cxn>
                <a:cxn ang="0">
                  <a:pos x="T4" y="T5"/>
                </a:cxn>
              </a:cxnLst>
              <a:rect l="0" t="0" r="r" b="b"/>
              <a:pathLst>
                <a:path w="10" h="11">
                  <a:moveTo>
                    <a:pt x="4" y="0"/>
                  </a:moveTo>
                  <a:cubicBezTo>
                    <a:pt x="10" y="0"/>
                    <a:pt x="8" y="11"/>
                    <a:pt x="1" y="10"/>
                  </a:cubicBezTo>
                  <a:cubicBezTo>
                    <a:pt x="4" y="9"/>
                    <a:pt x="0" y="1"/>
                    <a:pt x="4"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54" name="Freeform 55"/>
            <p:cNvSpPr>
              <a:spLocks/>
            </p:cNvSpPr>
            <p:nvPr/>
          </p:nvSpPr>
          <p:spPr bwMode="auto">
            <a:xfrm>
              <a:off x="4640262" y="2278062"/>
              <a:ext cx="55563" cy="41275"/>
            </a:xfrm>
            <a:custGeom>
              <a:avLst/>
              <a:gdLst>
                <a:gd name="T0" fmla="*/ 12 w 15"/>
                <a:gd name="T1" fmla="*/ 2 h 11"/>
                <a:gd name="T2" fmla="*/ 15 w 15"/>
                <a:gd name="T3" fmla="*/ 9 h 11"/>
                <a:gd name="T4" fmla="*/ 8 w 15"/>
                <a:gd name="T5" fmla="*/ 9 h 11"/>
                <a:gd name="T6" fmla="*/ 8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4"/>
                    <a:pt x="15" y="6"/>
                    <a:pt x="15" y="9"/>
                  </a:cubicBezTo>
                  <a:cubicBezTo>
                    <a:pt x="14" y="9"/>
                    <a:pt x="9" y="11"/>
                    <a:pt x="8" y="9"/>
                  </a:cubicBezTo>
                  <a:cubicBezTo>
                    <a:pt x="8" y="9"/>
                    <a:pt x="8" y="8"/>
                    <a:pt x="8" y="8"/>
                  </a:cubicBezTo>
                  <a:cubicBezTo>
                    <a:pt x="6" y="8"/>
                    <a:pt x="2" y="9"/>
                    <a:pt x="2" y="7"/>
                  </a:cubicBezTo>
                  <a:cubicBezTo>
                    <a:pt x="0" y="0"/>
                    <a:pt x="12" y="7"/>
                    <a:pt x="12"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55" name="Freeform 56"/>
            <p:cNvSpPr>
              <a:spLocks/>
            </p:cNvSpPr>
            <p:nvPr/>
          </p:nvSpPr>
          <p:spPr bwMode="auto">
            <a:xfrm>
              <a:off x="5067300" y="2352675"/>
              <a:ext cx="41275" cy="19050"/>
            </a:xfrm>
            <a:custGeom>
              <a:avLst/>
              <a:gdLst>
                <a:gd name="T0" fmla="*/ 0 w 11"/>
                <a:gd name="T1" fmla="*/ 5 h 5"/>
                <a:gd name="T2" fmla="*/ 6 w 11"/>
                <a:gd name="T3" fmla="*/ 1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1"/>
                  </a:cubicBezTo>
                  <a:cubicBezTo>
                    <a:pt x="11" y="0"/>
                    <a:pt x="8" y="3"/>
                    <a:pt x="5" y="2"/>
                  </a:cubicBezTo>
                  <a:cubicBezTo>
                    <a:pt x="3" y="3"/>
                    <a:pt x="3" y="5"/>
                    <a:pt x="0" y="5"/>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56" name="Freeform 57"/>
            <p:cNvSpPr>
              <a:spLocks/>
            </p:cNvSpPr>
            <p:nvPr/>
          </p:nvSpPr>
          <p:spPr bwMode="auto">
            <a:xfrm>
              <a:off x="7212012" y="2386012"/>
              <a:ext cx="41275" cy="22225"/>
            </a:xfrm>
            <a:custGeom>
              <a:avLst/>
              <a:gdLst>
                <a:gd name="T0" fmla="*/ 9 w 11"/>
                <a:gd name="T1" fmla="*/ 0 h 6"/>
                <a:gd name="T2" fmla="*/ 6 w 11"/>
                <a:gd name="T3" fmla="*/ 6 h 6"/>
                <a:gd name="T4" fmla="*/ 1 w 11"/>
                <a:gd name="T5" fmla="*/ 1 h 6"/>
                <a:gd name="T6" fmla="*/ 9 w 11"/>
                <a:gd name="T7" fmla="*/ 0 h 6"/>
              </a:gdLst>
              <a:ahLst/>
              <a:cxnLst>
                <a:cxn ang="0">
                  <a:pos x="T0" y="T1"/>
                </a:cxn>
                <a:cxn ang="0">
                  <a:pos x="T2" y="T3"/>
                </a:cxn>
                <a:cxn ang="0">
                  <a:pos x="T4" y="T5"/>
                </a:cxn>
                <a:cxn ang="0">
                  <a:pos x="T6" y="T7"/>
                </a:cxn>
              </a:cxnLst>
              <a:rect l="0" t="0" r="r" b="b"/>
              <a:pathLst>
                <a:path w="11" h="6">
                  <a:moveTo>
                    <a:pt x="9" y="0"/>
                  </a:moveTo>
                  <a:cubicBezTo>
                    <a:pt x="11" y="5"/>
                    <a:pt x="5" y="1"/>
                    <a:pt x="6" y="6"/>
                  </a:cubicBezTo>
                  <a:cubicBezTo>
                    <a:pt x="3" y="6"/>
                    <a:pt x="0" y="5"/>
                    <a:pt x="1" y="1"/>
                  </a:cubicBezTo>
                  <a:cubicBezTo>
                    <a:pt x="4" y="5"/>
                    <a:pt x="5" y="0"/>
                    <a:pt x="9"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57" name="Freeform 58"/>
            <p:cNvSpPr>
              <a:spLocks/>
            </p:cNvSpPr>
            <p:nvPr/>
          </p:nvSpPr>
          <p:spPr bwMode="auto">
            <a:xfrm>
              <a:off x="7145337" y="2386012"/>
              <a:ext cx="55563" cy="60325"/>
            </a:xfrm>
            <a:custGeom>
              <a:avLst/>
              <a:gdLst>
                <a:gd name="T0" fmla="*/ 13 w 15"/>
                <a:gd name="T1" fmla="*/ 3 h 16"/>
                <a:gd name="T2" fmla="*/ 13 w 15"/>
                <a:gd name="T3" fmla="*/ 13 h 16"/>
                <a:gd name="T4" fmla="*/ 5 w 15"/>
                <a:gd name="T5" fmla="*/ 14 h 16"/>
                <a:gd name="T6" fmla="*/ 1 w 15"/>
                <a:gd name="T7" fmla="*/ 8 h 16"/>
                <a:gd name="T8" fmla="*/ 13 w 15"/>
                <a:gd name="T9" fmla="*/ 3 h 16"/>
              </a:gdLst>
              <a:ahLst/>
              <a:cxnLst>
                <a:cxn ang="0">
                  <a:pos x="T0" y="T1"/>
                </a:cxn>
                <a:cxn ang="0">
                  <a:pos x="T2" y="T3"/>
                </a:cxn>
                <a:cxn ang="0">
                  <a:pos x="T4" y="T5"/>
                </a:cxn>
                <a:cxn ang="0">
                  <a:pos x="T6" y="T7"/>
                </a:cxn>
                <a:cxn ang="0">
                  <a:pos x="T8" y="T9"/>
                </a:cxn>
              </a:cxnLst>
              <a:rect l="0" t="0" r="r" b="b"/>
              <a:pathLst>
                <a:path w="15" h="16">
                  <a:moveTo>
                    <a:pt x="13" y="3"/>
                  </a:moveTo>
                  <a:cubicBezTo>
                    <a:pt x="15" y="7"/>
                    <a:pt x="9" y="11"/>
                    <a:pt x="13" y="13"/>
                  </a:cubicBezTo>
                  <a:cubicBezTo>
                    <a:pt x="13" y="16"/>
                    <a:pt x="7" y="13"/>
                    <a:pt x="5" y="14"/>
                  </a:cubicBezTo>
                  <a:cubicBezTo>
                    <a:pt x="5" y="9"/>
                    <a:pt x="6" y="6"/>
                    <a:pt x="1" y="8"/>
                  </a:cubicBezTo>
                  <a:cubicBezTo>
                    <a:pt x="0" y="2"/>
                    <a:pt x="8" y="0"/>
                    <a:pt x="13" y="3"/>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58" name="Freeform 59"/>
            <p:cNvSpPr>
              <a:spLocks/>
            </p:cNvSpPr>
            <p:nvPr/>
          </p:nvSpPr>
          <p:spPr bwMode="auto">
            <a:xfrm>
              <a:off x="6945312" y="2597150"/>
              <a:ext cx="34925" cy="52388"/>
            </a:xfrm>
            <a:custGeom>
              <a:avLst/>
              <a:gdLst>
                <a:gd name="T0" fmla="*/ 9 w 9"/>
                <a:gd name="T1" fmla="*/ 6 h 14"/>
                <a:gd name="T2" fmla="*/ 6 w 9"/>
                <a:gd name="T3" fmla="*/ 14 h 14"/>
                <a:gd name="T4" fmla="*/ 0 w 9"/>
                <a:gd name="T5" fmla="*/ 14 h 14"/>
                <a:gd name="T6" fmla="*/ 2 w 9"/>
                <a:gd name="T7" fmla="*/ 4 h 14"/>
                <a:gd name="T8" fmla="*/ 9 w 9"/>
                <a:gd name="T9" fmla="*/ 6 h 14"/>
              </a:gdLst>
              <a:ahLst/>
              <a:cxnLst>
                <a:cxn ang="0">
                  <a:pos x="T0" y="T1"/>
                </a:cxn>
                <a:cxn ang="0">
                  <a:pos x="T2" y="T3"/>
                </a:cxn>
                <a:cxn ang="0">
                  <a:pos x="T4" y="T5"/>
                </a:cxn>
                <a:cxn ang="0">
                  <a:pos x="T6" y="T7"/>
                </a:cxn>
                <a:cxn ang="0">
                  <a:pos x="T8" y="T9"/>
                </a:cxn>
              </a:cxnLst>
              <a:rect l="0" t="0" r="r" b="b"/>
              <a:pathLst>
                <a:path w="9" h="14">
                  <a:moveTo>
                    <a:pt x="9" y="6"/>
                  </a:moveTo>
                  <a:cubicBezTo>
                    <a:pt x="9" y="10"/>
                    <a:pt x="4" y="9"/>
                    <a:pt x="6" y="14"/>
                  </a:cubicBezTo>
                  <a:cubicBezTo>
                    <a:pt x="0" y="14"/>
                    <a:pt x="0" y="14"/>
                    <a:pt x="0" y="14"/>
                  </a:cubicBezTo>
                  <a:cubicBezTo>
                    <a:pt x="1" y="12"/>
                    <a:pt x="5" y="6"/>
                    <a:pt x="2" y="4"/>
                  </a:cubicBezTo>
                  <a:cubicBezTo>
                    <a:pt x="3" y="1"/>
                    <a:pt x="9" y="0"/>
                    <a:pt x="9" y="6"/>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59" name="Freeform 60"/>
            <p:cNvSpPr>
              <a:spLocks/>
            </p:cNvSpPr>
            <p:nvPr/>
          </p:nvSpPr>
          <p:spPr bwMode="auto">
            <a:xfrm>
              <a:off x="1995487" y="2622550"/>
              <a:ext cx="22225" cy="15875"/>
            </a:xfrm>
            <a:custGeom>
              <a:avLst/>
              <a:gdLst>
                <a:gd name="T0" fmla="*/ 0 w 6"/>
                <a:gd name="T1" fmla="*/ 2 h 4"/>
                <a:gd name="T2" fmla="*/ 6 w 6"/>
                <a:gd name="T3" fmla="*/ 0 h 4"/>
                <a:gd name="T4" fmla="*/ 4 w 6"/>
                <a:gd name="T5" fmla="*/ 4 h 4"/>
                <a:gd name="T6" fmla="*/ 2 w 6"/>
                <a:gd name="T7" fmla="*/ 4 h 4"/>
                <a:gd name="T8" fmla="*/ 0 w 6"/>
                <a:gd name="T9" fmla="*/ 2 h 4"/>
              </a:gdLst>
              <a:ahLst/>
              <a:cxnLst>
                <a:cxn ang="0">
                  <a:pos x="T0" y="T1"/>
                </a:cxn>
                <a:cxn ang="0">
                  <a:pos x="T2" y="T3"/>
                </a:cxn>
                <a:cxn ang="0">
                  <a:pos x="T4" y="T5"/>
                </a:cxn>
                <a:cxn ang="0">
                  <a:pos x="T6" y="T7"/>
                </a:cxn>
                <a:cxn ang="0">
                  <a:pos x="T8" y="T9"/>
                </a:cxn>
              </a:cxnLst>
              <a:rect l="0" t="0" r="r" b="b"/>
              <a:pathLst>
                <a:path w="6" h="4">
                  <a:moveTo>
                    <a:pt x="0" y="2"/>
                  </a:moveTo>
                  <a:cubicBezTo>
                    <a:pt x="1" y="0"/>
                    <a:pt x="4" y="0"/>
                    <a:pt x="6" y="0"/>
                  </a:cubicBezTo>
                  <a:cubicBezTo>
                    <a:pt x="6" y="2"/>
                    <a:pt x="4" y="3"/>
                    <a:pt x="4" y="4"/>
                  </a:cubicBezTo>
                  <a:cubicBezTo>
                    <a:pt x="2" y="4"/>
                    <a:pt x="2" y="4"/>
                    <a:pt x="2" y="4"/>
                  </a:cubicBezTo>
                  <a:cubicBezTo>
                    <a:pt x="2" y="3"/>
                    <a:pt x="1" y="2"/>
                    <a:pt x="0"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60" name="Freeform 61"/>
            <p:cNvSpPr>
              <a:spLocks/>
            </p:cNvSpPr>
            <p:nvPr/>
          </p:nvSpPr>
          <p:spPr bwMode="auto">
            <a:xfrm>
              <a:off x="2554287" y="2638425"/>
              <a:ext cx="214313" cy="85725"/>
            </a:xfrm>
            <a:custGeom>
              <a:avLst/>
              <a:gdLst>
                <a:gd name="T0" fmla="*/ 56 w 57"/>
                <a:gd name="T1" fmla="*/ 16 h 23"/>
                <a:gd name="T2" fmla="*/ 43 w 57"/>
                <a:gd name="T3" fmla="*/ 20 h 23"/>
                <a:gd name="T4" fmla="*/ 41 w 57"/>
                <a:gd name="T5" fmla="*/ 13 h 23"/>
                <a:gd name="T6" fmla="*/ 25 w 57"/>
                <a:gd name="T7" fmla="*/ 10 h 23"/>
                <a:gd name="T8" fmla="*/ 24 w 57"/>
                <a:gd name="T9" fmla="*/ 6 h 23"/>
                <a:gd name="T10" fmla="*/ 10 w 57"/>
                <a:gd name="T11" fmla="*/ 6 h 23"/>
                <a:gd name="T12" fmla="*/ 0 w 57"/>
                <a:gd name="T13" fmla="*/ 9 h 23"/>
                <a:gd name="T14" fmla="*/ 5 w 57"/>
                <a:gd name="T15" fmla="*/ 2 h 23"/>
                <a:gd name="T16" fmla="*/ 18 w 57"/>
                <a:gd name="T17" fmla="*/ 0 h 23"/>
                <a:gd name="T18" fmla="*/ 22 w 57"/>
                <a:gd name="T19" fmla="*/ 3 h 23"/>
                <a:gd name="T20" fmla="*/ 27 w 57"/>
                <a:gd name="T21" fmla="*/ 5 h 23"/>
                <a:gd name="T22" fmla="*/ 38 w 57"/>
                <a:gd name="T23" fmla="*/ 6 h 23"/>
                <a:gd name="T24" fmla="*/ 42 w 57"/>
                <a:gd name="T25" fmla="*/ 13 h 23"/>
                <a:gd name="T26" fmla="*/ 46 w 57"/>
                <a:gd name="T27" fmla="*/ 14 h 23"/>
                <a:gd name="T28" fmla="*/ 56 w 57"/>
                <a:gd name="T2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23">
                  <a:moveTo>
                    <a:pt x="56" y="16"/>
                  </a:moveTo>
                  <a:cubicBezTo>
                    <a:pt x="57" y="23"/>
                    <a:pt x="44" y="15"/>
                    <a:pt x="43" y="20"/>
                  </a:cubicBezTo>
                  <a:cubicBezTo>
                    <a:pt x="40" y="20"/>
                    <a:pt x="43" y="14"/>
                    <a:pt x="41" y="13"/>
                  </a:cubicBezTo>
                  <a:cubicBezTo>
                    <a:pt x="36" y="12"/>
                    <a:pt x="30" y="11"/>
                    <a:pt x="25" y="10"/>
                  </a:cubicBezTo>
                  <a:cubicBezTo>
                    <a:pt x="24" y="9"/>
                    <a:pt x="24" y="8"/>
                    <a:pt x="24" y="6"/>
                  </a:cubicBezTo>
                  <a:cubicBezTo>
                    <a:pt x="18" y="6"/>
                    <a:pt x="14" y="5"/>
                    <a:pt x="10" y="6"/>
                  </a:cubicBezTo>
                  <a:cubicBezTo>
                    <a:pt x="6" y="7"/>
                    <a:pt x="4" y="10"/>
                    <a:pt x="0" y="9"/>
                  </a:cubicBezTo>
                  <a:cubicBezTo>
                    <a:pt x="0" y="5"/>
                    <a:pt x="6" y="6"/>
                    <a:pt x="5" y="2"/>
                  </a:cubicBezTo>
                  <a:cubicBezTo>
                    <a:pt x="9" y="1"/>
                    <a:pt x="17" y="4"/>
                    <a:pt x="18" y="0"/>
                  </a:cubicBezTo>
                  <a:cubicBezTo>
                    <a:pt x="24" y="1"/>
                    <a:pt x="16" y="2"/>
                    <a:pt x="22" y="3"/>
                  </a:cubicBezTo>
                  <a:cubicBezTo>
                    <a:pt x="22" y="3"/>
                    <a:pt x="26" y="4"/>
                    <a:pt x="27" y="5"/>
                  </a:cubicBezTo>
                  <a:cubicBezTo>
                    <a:pt x="28" y="6"/>
                    <a:pt x="32" y="6"/>
                    <a:pt x="38" y="6"/>
                  </a:cubicBezTo>
                  <a:cubicBezTo>
                    <a:pt x="36" y="11"/>
                    <a:pt x="45" y="7"/>
                    <a:pt x="42" y="13"/>
                  </a:cubicBezTo>
                  <a:cubicBezTo>
                    <a:pt x="44" y="11"/>
                    <a:pt x="45" y="12"/>
                    <a:pt x="46" y="14"/>
                  </a:cubicBezTo>
                  <a:cubicBezTo>
                    <a:pt x="49" y="15"/>
                    <a:pt x="55" y="13"/>
                    <a:pt x="56" y="16"/>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61" name="Freeform 62"/>
            <p:cNvSpPr>
              <a:spLocks/>
            </p:cNvSpPr>
            <p:nvPr/>
          </p:nvSpPr>
          <p:spPr bwMode="auto">
            <a:xfrm>
              <a:off x="2805112" y="2713038"/>
              <a:ext cx="90488" cy="49213"/>
            </a:xfrm>
            <a:custGeom>
              <a:avLst/>
              <a:gdLst>
                <a:gd name="T0" fmla="*/ 2 w 24"/>
                <a:gd name="T1" fmla="*/ 0 h 13"/>
                <a:gd name="T2" fmla="*/ 13 w 24"/>
                <a:gd name="T3" fmla="*/ 1 h 13"/>
                <a:gd name="T4" fmla="*/ 18 w 24"/>
                <a:gd name="T5" fmla="*/ 3 h 13"/>
                <a:gd name="T6" fmla="*/ 24 w 24"/>
                <a:gd name="T7" fmla="*/ 6 h 13"/>
                <a:gd name="T8" fmla="*/ 4 w 24"/>
                <a:gd name="T9" fmla="*/ 8 h 13"/>
                <a:gd name="T10" fmla="*/ 7 w 24"/>
                <a:gd name="T11" fmla="*/ 7 h 13"/>
                <a:gd name="T12" fmla="*/ 2 w 2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 y="0"/>
                  </a:moveTo>
                  <a:cubicBezTo>
                    <a:pt x="4" y="2"/>
                    <a:pt x="9" y="0"/>
                    <a:pt x="13" y="1"/>
                  </a:cubicBezTo>
                  <a:cubicBezTo>
                    <a:pt x="13" y="2"/>
                    <a:pt x="17" y="7"/>
                    <a:pt x="18" y="3"/>
                  </a:cubicBezTo>
                  <a:cubicBezTo>
                    <a:pt x="21" y="3"/>
                    <a:pt x="20" y="7"/>
                    <a:pt x="24" y="6"/>
                  </a:cubicBezTo>
                  <a:cubicBezTo>
                    <a:pt x="24" y="13"/>
                    <a:pt x="9" y="10"/>
                    <a:pt x="4" y="8"/>
                  </a:cubicBezTo>
                  <a:cubicBezTo>
                    <a:pt x="4" y="7"/>
                    <a:pt x="7" y="7"/>
                    <a:pt x="7" y="7"/>
                  </a:cubicBezTo>
                  <a:cubicBezTo>
                    <a:pt x="7" y="5"/>
                    <a:pt x="0" y="5"/>
                    <a:pt x="2"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62" name="Freeform 63"/>
            <p:cNvSpPr>
              <a:spLocks/>
            </p:cNvSpPr>
            <p:nvPr/>
          </p:nvSpPr>
          <p:spPr bwMode="auto">
            <a:xfrm>
              <a:off x="6699250" y="2716213"/>
              <a:ext cx="44450" cy="33338"/>
            </a:xfrm>
            <a:custGeom>
              <a:avLst/>
              <a:gdLst>
                <a:gd name="T0" fmla="*/ 10 w 12"/>
                <a:gd name="T1" fmla="*/ 0 h 9"/>
                <a:gd name="T2" fmla="*/ 7 w 12"/>
                <a:gd name="T3" fmla="*/ 9 h 9"/>
                <a:gd name="T4" fmla="*/ 0 w 12"/>
                <a:gd name="T5" fmla="*/ 3 h 9"/>
                <a:gd name="T6" fmla="*/ 3 w 12"/>
                <a:gd name="T7" fmla="*/ 0 h 9"/>
                <a:gd name="T8" fmla="*/ 10 w 12"/>
                <a:gd name="T9" fmla="*/ 0 h 9"/>
              </a:gdLst>
              <a:ahLst/>
              <a:cxnLst>
                <a:cxn ang="0">
                  <a:pos x="T0" y="T1"/>
                </a:cxn>
                <a:cxn ang="0">
                  <a:pos x="T2" y="T3"/>
                </a:cxn>
                <a:cxn ang="0">
                  <a:pos x="T4" y="T5"/>
                </a:cxn>
                <a:cxn ang="0">
                  <a:pos x="T6" y="T7"/>
                </a:cxn>
                <a:cxn ang="0">
                  <a:pos x="T8" y="T9"/>
                </a:cxn>
              </a:cxnLst>
              <a:rect l="0" t="0" r="r" b="b"/>
              <a:pathLst>
                <a:path w="12" h="9">
                  <a:moveTo>
                    <a:pt x="10" y="0"/>
                  </a:moveTo>
                  <a:cubicBezTo>
                    <a:pt x="12" y="6"/>
                    <a:pt x="7" y="4"/>
                    <a:pt x="7" y="9"/>
                  </a:cubicBezTo>
                  <a:cubicBezTo>
                    <a:pt x="4" y="8"/>
                    <a:pt x="0" y="8"/>
                    <a:pt x="0" y="3"/>
                  </a:cubicBezTo>
                  <a:cubicBezTo>
                    <a:pt x="3" y="4"/>
                    <a:pt x="3" y="2"/>
                    <a:pt x="3" y="0"/>
                  </a:cubicBezTo>
                  <a:lnTo>
                    <a:pt x="10" y="0"/>
                  </a:lnTo>
                  <a:close/>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63" name="Freeform 64"/>
            <p:cNvSpPr>
              <a:spLocks/>
            </p:cNvSpPr>
            <p:nvPr/>
          </p:nvSpPr>
          <p:spPr bwMode="auto">
            <a:xfrm>
              <a:off x="2776537" y="2727325"/>
              <a:ext cx="33338" cy="26988"/>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5" y="6"/>
                    <a:pt x="3" y="5"/>
                    <a:pt x="0" y="6"/>
                  </a:cubicBezTo>
                  <a:cubicBezTo>
                    <a:pt x="1" y="3"/>
                    <a:pt x="9" y="0"/>
                    <a:pt x="7" y="7"/>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64" name="Freeform 65"/>
            <p:cNvSpPr>
              <a:spLocks/>
            </p:cNvSpPr>
            <p:nvPr/>
          </p:nvSpPr>
          <p:spPr bwMode="auto">
            <a:xfrm>
              <a:off x="2686050" y="2735263"/>
              <a:ext cx="41275" cy="26988"/>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65" name="Freeform 66"/>
            <p:cNvSpPr>
              <a:spLocks/>
            </p:cNvSpPr>
            <p:nvPr/>
          </p:nvSpPr>
          <p:spPr bwMode="auto">
            <a:xfrm>
              <a:off x="6934200" y="2749550"/>
              <a:ext cx="60325" cy="101600"/>
            </a:xfrm>
            <a:custGeom>
              <a:avLst/>
              <a:gdLst>
                <a:gd name="T0" fmla="*/ 7 w 16"/>
                <a:gd name="T1" fmla="*/ 0 h 27"/>
                <a:gd name="T2" fmla="*/ 13 w 16"/>
                <a:gd name="T3" fmla="*/ 0 h 27"/>
                <a:gd name="T4" fmla="*/ 16 w 16"/>
                <a:gd name="T5" fmla="*/ 10 h 27"/>
                <a:gd name="T6" fmla="*/ 12 w 16"/>
                <a:gd name="T7" fmla="*/ 14 h 27"/>
                <a:gd name="T8" fmla="*/ 10 w 16"/>
                <a:gd name="T9" fmla="*/ 18 h 27"/>
                <a:gd name="T10" fmla="*/ 9 w 16"/>
                <a:gd name="T11" fmla="*/ 25 h 27"/>
                <a:gd name="T12" fmla="*/ 5 w 16"/>
                <a:gd name="T13" fmla="*/ 21 h 27"/>
                <a:gd name="T14" fmla="*/ 0 w 16"/>
                <a:gd name="T15" fmla="*/ 15 h 27"/>
                <a:gd name="T16" fmla="*/ 3 w 16"/>
                <a:gd name="T17" fmla="*/ 7 h 27"/>
                <a:gd name="T18" fmla="*/ 7 w 16"/>
                <a:gd name="T1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7">
                  <a:moveTo>
                    <a:pt x="7" y="0"/>
                  </a:moveTo>
                  <a:cubicBezTo>
                    <a:pt x="13" y="0"/>
                    <a:pt x="13" y="0"/>
                    <a:pt x="13" y="0"/>
                  </a:cubicBezTo>
                  <a:cubicBezTo>
                    <a:pt x="15" y="2"/>
                    <a:pt x="15" y="6"/>
                    <a:pt x="16" y="10"/>
                  </a:cubicBezTo>
                  <a:cubicBezTo>
                    <a:pt x="13" y="10"/>
                    <a:pt x="15" y="14"/>
                    <a:pt x="12" y="14"/>
                  </a:cubicBezTo>
                  <a:cubicBezTo>
                    <a:pt x="12" y="16"/>
                    <a:pt x="12" y="18"/>
                    <a:pt x="10" y="18"/>
                  </a:cubicBezTo>
                  <a:cubicBezTo>
                    <a:pt x="9" y="20"/>
                    <a:pt x="12" y="25"/>
                    <a:pt x="9" y="25"/>
                  </a:cubicBezTo>
                  <a:cubicBezTo>
                    <a:pt x="4" y="27"/>
                    <a:pt x="8" y="21"/>
                    <a:pt x="5" y="21"/>
                  </a:cubicBezTo>
                  <a:cubicBezTo>
                    <a:pt x="3" y="21"/>
                    <a:pt x="2" y="17"/>
                    <a:pt x="0" y="15"/>
                  </a:cubicBezTo>
                  <a:cubicBezTo>
                    <a:pt x="0" y="11"/>
                    <a:pt x="5" y="13"/>
                    <a:pt x="3" y="7"/>
                  </a:cubicBezTo>
                  <a:cubicBezTo>
                    <a:pt x="7" y="10"/>
                    <a:pt x="7" y="3"/>
                    <a:pt x="7"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66" name="Freeform 67"/>
            <p:cNvSpPr>
              <a:spLocks/>
            </p:cNvSpPr>
            <p:nvPr/>
          </p:nvSpPr>
          <p:spPr bwMode="auto">
            <a:xfrm>
              <a:off x="6994525" y="2836863"/>
              <a:ext cx="79375" cy="82550"/>
            </a:xfrm>
            <a:custGeom>
              <a:avLst/>
              <a:gdLst>
                <a:gd name="T0" fmla="*/ 11 w 21"/>
                <a:gd name="T1" fmla="*/ 2 h 22"/>
                <a:gd name="T2" fmla="*/ 15 w 21"/>
                <a:gd name="T3" fmla="*/ 6 h 22"/>
                <a:gd name="T4" fmla="*/ 14 w 21"/>
                <a:gd name="T5" fmla="*/ 8 h 22"/>
                <a:gd name="T6" fmla="*/ 15 w 21"/>
                <a:gd name="T7" fmla="*/ 11 h 22"/>
                <a:gd name="T8" fmla="*/ 21 w 21"/>
                <a:gd name="T9" fmla="*/ 18 h 22"/>
                <a:gd name="T10" fmla="*/ 18 w 21"/>
                <a:gd name="T11" fmla="*/ 22 h 22"/>
                <a:gd name="T12" fmla="*/ 14 w 21"/>
                <a:gd name="T13" fmla="*/ 22 h 22"/>
                <a:gd name="T14" fmla="*/ 7 w 21"/>
                <a:gd name="T15" fmla="*/ 15 h 22"/>
                <a:gd name="T16" fmla="*/ 10 w 21"/>
                <a:gd name="T17" fmla="*/ 12 h 22"/>
                <a:gd name="T18" fmla="*/ 0 w 21"/>
                <a:gd name="T19" fmla="*/ 4 h 22"/>
                <a:gd name="T20" fmla="*/ 11 w 21"/>
                <a:gd name="T21"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11" y="2"/>
                  </a:moveTo>
                  <a:cubicBezTo>
                    <a:pt x="7" y="7"/>
                    <a:pt x="14" y="5"/>
                    <a:pt x="15" y="6"/>
                  </a:cubicBezTo>
                  <a:cubicBezTo>
                    <a:pt x="16" y="8"/>
                    <a:pt x="14" y="7"/>
                    <a:pt x="14" y="8"/>
                  </a:cubicBezTo>
                  <a:cubicBezTo>
                    <a:pt x="14" y="8"/>
                    <a:pt x="15" y="10"/>
                    <a:pt x="15" y="11"/>
                  </a:cubicBezTo>
                  <a:cubicBezTo>
                    <a:pt x="17" y="13"/>
                    <a:pt x="21" y="13"/>
                    <a:pt x="21" y="18"/>
                  </a:cubicBezTo>
                  <a:cubicBezTo>
                    <a:pt x="18" y="17"/>
                    <a:pt x="18" y="20"/>
                    <a:pt x="18" y="22"/>
                  </a:cubicBezTo>
                  <a:cubicBezTo>
                    <a:pt x="17" y="21"/>
                    <a:pt x="14" y="20"/>
                    <a:pt x="14" y="22"/>
                  </a:cubicBezTo>
                  <a:cubicBezTo>
                    <a:pt x="10" y="21"/>
                    <a:pt x="11" y="15"/>
                    <a:pt x="7" y="15"/>
                  </a:cubicBezTo>
                  <a:cubicBezTo>
                    <a:pt x="7" y="13"/>
                    <a:pt x="10" y="14"/>
                    <a:pt x="10" y="12"/>
                  </a:cubicBezTo>
                  <a:cubicBezTo>
                    <a:pt x="6" y="9"/>
                    <a:pt x="4" y="5"/>
                    <a:pt x="0" y="4"/>
                  </a:cubicBezTo>
                  <a:cubicBezTo>
                    <a:pt x="3" y="0"/>
                    <a:pt x="6" y="1"/>
                    <a:pt x="11"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67" name="Rectangle 68"/>
            <p:cNvSpPr>
              <a:spLocks noChangeArrowheads="1"/>
            </p:cNvSpPr>
            <p:nvPr/>
          </p:nvSpPr>
          <p:spPr bwMode="auto">
            <a:xfrm>
              <a:off x="6961187" y="2870200"/>
              <a:ext cx="19050" cy="11113"/>
            </a:xfrm>
            <a:prstGeom prst="rect">
              <a:avLst/>
            </a:pr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68" name="Freeform 69"/>
            <p:cNvSpPr>
              <a:spLocks/>
            </p:cNvSpPr>
            <p:nvPr/>
          </p:nvSpPr>
          <p:spPr bwMode="auto">
            <a:xfrm>
              <a:off x="6986587" y="2884488"/>
              <a:ext cx="46038" cy="65088"/>
            </a:xfrm>
            <a:custGeom>
              <a:avLst/>
              <a:gdLst>
                <a:gd name="T0" fmla="*/ 12 w 12"/>
                <a:gd name="T1" fmla="*/ 14 h 17"/>
                <a:gd name="T2" fmla="*/ 5 w 12"/>
                <a:gd name="T3" fmla="*/ 16 h 17"/>
                <a:gd name="T4" fmla="*/ 0 w 12"/>
                <a:gd name="T5" fmla="*/ 9 h 17"/>
                <a:gd name="T6" fmla="*/ 12 w 12"/>
                <a:gd name="T7" fmla="*/ 14 h 17"/>
              </a:gdLst>
              <a:ahLst/>
              <a:cxnLst>
                <a:cxn ang="0">
                  <a:pos x="T0" y="T1"/>
                </a:cxn>
                <a:cxn ang="0">
                  <a:pos x="T2" y="T3"/>
                </a:cxn>
                <a:cxn ang="0">
                  <a:pos x="T4" y="T5"/>
                </a:cxn>
                <a:cxn ang="0">
                  <a:pos x="T6" y="T7"/>
                </a:cxn>
              </a:cxnLst>
              <a:rect l="0" t="0" r="r" b="b"/>
              <a:pathLst>
                <a:path w="12" h="17">
                  <a:moveTo>
                    <a:pt x="12" y="14"/>
                  </a:moveTo>
                  <a:cubicBezTo>
                    <a:pt x="12" y="17"/>
                    <a:pt x="7" y="15"/>
                    <a:pt x="5" y="16"/>
                  </a:cubicBezTo>
                  <a:cubicBezTo>
                    <a:pt x="5" y="12"/>
                    <a:pt x="6" y="7"/>
                    <a:pt x="0" y="9"/>
                  </a:cubicBezTo>
                  <a:cubicBezTo>
                    <a:pt x="6" y="0"/>
                    <a:pt x="5" y="16"/>
                    <a:pt x="12" y="14"/>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69" name="Freeform 70"/>
            <p:cNvSpPr>
              <a:spLocks/>
            </p:cNvSpPr>
            <p:nvPr/>
          </p:nvSpPr>
          <p:spPr bwMode="auto">
            <a:xfrm>
              <a:off x="6080125" y="2938463"/>
              <a:ext cx="44450" cy="77788"/>
            </a:xfrm>
            <a:custGeom>
              <a:avLst/>
              <a:gdLst>
                <a:gd name="T0" fmla="*/ 3 w 12"/>
                <a:gd name="T1" fmla="*/ 2 h 21"/>
                <a:gd name="T2" fmla="*/ 7 w 12"/>
                <a:gd name="T3" fmla="*/ 6 h 21"/>
                <a:gd name="T4" fmla="*/ 8 w 12"/>
                <a:gd name="T5" fmla="*/ 7 h 21"/>
                <a:gd name="T6" fmla="*/ 11 w 12"/>
                <a:gd name="T7" fmla="*/ 10 h 21"/>
                <a:gd name="T8" fmla="*/ 10 w 12"/>
                <a:gd name="T9" fmla="*/ 12 h 21"/>
                <a:gd name="T10" fmla="*/ 11 w 12"/>
                <a:gd name="T11" fmla="*/ 19 h 21"/>
                <a:gd name="T12" fmla="*/ 8 w 12"/>
                <a:gd name="T13" fmla="*/ 21 h 21"/>
                <a:gd name="T14" fmla="*/ 3 w 12"/>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1">
                  <a:moveTo>
                    <a:pt x="3" y="2"/>
                  </a:moveTo>
                  <a:cubicBezTo>
                    <a:pt x="5" y="0"/>
                    <a:pt x="6" y="5"/>
                    <a:pt x="7" y="6"/>
                  </a:cubicBezTo>
                  <a:cubicBezTo>
                    <a:pt x="7" y="7"/>
                    <a:pt x="8" y="6"/>
                    <a:pt x="8" y="7"/>
                  </a:cubicBezTo>
                  <a:cubicBezTo>
                    <a:pt x="8" y="9"/>
                    <a:pt x="11" y="9"/>
                    <a:pt x="11" y="10"/>
                  </a:cubicBezTo>
                  <a:cubicBezTo>
                    <a:pt x="12" y="12"/>
                    <a:pt x="10" y="11"/>
                    <a:pt x="10" y="12"/>
                  </a:cubicBezTo>
                  <a:cubicBezTo>
                    <a:pt x="9" y="13"/>
                    <a:pt x="12" y="15"/>
                    <a:pt x="11" y="19"/>
                  </a:cubicBezTo>
                  <a:cubicBezTo>
                    <a:pt x="9" y="18"/>
                    <a:pt x="8" y="20"/>
                    <a:pt x="8" y="21"/>
                  </a:cubicBezTo>
                  <a:cubicBezTo>
                    <a:pt x="0" y="19"/>
                    <a:pt x="1" y="11"/>
                    <a:pt x="3"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70" name="Freeform 71"/>
            <p:cNvSpPr>
              <a:spLocks/>
            </p:cNvSpPr>
            <p:nvPr/>
          </p:nvSpPr>
          <p:spPr bwMode="auto">
            <a:xfrm>
              <a:off x="7027862" y="2941638"/>
              <a:ext cx="57150" cy="85725"/>
            </a:xfrm>
            <a:custGeom>
              <a:avLst/>
              <a:gdLst>
                <a:gd name="T0" fmla="*/ 12 w 15"/>
                <a:gd name="T1" fmla="*/ 1 h 23"/>
                <a:gd name="T2" fmla="*/ 15 w 15"/>
                <a:gd name="T3" fmla="*/ 12 h 23"/>
                <a:gd name="T4" fmla="*/ 11 w 15"/>
                <a:gd name="T5" fmla="*/ 13 h 23"/>
                <a:gd name="T6" fmla="*/ 11 w 15"/>
                <a:gd name="T7" fmla="*/ 23 h 23"/>
                <a:gd name="T8" fmla="*/ 3 w 15"/>
                <a:gd name="T9" fmla="*/ 19 h 23"/>
                <a:gd name="T10" fmla="*/ 5 w 15"/>
                <a:gd name="T11" fmla="*/ 13 h 23"/>
                <a:gd name="T12" fmla="*/ 5 w 15"/>
                <a:gd name="T13" fmla="*/ 11 h 23"/>
                <a:gd name="T14" fmla="*/ 3 w 15"/>
                <a:gd name="T15" fmla="*/ 11 h 23"/>
                <a:gd name="T16" fmla="*/ 6 w 15"/>
                <a:gd name="T17" fmla="*/ 6 h 23"/>
                <a:gd name="T18" fmla="*/ 9 w 15"/>
                <a:gd name="T19" fmla="*/ 2 h 23"/>
                <a:gd name="T20" fmla="*/ 12 w 15"/>
                <a:gd name="T2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23">
                  <a:moveTo>
                    <a:pt x="12" y="1"/>
                  </a:moveTo>
                  <a:cubicBezTo>
                    <a:pt x="12" y="6"/>
                    <a:pt x="11" y="11"/>
                    <a:pt x="15" y="12"/>
                  </a:cubicBezTo>
                  <a:cubicBezTo>
                    <a:pt x="14" y="14"/>
                    <a:pt x="12" y="13"/>
                    <a:pt x="11" y="13"/>
                  </a:cubicBezTo>
                  <a:cubicBezTo>
                    <a:pt x="13" y="16"/>
                    <a:pt x="9" y="18"/>
                    <a:pt x="11" y="23"/>
                  </a:cubicBezTo>
                  <a:cubicBezTo>
                    <a:pt x="7" y="23"/>
                    <a:pt x="7" y="19"/>
                    <a:pt x="3" y="19"/>
                  </a:cubicBezTo>
                  <a:cubicBezTo>
                    <a:pt x="3" y="16"/>
                    <a:pt x="5" y="15"/>
                    <a:pt x="5" y="13"/>
                  </a:cubicBezTo>
                  <a:cubicBezTo>
                    <a:pt x="5" y="12"/>
                    <a:pt x="2" y="11"/>
                    <a:pt x="5" y="11"/>
                  </a:cubicBezTo>
                  <a:cubicBezTo>
                    <a:pt x="5" y="9"/>
                    <a:pt x="3" y="10"/>
                    <a:pt x="3" y="11"/>
                  </a:cubicBezTo>
                  <a:cubicBezTo>
                    <a:pt x="0" y="10"/>
                    <a:pt x="3" y="5"/>
                    <a:pt x="6" y="6"/>
                  </a:cubicBezTo>
                  <a:cubicBezTo>
                    <a:pt x="6" y="4"/>
                    <a:pt x="8" y="3"/>
                    <a:pt x="9" y="2"/>
                  </a:cubicBezTo>
                  <a:cubicBezTo>
                    <a:pt x="10" y="2"/>
                    <a:pt x="10" y="0"/>
                    <a:pt x="12" y="1"/>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71" name="Freeform 72"/>
            <p:cNvSpPr>
              <a:spLocks/>
            </p:cNvSpPr>
            <p:nvPr/>
          </p:nvSpPr>
          <p:spPr bwMode="auto">
            <a:xfrm>
              <a:off x="6986587" y="2960688"/>
              <a:ext cx="41275" cy="36513"/>
            </a:xfrm>
            <a:custGeom>
              <a:avLst/>
              <a:gdLst>
                <a:gd name="T0" fmla="*/ 6 w 11"/>
                <a:gd name="T1" fmla="*/ 0 h 10"/>
                <a:gd name="T2" fmla="*/ 10 w 11"/>
                <a:gd name="T3" fmla="*/ 4 h 10"/>
                <a:gd name="T4" fmla="*/ 9 w 11"/>
                <a:gd name="T5" fmla="*/ 6 h 10"/>
                <a:gd name="T6" fmla="*/ 0 w 11"/>
                <a:gd name="T7" fmla="*/ 10 h 10"/>
                <a:gd name="T8" fmla="*/ 6 w 11"/>
                <a:gd name="T9" fmla="*/ 0 h 10"/>
              </a:gdLst>
              <a:ahLst/>
              <a:cxnLst>
                <a:cxn ang="0">
                  <a:pos x="T0" y="T1"/>
                </a:cxn>
                <a:cxn ang="0">
                  <a:pos x="T2" y="T3"/>
                </a:cxn>
                <a:cxn ang="0">
                  <a:pos x="T4" y="T5"/>
                </a:cxn>
                <a:cxn ang="0">
                  <a:pos x="T6" y="T7"/>
                </a:cxn>
                <a:cxn ang="0">
                  <a:pos x="T8" y="T9"/>
                </a:cxn>
              </a:cxnLst>
              <a:rect l="0" t="0" r="r" b="b"/>
              <a:pathLst>
                <a:path w="11" h="10">
                  <a:moveTo>
                    <a:pt x="6" y="0"/>
                  </a:moveTo>
                  <a:cubicBezTo>
                    <a:pt x="9" y="0"/>
                    <a:pt x="11" y="1"/>
                    <a:pt x="10" y="4"/>
                  </a:cubicBezTo>
                  <a:cubicBezTo>
                    <a:pt x="8" y="4"/>
                    <a:pt x="7" y="5"/>
                    <a:pt x="9" y="6"/>
                  </a:cubicBezTo>
                  <a:cubicBezTo>
                    <a:pt x="8" y="7"/>
                    <a:pt x="4" y="9"/>
                    <a:pt x="0" y="10"/>
                  </a:cubicBezTo>
                  <a:cubicBezTo>
                    <a:pt x="0" y="4"/>
                    <a:pt x="6" y="5"/>
                    <a:pt x="6"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72" name="Freeform 73"/>
            <p:cNvSpPr>
              <a:spLocks/>
            </p:cNvSpPr>
            <p:nvPr/>
          </p:nvSpPr>
          <p:spPr bwMode="auto">
            <a:xfrm>
              <a:off x="7104062" y="3095625"/>
              <a:ext cx="25400" cy="52388"/>
            </a:xfrm>
            <a:custGeom>
              <a:avLst/>
              <a:gdLst>
                <a:gd name="T0" fmla="*/ 2 w 7"/>
                <a:gd name="T1" fmla="*/ 0 h 14"/>
                <a:gd name="T2" fmla="*/ 7 w 7"/>
                <a:gd name="T3" fmla="*/ 5 h 14"/>
                <a:gd name="T4" fmla="*/ 0 w 7"/>
                <a:gd name="T5" fmla="*/ 13 h 14"/>
                <a:gd name="T6" fmla="*/ 3 w 7"/>
                <a:gd name="T7" fmla="*/ 12 h 14"/>
                <a:gd name="T8" fmla="*/ 2 w 7"/>
                <a:gd name="T9" fmla="*/ 0 h 14"/>
              </a:gdLst>
              <a:ahLst/>
              <a:cxnLst>
                <a:cxn ang="0">
                  <a:pos x="T0" y="T1"/>
                </a:cxn>
                <a:cxn ang="0">
                  <a:pos x="T2" y="T3"/>
                </a:cxn>
                <a:cxn ang="0">
                  <a:pos x="T4" y="T5"/>
                </a:cxn>
                <a:cxn ang="0">
                  <a:pos x="T6" y="T7"/>
                </a:cxn>
                <a:cxn ang="0">
                  <a:pos x="T8" y="T9"/>
                </a:cxn>
              </a:cxnLst>
              <a:rect l="0" t="0" r="r" b="b"/>
              <a:pathLst>
                <a:path w="7" h="14">
                  <a:moveTo>
                    <a:pt x="2" y="0"/>
                  </a:moveTo>
                  <a:cubicBezTo>
                    <a:pt x="5" y="0"/>
                    <a:pt x="3" y="6"/>
                    <a:pt x="7" y="5"/>
                  </a:cubicBezTo>
                  <a:cubicBezTo>
                    <a:pt x="6" y="8"/>
                    <a:pt x="7" y="14"/>
                    <a:pt x="0" y="13"/>
                  </a:cubicBezTo>
                  <a:cubicBezTo>
                    <a:pt x="0" y="12"/>
                    <a:pt x="2" y="12"/>
                    <a:pt x="3" y="12"/>
                  </a:cubicBezTo>
                  <a:cubicBezTo>
                    <a:pt x="1" y="6"/>
                    <a:pt x="1" y="7"/>
                    <a:pt x="2"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73" name="Freeform 74"/>
            <p:cNvSpPr>
              <a:spLocks/>
            </p:cNvSpPr>
            <p:nvPr/>
          </p:nvSpPr>
          <p:spPr bwMode="auto">
            <a:xfrm>
              <a:off x="6942137" y="3109913"/>
              <a:ext cx="104775" cy="34925"/>
            </a:xfrm>
            <a:custGeom>
              <a:avLst/>
              <a:gdLst>
                <a:gd name="T0" fmla="*/ 28 w 28"/>
                <a:gd name="T1" fmla="*/ 3 h 9"/>
                <a:gd name="T2" fmla="*/ 19 w 28"/>
                <a:gd name="T3" fmla="*/ 8 h 9"/>
                <a:gd name="T4" fmla="*/ 0 w 28"/>
                <a:gd name="T5" fmla="*/ 9 h 9"/>
                <a:gd name="T6" fmla="*/ 24 w 28"/>
                <a:gd name="T7" fmla="*/ 2 h 9"/>
                <a:gd name="T8" fmla="*/ 28 w 28"/>
                <a:gd name="T9" fmla="*/ 3 h 9"/>
              </a:gdLst>
              <a:ahLst/>
              <a:cxnLst>
                <a:cxn ang="0">
                  <a:pos x="T0" y="T1"/>
                </a:cxn>
                <a:cxn ang="0">
                  <a:pos x="T2" y="T3"/>
                </a:cxn>
                <a:cxn ang="0">
                  <a:pos x="T4" y="T5"/>
                </a:cxn>
                <a:cxn ang="0">
                  <a:pos x="T6" y="T7"/>
                </a:cxn>
                <a:cxn ang="0">
                  <a:pos x="T8" y="T9"/>
                </a:cxn>
              </a:cxnLst>
              <a:rect l="0" t="0" r="r" b="b"/>
              <a:pathLst>
                <a:path w="28" h="9">
                  <a:moveTo>
                    <a:pt x="28" y="3"/>
                  </a:moveTo>
                  <a:cubicBezTo>
                    <a:pt x="28" y="7"/>
                    <a:pt x="23" y="7"/>
                    <a:pt x="19" y="8"/>
                  </a:cubicBezTo>
                  <a:cubicBezTo>
                    <a:pt x="13" y="8"/>
                    <a:pt x="5" y="7"/>
                    <a:pt x="0" y="9"/>
                  </a:cubicBezTo>
                  <a:cubicBezTo>
                    <a:pt x="1" y="0"/>
                    <a:pt x="20" y="9"/>
                    <a:pt x="24" y="2"/>
                  </a:cubicBezTo>
                  <a:cubicBezTo>
                    <a:pt x="25" y="3"/>
                    <a:pt x="26" y="4"/>
                    <a:pt x="28" y="3"/>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74" name="Freeform 75"/>
            <p:cNvSpPr>
              <a:spLocks/>
            </p:cNvSpPr>
            <p:nvPr/>
          </p:nvSpPr>
          <p:spPr bwMode="auto">
            <a:xfrm>
              <a:off x="7175500" y="3151188"/>
              <a:ext cx="66675" cy="46038"/>
            </a:xfrm>
            <a:custGeom>
              <a:avLst/>
              <a:gdLst>
                <a:gd name="T0" fmla="*/ 18 w 18"/>
                <a:gd name="T1" fmla="*/ 8 h 12"/>
                <a:gd name="T2" fmla="*/ 15 w 18"/>
                <a:gd name="T3" fmla="*/ 11 h 12"/>
                <a:gd name="T4" fmla="*/ 7 w 18"/>
                <a:gd name="T5" fmla="*/ 11 h 12"/>
                <a:gd name="T6" fmla="*/ 5 w 18"/>
                <a:gd name="T7" fmla="*/ 9 h 12"/>
                <a:gd name="T8" fmla="*/ 0 w 18"/>
                <a:gd name="T9" fmla="*/ 5 h 12"/>
                <a:gd name="T10" fmla="*/ 7 w 18"/>
                <a:gd name="T11" fmla="*/ 2 h 12"/>
                <a:gd name="T12" fmla="*/ 11 w 18"/>
                <a:gd name="T13" fmla="*/ 1 h 12"/>
                <a:gd name="T14" fmla="*/ 11 w 18"/>
                <a:gd name="T15" fmla="*/ 2 h 12"/>
                <a:gd name="T16" fmla="*/ 12 w 18"/>
                <a:gd name="T17" fmla="*/ 1 h 12"/>
                <a:gd name="T18" fmla="*/ 18 w 18"/>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2">
                  <a:moveTo>
                    <a:pt x="18" y="8"/>
                  </a:moveTo>
                  <a:cubicBezTo>
                    <a:pt x="17" y="9"/>
                    <a:pt x="15" y="9"/>
                    <a:pt x="15" y="11"/>
                  </a:cubicBezTo>
                  <a:cubicBezTo>
                    <a:pt x="12" y="9"/>
                    <a:pt x="9" y="12"/>
                    <a:pt x="7" y="11"/>
                  </a:cubicBezTo>
                  <a:cubicBezTo>
                    <a:pt x="6" y="11"/>
                    <a:pt x="7" y="9"/>
                    <a:pt x="5" y="9"/>
                  </a:cubicBezTo>
                  <a:cubicBezTo>
                    <a:pt x="4" y="9"/>
                    <a:pt x="2" y="6"/>
                    <a:pt x="0" y="5"/>
                  </a:cubicBezTo>
                  <a:cubicBezTo>
                    <a:pt x="0" y="3"/>
                    <a:pt x="4" y="4"/>
                    <a:pt x="7" y="2"/>
                  </a:cubicBezTo>
                  <a:cubicBezTo>
                    <a:pt x="7" y="2"/>
                    <a:pt x="10" y="0"/>
                    <a:pt x="11" y="1"/>
                  </a:cubicBezTo>
                  <a:cubicBezTo>
                    <a:pt x="11" y="1"/>
                    <a:pt x="11" y="2"/>
                    <a:pt x="11" y="2"/>
                  </a:cubicBezTo>
                  <a:cubicBezTo>
                    <a:pt x="12" y="2"/>
                    <a:pt x="13" y="1"/>
                    <a:pt x="12" y="1"/>
                  </a:cubicBezTo>
                  <a:cubicBezTo>
                    <a:pt x="15" y="2"/>
                    <a:pt x="17" y="4"/>
                    <a:pt x="18" y="8"/>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75" name="Freeform 76"/>
            <p:cNvSpPr>
              <a:spLocks/>
            </p:cNvSpPr>
            <p:nvPr/>
          </p:nvSpPr>
          <p:spPr bwMode="auto">
            <a:xfrm>
              <a:off x="7208837" y="3173413"/>
              <a:ext cx="385763" cy="206375"/>
            </a:xfrm>
            <a:custGeom>
              <a:avLst/>
              <a:gdLst>
                <a:gd name="T0" fmla="*/ 34 w 103"/>
                <a:gd name="T1" fmla="*/ 27 h 55"/>
                <a:gd name="T2" fmla="*/ 28 w 103"/>
                <a:gd name="T3" fmla="*/ 24 h 55"/>
                <a:gd name="T4" fmla="*/ 26 w 103"/>
                <a:gd name="T5" fmla="*/ 19 h 55"/>
                <a:gd name="T6" fmla="*/ 10 w 103"/>
                <a:gd name="T7" fmla="*/ 15 h 55"/>
                <a:gd name="T8" fmla="*/ 2 w 103"/>
                <a:gd name="T9" fmla="*/ 15 h 55"/>
                <a:gd name="T10" fmla="*/ 0 w 103"/>
                <a:gd name="T11" fmla="*/ 9 h 55"/>
                <a:gd name="T12" fmla="*/ 5 w 103"/>
                <a:gd name="T13" fmla="*/ 9 h 55"/>
                <a:gd name="T14" fmla="*/ 9 w 103"/>
                <a:gd name="T15" fmla="*/ 7 h 55"/>
                <a:gd name="T16" fmla="*/ 16 w 103"/>
                <a:gd name="T17" fmla="*/ 10 h 55"/>
                <a:gd name="T18" fmla="*/ 21 w 103"/>
                <a:gd name="T19" fmla="*/ 6 h 55"/>
                <a:gd name="T20" fmla="*/ 33 w 103"/>
                <a:gd name="T21" fmla="*/ 2 h 55"/>
                <a:gd name="T22" fmla="*/ 35 w 103"/>
                <a:gd name="T23" fmla="*/ 5 h 55"/>
                <a:gd name="T24" fmla="*/ 47 w 103"/>
                <a:gd name="T25" fmla="*/ 9 h 55"/>
                <a:gd name="T26" fmla="*/ 49 w 103"/>
                <a:gd name="T27" fmla="*/ 7 h 55"/>
                <a:gd name="T28" fmla="*/ 52 w 103"/>
                <a:gd name="T29" fmla="*/ 10 h 55"/>
                <a:gd name="T30" fmla="*/ 59 w 103"/>
                <a:gd name="T31" fmla="*/ 10 h 55"/>
                <a:gd name="T32" fmla="*/ 65 w 103"/>
                <a:gd name="T33" fmla="*/ 13 h 55"/>
                <a:gd name="T34" fmla="*/ 65 w 103"/>
                <a:gd name="T35" fmla="*/ 17 h 55"/>
                <a:gd name="T36" fmla="*/ 68 w 103"/>
                <a:gd name="T37" fmla="*/ 16 h 55"/>
                <a:gd name="T38" fmla="*/ 69 w 103"/>
                <a:gd name="T39" fmla="*/ 20 h 55"/>
                <a:gd name="T40" fmla="*/ 76 w 103"/>
                <a:gd name="T41" fmla="*/ 24 h 55"/>
                <a:gd name="T42" fmla="*/ 87 w 103"/>
                <a:gd name="T43" fmla="*/ 29 h 55"/>
                <a:gd name="T44" fmla="*/ 86 w 103"/>
                <a:gd name="T45" fmla="*/ 33 h 55"/>
                <a:gd name="T46" fmla="*/ 90 w 103"/>
                <a:gd name="T47" fmla="*/ 36 h 55"/>
                <a:gd name="T48" fmla="*/ 90 w 103"/>
                <a:gd name="T49" fmla="*/ 38 h 55"/>
                <a:gd name="T50" fmla="*/ 96 w 103"/>
                <a:gd name="T51" fmla="*/ 44 h 55"/>
                <a:gd name="T52" fmla="*/ 103 w 103"/>
                <a:gd name="T53" fmla="*/ 51 h 55"/>
                <a:gd name="T54" fmla="*/ 93 w 103"/>
                <a:gd name="T55" fmla="*/ 51 h 55"/>
                <a:gd name="T56" fmla="*/ 85 w 103"/>
                <a:gd name="T57" fmla="*/ 45 h 55"/>
                <a:gd name="T58" fmla="*/ 82 w 103"/>
                <a:gd name="T59" fmla="*/ 43 h 55"/>
                <a:gd name="T60" fmla="*/ 80 w 103"/>
                <a:gd name="T61" fmla="*/ 41 h 55"/>
                <a:gd name="T62" fmla="*/ 76 w 103"/>
                <a:gd name="T63" fmla="*/ 37 h 55"/>
                <a:gd name="T64" fmla="*/ 65 w 103"/>
                <a:gd name="T65" fmla="*/ 36 h 55"/>
                <a:gd name="T66" fmla="*/ 59 w 103"/>
                <a:gd name="T67" fmla="*/ 48 h 55"/>
                <a:gd name="T68" fmla="*/ 51 w 103"/>
                <a:gd name="T69" fmla="*/ 45 h 55"/>
                <a:gd name="T70" fmla="*/ 47 w 103"/>
                <a:gd name="T71" fmla="*/ 44 h 55"/>
                <a:gd name="T72" fmla="*/ 41 w 103"/>
                <a:gd name="T73" fmla="*/ 37 h 55"/>
                <a:gd name="T74" fmla="*/ 35 w 103"/>
                <a:gd name="T75" fmla="*/ 43 h 55"/>
                <a:gd name="T76" fmla="*/ 31 w 103"/>
                <a:gd name="T77" fmla="*/ 40 h 55"/>
                <a:gd name="T78" fmla="*/ 35 w 103"/>
                <a:gd name="T79" fmla="*/ 36 h 55"/>
                <a:gd name="T80" fmla="*/ 38 w 103"/>
                <a:gd name="T81" fmla="*/ 30 h 55"/>
                <a:gd name="T82" fmla="*/ 37 w 103"/>
                <a:gd name="T83" fmla="*/ 33 h 55"/>
                <a:gd name="T84" fmla="*/ 34 w 103"/>
                <a:gd name="T85" fmla="*/ 2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55">
                  <a:moveTo>
                    <a:pt x="34" y="27"/>
                  </a:moveTo>
                  <a:cubicBezTo>
                    <a:pt x="31" y="27"/>
                    <a:pt x="32" y="23"/>
                    <a:pt x="28" y="24"/>
                  </a:cubicBezTo>
                  <a:cubicBezTo>
                    <a:pt x="28" y="22"/>
                    <a:pt x="26" y="21"/>
                    <a:pt x="26" y="19"/>
                  </a:cubicBezTo>
                  <a:cubicBezTo>
                    <a:pt x="20" y="18"/>
                    <a:pt x="14" y="18"/>
                    <a:pt x="10" y="15"/>
                  </a:cubicBezTo>
                  <a:cubicBezTo>
                    <a:pt x="6" y="16"/>
                    <a:pt x="7" y="15"/>
                    <a:pt x="2" y="15"/>
                  </a:cubicBezTo>
                  <a:cubicBezTo>
                    <a:pt x="2" y="12"/>
                    <a:pt x="2" y="9"/>
                    <a:pt x="0" y="9"/>
                  </a:cubicBezTo>
                  <a:cubicBezTo>
                    <a:pt x="1" y="6"/>
                    <a:pt x="3" y="9"/>
                    <a:pt x="5" y="9"/>
                  </a:cubicBezTo>
                  <a:cubicBezTo>
                    <a:pt x="7" y="9"/>
                    <a:pt x="7" y="7"/>
                    <a:pt x="9" y="7"/>
                  </a:cubicBezTo>
                  <a:cubicBezTo>
                    <a:pt x="12" y="8"/>
                    <a:pt x="13" y="10"/>
                    <a:pt x="16" y="10"/>
                  </a:cubicBezTo>
                  <a:cubicBezTo>
                    <a:pt x="19" y="12"/>
                    <a:pt x="20" y="7"/>
                    <a:pt x="21" y="6"/>
                  </a:cubicBezTo>
                  <a:cubicBezTo>
                    <a:pt x="25" y="4"/>
                    <a:pt x="30" y="5"/>
                    <a:pt x="33" y="2"/>
                  </a:cubicBezTo>
                  <a:cubicBezTo>
                    <a:pt x="36" y="0"/>
                    <a:pt x="35" y="4"/>
                    <a:pt x="35" y="5"/>
                  </a:cubicBezTo>
                  <a:cubicBezTo>
                    <a:pt x="38" y="6"/>
                    <a:pt x="47" y="4"/>
                    <a:pt x="47" y="9"/>
                  </a:cubicBezTo>
                  <a:cubicBezTo>
                    <a:pt x="48" y="10"/>
                    <a:pt x="49" y="7"/>
                    <a:pt x="49" y="7"/>
                  </a:cubicBezTo>
                  <a:cubicBezTo>
                    <a:pt x="51" y="8"/>
                    <a:pt x="51" y="10"/>
                    <a:pt x="52" y="10"/>
                  </a:cubicBezTo>
                  <a:cubicBezTo>
                    <a:pt x="54" y="11"/>
                    <a:pt x="57" y="10"/>
                    <a:pt x="59" y="10"/>
                  </a:cubicBezTo>
                  <a:cubicBezTo>
                    <a:pt x="60" y="11"/>
                    <a:pt x="60" y="15"/>
                    <a:pt x="65" y="13"/>
                  </a:cubicBezTo>
                  <a:cubicBezTo>
                    <a:pt x="67" y="15"/>
                    <a:pt x="65" y="15"/>
                    <a:pt x="65" y="17"/>
                  </a:cubicBezTo>
                  <a:cubicBezTo>
                    <a:pt x="67" y="18"/>
                    <a:pt x="67" y="17"/>
                    <a:pt x="68" y="16"/>
                  </a:cubicBezTo>
                  <a:cubicBezTo>
                    <a:pt x="69" y="16"/>
                    <a:pt x="69" y="18"/>
                    <a:pt x="69" y="20"/>
                  </a:cubicBezTo>
                  <a:cubicBezTo>
                    <a:pt x="70" y="22"/>
                    <a:pt x="74" y="23"/>
                    <a:pt x="76" y="24"/>
                  </a:cubicBezTo>
                  <a:cubicBezTo>
                    <a:pt x="78" y="25"/>
                    <a:pt x="83" y="29"/>
                    <a:pt x="87" y="29"/>
                  </a:cubicBezTo>
                  <a:cubicBezTo>
                    <a:pt x="88" y="31"/>
                    <a:pt x="86" y="31"/>
                    <a:pt x="86" y="33"/>
                  </a:cubicBezTo>
                  <a:cubicBezTo>
                    <a:pt x="87" y="34"/>
                    <a:pt x="89" y="34"/>
                    <a:pt x="90" y="36"/>
                  </a:cubicBezTo>
                  <a:cubicBezTo>
                    <a:pt x="91" y="36"/>
                    <a:pt x="90" y="38"/>
                    <a:pt x="90" y="38"/>
                  </a:cubicBezTo>
                  <a:cubicBezTo>
                    <a:pt x="92" y="40"/>
                    <a:pt x="94" y="41"/>
                    <a:pt x="96" y="44"/>
                  </a:cubicBezTo>
                  <a:cubicBezTo>
                    <a:pt x="98" y="47"/>
                    <a:pt x="99" y="50"/>
                    <a:pt x="103" y="51"/>
                  </a:cubicBezTo>
                  <a:cubicBezTo>
                    <a:pt x="100" y="55"/>
                    <a:pt x="95" y="51"/>
                    <a:pt x="93" y="51"/>
                  </a:cubicBezTo>
                  <a:cubicBezTo>
                    <a:pt x="90" y="50"/>
                    <a:pt x="88" y="49"/>
                    <a:pt x="85" y="45"/>
                  </a:cubicBezTo>
                  <a:cubicBezTo>
                    <a:pt x="84" y="45"/>
                    <a:pt x="83" y="43"/>
                    <a:pt x="82" y="43"/>
                  </a:cubicBezTo>
                  <a:cubicBezTo>
                    <a:pt x="81" y="42"/>
                    <a:pt x="80" y="43"/>
                    <a:pt x="80" y="41"/>
                  </a:cubicBezTo>
                  <a:cubicBezTo>
                    <a:pt x="80" y="41"/>
                    <a:pt x="76" y="37"/>
                    <a:pt x="76" y="37"/>
                  </a:cubicBezTo>
                  <a:cubicBezTo>
                    <a:pt x="73" y="36"/>
                    <a:pt x="69" y="38"/>
                    <a:pt x="65" y="36"/>
                  </a:cubicBezTo>
                  <a:cubicBezTo>
                    <a:pt x="62" y="39"/>
                    <a:pt x="61" y="44"/>
                    <a:pt x="59" y="48"/>
                  </a:cubicBezTo>
                  <a:cubicBezTo>
                    <a:pt x="58" y="46"/>
                    <a:pt x="53" y="47"/>
                    <a:pt x="51" y="45"/>
                  </a:cubicBezTo>
                  <a:cubicBezTo>
                    <a:pt x="49" y="44"/>
                    <a:pt x="52" y="42"/>
                    <a:pt x="47" y="44"/>
                  </a:cubicBezTo>
                  <a:cubicBezTo>
                    <a:pt x="50" y="37"/>
                    <a:pt x="40" y="43"/>
                    <a:pt x="41" y="37"/>
                  </a:cubicBezTo>
                  <a:cubicBezTo>
                    <a:pt x="38" y="37"/>
                    <a:pt x="35" y="38"/>
                    <a:pt x="35" y="43"/>
                  </a:cubicBezTo>
                  <a:cubicBezTo>
                    <a:pt x="34" y="42"/>
                    <a:pt x="34" y="39"/>
                    <a:pt x="31" y="40"/>
                  </a:cubicBezTo>
                  <a:cubicBezTo>
                    <a:pt x="32" y="37"/>
                    <a:pt x="34" y="37"/>
                    <a:pt x="35" y="36"/>
                  </a:cubicBezTo>
                  <a:cubicBezTo>
                    <a:pt x="37" y="34"/>
                    <a:pt x="39" y="34"/>
                    <a:pt x="38" y="30"/>
                  </a:cubicBezTo>
                  <a:cubicBezTo>
                    <a:pt x="37" y="29"/>
                    <a:pt x="37" y="33"/>
                    <a:pt x="37" y="33"/>
                  </a:cubicBezTo>
                  <a:cubicBezTo>
                    <a:pt x="34" y="32"/>
                    <a:pt x="35" y="24"/>
                    <a:pt x="34" y="27"/>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76" name="Freeform 77"/>
            <p:cNvSpPr>
              <a:spLocks/>
            </p:cNvSpPr>
            <p:nvPr/>
          </p:nvSpPr>
          <p:spPr bwMode="auto">
            <a:xfrm>
              <a:off x="7123112" y="3200400"/>
              <a:ext cx="36513" cy="33338"/>
            </a:xfrm>
            <a:custGeom>
              <a:avLst/>
              <a:gdLst>
                <a:gd name="T0" fmla="*/ 9 w 10"/>
                <a:gd name="T1" fmla="*/ 3 h 9"/>
                <a:gd name="T2" fmla="*/ 0 w 10"/>
                <a:gd name="T3" fmla="*/ 5 h 9"/>
                <a:gd name="T4" fmla="*/ 9 w 10"/>
                <a:gd name="T5" fmla="*/ 3 h 9"/>
              </a:gdLst>
              <a:ahLst/>
              <a:cxnLst>
                <a:cxn ang="0">
                  <a:pos x="T0" y="T1"/>
                </a:cxn>
                <a:cxn ang="0">
                  <a:pos x="T2" y="T3"/>
                </a:cxn>
                <a:cxn ang="0">
                  <a:pos x="T4" y="T5"/>
                </a:cxn>
              </a:cxnLst>
              <a:rect l="0" t="0" r="r" b="b"/>
              <a:pathLst>
                <a:path w="10" h="9">
                  <a:moveTo>
                    <a:pt x="9" y="3"/>
                  </a:moveTo>
                  <a:cubicBezTo>
                    <a:pt x="10" y="9"/>
                    <a:pt x="2" y="5"/>
                    <a:pt x="0" y="5"/>
                  </a:cubicBezTo>
                  <a:cubicBezTo>
                    <a:pt x="1" y="3"/>
                    <a:pt x="8" y="0"/>
                    <a:pt x="9" y="3"/>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77" name="Freeform 78"/>
            <p:cNvSpPr>
              <a:spLocks/>
            </p:cNvSpPr>
            <p:nvPr/>
          </p:nvSpPr>
          <p:spPr bwMode="auto">
            <a:xfrm>
              <a:off x="7069137" y="3208338"/>
              <a:ext cx="26988" cy="14288"/>
            </a:xfrm>
            <a:custGeom>
              <a:avLst/>
              <a:gdLst>
                <a:gd name="T0" fmla="*/ 1 w 7"/>
                <a:gd name="T1" fmla="*/ 3 h 4"/>
                <a:gd name="T2" fmla="*/ 5 w 7"/>
                <a:gd name="T3" fmla="*/ 4 h 4"/>
                <a:gd name="T4" fmla="*/ 2 w 7"/>
                <a:gd name="T5" fmla="*/ 4 h 4"/>
                <a:gd name="T6" fmla="*/ 1 w 7"/>
                <a:gd name="T7" fmla="*/ 3 h 4"/>
              </a:gdLst>
              <a:ahLst/>
              <a:cxnLst>
                <a:cxn ang="0">
                  <a:pos x="T0" y="T1"/>
                </a:cxn>
                <a:cxn ang="0">
                  <a:pos x="T2" y="T3"/>
                </a:cxn>
                <a:cxn ang="0">
                  <a:pos x="T4" y="T5"/>
                </a:cxn>
                <a:cxn ang="0">
                  <a:pos x="T6" y="T7"/>
                </a:cxn>
              </a:cxnLst>
              <a:rect l="0" t="0" r="r" b="b"/>
              <a:pathLst>
                <a:path w="7" h="4">
                  <a:moveTo>
                    <a:pt x="1" y="3"/>
                  </a:moveTo>
                  <a:cubicBezTo>
                    <a:pt x="0" y="0"/>
                    <a:pt x="7" y="1"/>
                    <a:pt x="5" y="4"/>
                  </a:cubicBezTo>
                  <a:cubicBezTo>
                    <a:pt x="2" y="4"/>
                    <a:pt x="2" y="4"/>
                    <a:pt x="2" y="4"/>
                  </a:cubicBezTo>
                  <a:cubicBezTo>
                    <a:pt x="3" y="3"/>
                    <a:pt x="2" y="3"/>
                    <a:pt x="1" y="3"/>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78" name="Freeform 79"/>
            <p:cNvSpPr>
              <a:spLocks/>
            </p:cNvSpPr>
            <p:nvPr/>
          </p:nvSpPr>
          <p:spPr bwMode="auto">
            <a:xfrm>
              <a:off x="7561262" y="3238500"/>
              <a:ext cx="79375" cy="55563"/>
            </a:xfrm>
            <a:custGeom>
              <a:avLst/>
              <a:gdLst>
                <a:gd name="T0" fmla="*/ 16 w 21"/>
                <a:gd name="T1" fmla="*/ 0 h 15"/>
                <a:gd name="T2" fmla="*/ 20 w 21"/>
                <a:gd name="T3" fmla="*/ 0 h 15"/>
                <a:gd name="T4" fmla="*/ 20 w 21"/>
                <a:gd name="T5" fmla="*/ 5 h 15"/>
                <a:gd name="T6" fmla="*/ 17 w 21"/>
                <a:gd name="T7" fmla="*/ 6 h 15"/>
                <a:gd name="T8" fmla="*/ 17 w 21"/>
                <a:gd name="T9" fmla="*/ 10 h 15"/>
                <a:gd name="T10" fmla="*/ 14 w 21"/>
                <a:gd name="T11" fmla="*/ 12 h 15"/>
                <a:gd name="T12" fmla="*/ 2 w 21"/>
                <a:gd name="T13" fmla="*/ 7 h 15"/>
                <a:gd name="T14" fmla="*/ 16 w 21"/>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16" y="0"/>
                  </a:moveTo>
                  <a:cubicBezTo>
                    <a:pt x="20" y="0"/>
                    <a:pt x="20" y="0"/>
                    <a:pt x="20" y="0"/>
                  </a:cubicBezTo>
                  <a:cubicBezTo>
                    <a:pt x="20" y="2"/>
                    <a:pt x="21" y="3"/>
                    <a:pt x="20" y="5"/>
                  </a:cubicBezTo>
                  <a:cubicBezTo>
                    <a:pt x="20" y="6"/>
                    <a:pt x="17" y="5"/>
                    <a:pt x="17" y="6"/>
                  </a:cubicBezTo>
                  <a:cubicBezTo>
                    <a:pt x="17" y="7"/>
                    <a:pt x="19" y="9"/>
                    <a:pt x="17" y="10"/>
                  </a:cubicBezTo>
                  <a:cubicBezTo>
                    <a:pt x="15" y="9"/>
                    <a:pt x="14" y="9"/>
                    <a:pt x="14" y="12"/>
                  </a:cubicBezTo>
                  <a:cubicBezTo>
                    <a:pt x="10" y="10"/>
                    <a:pt x="0" y="15"/>
                    <a:pt x="2" y="7"/>
                  </a:cubicBezTo>
                  <a:cubicBezTo>
                    <a:pt x="9" y="10"/>
                    <a:pt x="14" y="6"/>
                    <a:pt x="16"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79" name="Freeform 80"/>
            <p:cNvSpPr>
              <a:spLocks/>
            </p:cNvSpPr>
            <p:nvPr/>
          </p:nvSpPr>
          <p:spPr bwMode="auto">
            <a:xfrm>
              <a:off x="6878637" y="3321050"/>
              <a:ext cx="41275" cy="22225"/>
            </a:xfrm>
            <a:custGeom>
              <a:avLst/>
              <a:gdLst>
                <a:gd name="T0" fmla="*/ 11 w 11"/>
                <a:gd name="T1" fmla="*/ 1 h 6"/>
                <a:gd name="T2" fmla="*/ 0 w 11"/>
                <a:gd name="T3" fmla="*/ 5 h 6"/>
                <a:gd name="T4" fmla="*/ 11 w 11"/>
                <a:gd name="T5" fmla="*/ 1 h 6"/>
              </a:gdLst>
              <a:ahLst/>
              <a:cxnLst>
                <a:cxn ang="0">
                  <a:pos x="T0" y="T1"/>
                </a:cxn>
                <a:cxn ang="0">
                  <a:pos x="T2" y="T3"/>
                </a:cxn>
                <a:cxn ang="0">
                  <a:pos x="T4" y="T5"/>
                </a:cxn>
              </a:cxnLst>
              <a:rect l="0" t="0" r="r" b="b"/>
              <a:pathLst>
                <a:path w="11" h="6">
                  <a:moveTo>
                    <a:pt x="11" y="1"/>
                  </a:moveTo>
                  <a:cubicBezTo>
                    <a:pt x="9" y="3"/>
                    <a:pt x="6" y="6"/>
                    <a:pt x="0" y="5"/>
                  </a:cubicBezTo>
                  <a:cubicBezTo>
                    <a:pt x="0" y="0"/>
                    <a:pt x="6" y="1"/>
                    <a:pt x="11" y="1"/>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80" name="Freeform 81"/>
            <p:cNvSpPr>
              <a:spLocks/>
            </p:cNvSpPr>
            <p:nvPr/>
          </p:nvSpPr>
          <p:spPr bwMode="auto">
            <a:xfrm>
              <a:off x="6942137" y="3321050"/>
              <a:ext cx="41275" cy="14288"/>
            </a:xfrm>
            <a:custGeom>
              <a:avLst/>
              <a:gdLst>
                <a:gd name="T0" fmla="*/ 11 w 11"/>
                <a:gd name="T1" fmla="*/ 1 h 4"/>
                <a:gd name="T2" fmla="*/ 0 w 11"/>
                <a:gd name="T3" fmla="*/ 4 h 4"/>
                <a:gd name="T4" fmla="*/ 11 w 11"/>
                <a:gd name="T5" fmla="*/ 1 h 4"/>
              </a:gdLst>
              <a:ahLst/>
              <a:cxnLst>
                <a:cxn ang="0">
                  <a:pos x="T0" y="T1"/>
                </a:cxn>
                <a:cxn ang="0">
                  <a:pos x="T2" y="T3"/>
                </a:cxn>
                <a:cxn ang="0">
                  <a:pos x="T4" y="T5"/>
                </a:cxn>
              </a:cxnLst>
              <a:rect l="0" t="0" r="r" b="b"/>
              <a:pathLst>
                <a:path w="11" h="4">
                  <a:moveTo>
                    <a:pt x="11" y="1"/>
                  </a:moveTo>
                  <a:cubicBezTo>
                    <a:pt x="10" y="4"/>
                    <a:pt x="5" y="4"/>
                    <a:pt x="0" y="4"/>
                  </a:cubicBezTo>
                  <a:cubicBezTo>
                    <a:pt x="1" y="0"/>
                    <a:pt x="6" y="1"/>
                    <a:pt x="11" y="1"/>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81" name="Freeform 82"/>
            <p:cNvSpPr>
              <a:spLocks/>
            </p:cNvSpPr>
            <p:nvPr/>
          </p:nvSpPr>
          <p:spPr bwMode="auto">
            <a:xfrm>
              <a:off x="7021512" y="3321050"/>
              <a:ext cx="71438" cy="47625"/>
            </a:xfrm>
            <a:custGeom>
              <a:avLst/>
              <a:gdLst>
                <a:gd name="T0" fmla="*/ 18 w 19"/>
                <a:gd name="T1" fmla="*/ 1 h 13"/>
                <a:gd name="T2" fmla="*/ 17 w 19"/>
                <a:gd name="T3" fmla="*/ 6 h 13"/>
                <a:gd name="T4" fmla="*/ 14 w 19"/>
                <a:gd name="T5" fmla="*/ 6 h 13"/>
                <a:gd name="T6" fmla="*/ 1 w 19"/>
                <a:gd name="T7" fmla="*/ 12 h 13"/>
                <a:gd name="T8" fmla="*/ 6 w 19"/>
                <a:gd name="T9" fmla="*/ 8 h 13"/>
                <a:gd name="T10" fmla="*/ 8 w 19"/>
                <a:gd name="T11" fmla="*/ 5 h 13"/>
                <a:gd name="T12" fmla="*/ 11 w 19"/>
                <a:gd name="T13" fmla="*/ 2 h 13"/>
                <a:gd name="T14" fmla="*/ 18 w 19"/>
                <a:gd name="T15" fmla="*/ 1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3">
                  <a:moveTo>
                    <a:pt x="18" y="1"/>
                  </a:moveTo>
                  <a:cubicBezTo>
                    <a:pt x="19" y="4"/>
                    <a:pt x="18" y="5"/>
                    <a:pt x="17" y="6"/>
                  </a:cubicBezTo>
                  <a:cubicBezTo>
                    <a:pt x="16" y="7"/>
                    <a:pt x="14" y="6"/>
                    <a:pt x="14" y="6"/>
                  </a:cubicBezTo>
                  <a:cubicBezTo>
                    <a:pt x="12" y="9"/>
                    <a:pt x="8" y="13"/>
                    <a:pt x="1" y="12"/>
                  </a:cubicBezTo>
                  <a:cubicBezTo>
                    <a:pt x="0" y="9"/>
                    <a:pt x="4" y="9"/>
                    <a:pt x="6" y="8"/>
                  </a:cubicBezTo>
                  <a:cubicBezTo>
                    <a:pt x="7" y="7"/>
                    <a:pt x="7" y="6"/>
                    <a:pt x="8" y="5"/>
                  </a:cubicBezTo>
                  <a:cubicBezTo>
                    <a:pt x="9" y="4"/>
                    <a:pt x="11" y="4"/>
                    <a:pt x="11" y="2"/>
                  </a:cubicBezTo>
                  <a:cubicBezTo>
                    <a:pt x="15" y="3"/>
                    <a:pt x="15" y="0"/>
                    <a:pt x="18" y="1"/>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82" name="Freeform 83"/>
            <p:cNvSpPr>
              <a:spLocks/>
            </p:cNvSpPr>
            <p:nvPr/>
          </p:nvSpPr>
          <p:spPr bwMode="auto">
            <a:xfrm>
              <a:off x="8089900" y="3924300"/>
              <a:ext cx="38100" cy="52388"/>
            </a:xfrm>
            <a:custGeom>
              <a:avLst/>
              <a:gdLst>
                <a:gd name="T0" fmla="*/ 1 w 10"/>
                <a:gd name="T1" fmla="*/ 0 h 14"/>
                <a:gd name="T2" fmla="*/ 2 w 10"/>
                <a:gd name="T3" fmla="*/ 2 h 14"/>
                <a:gd name="T4" fmla="*/ 7 w 10"/>
                <a:gd name="T5" fmla="*/ 7 h 14"/>
                <a:gd name="T6" fmla="*/ 8 w 10"/>
                <a:gd name="T7" fmla="*/ 14 h 14"/>
                <a:gd name="T8" fmla="*/ 4 w 10"/>
                <a:gd name="T9" fmla="*/ 14 h 14"/>
                <a:gd name="T10" fmla="*/ 0 w 10"/>
                <a:gd name="T11" fmla="*/ 2 h 14"/>
                <a:gd name="T12" fmla="*/ 1 w 1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0" h="14">
                  <a:moveTo>
                    <a:pt x="1" y="0"/>
                  </a:moveTo>
                  <a:cubicBezTo>
                    <a:pt x="2" y="0"/>
                    <a:pt x="2" y="1"/>
                    <a:pt x="2" y="2"/>
                  </a:cubicBezTo>
                  <a:cubicBezTo>
                    <a:pt x="1" y="4"/>
                    <a:pt x="9" y="5"/>
                    <a:pt x="7" y="7"/>
                  </a:cubicBezTo>
                  <a:cubicBezTo>
                    <a:pt x="4" y="9"/>
                    <a:pt x="10" y="7"/>
                    <a:pt x="8" y="14"/>
                  </a:cubicBezTo>
                  <a:cubicBezTo>
                    <a:pt x="6" y="14"/>
                    <a:pt x="4" y="11"/>
                    <a:pt x="4" y="14"/>
                  </a:cubicBezTo>
                  <a:cubicBezTo>
                    <a:pt x="2" y="12"/>
                    <a:pt x="1" y="6"/>
                    <a:pt x="0" y="2"/>
                  </a:cubicBezTo>
                  <a:cubicBezTo>
                    <a:pt x="1" y="2"/>
                    <a:pt x="1" y="1"/>
                    <a:pt x="1"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83" name="Freeform 84"/>
            <p:cNvSpPr>
              <a:spLocks/>
            </p:cNvSpPr>
            <p:nvPr/>
          </p:nvSpPr>
          <p:spPr bwMode="auto">
            <a:xfrm>
              <a:off x="8097837" y="3968750"/>
              <a:ext cx="85725" cy="117475"/>
            </a:xfrm>
            <a:custGeom>
              <a:avLst/>
              <a:gdLst>
                <a:gd name="T0" fmla="*/ 7 w 23"/>
                <a:gd name="T1" fmla="*/ 0 h 31"/>
                <a:gd name="T2" fmla="*/ 9 w 23"/>
                <a:gd name="T3" fmla="*/ 2 h 31"/>
                <a:gd name="T4" fmla="*/ 12 w 23"/>
                <a:gd name="T5" fmla="*/ 2 h 31"/>
                <a:gd name="T6" fmla="*/ 23 w 23"/>
                <a:gd name="T7" fmla="*/ 7 h 31"/>
                <a:gd name="T8" fmla="*/ 23 w 23"/>
                <a:gd name="T9" fmla="*/ 14 h 31"/>
                <a:gd name="T10" fmla="*/ 19 w 23"/>
                <a:gd name="T11" fmla="*/ 14 h 31"/>
                <a:gd name="T12" fmla="*/ 17 w 23"/>
                <a:gd name="T13" fmla="*/ 17 h 31"/>
                <a:gd name="T14" fmla="*/ 16 w 23"/>
                <a:gd name="T15" fmla="*/ 26 h 31"/>
                <a:gd name="T16" fmla="*/ 14 w 23"/>
                <a:gd name="T17" fmla="*/ 28 h 31"/>
                <a:gd name="T18" fmla="*/ 7 w 23"/>
                <a:gd name="T19" fmla="*/ 30 h 31"/>
                <a:gd name="T20" fmla="*/ 6 w 23"/>
                <a:gd name="T21" fmla="*/ 26 h 31"/>
                <a:gd name="T22" fmla="*/ 9 w 23"/>
                <a:gd name="T23" fmla="*/ 23 h 31"/>
                <a:gd name="T24" fmla="*/ 0 w 23"/>
                <a:gd name="T25" fmla="*/ 19 h 31"/>
                <a:gd name="T26" fmla="*/ 6 w 23"/>
                <a:gd name="T27" fmla="*/ 13 h 31"/>
                <a:gd name="T28" fmla="*/ 7 w 23"/>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1">
                  <a:moveTo>
                    <a:pt x="7" y="0"/>
                  </a:moveTo>
                  <a:cubicBezTo>
                    <a:pt x="9" y="0"/>
                    <a:pt x="9" y="1"/>
                    <a:pt x="9" y="2"/>
                  </a:cubicBezTo>
                  <a:cubicBezTo>
                    <a:pt x="9" y="4"/>
                    <a:pt x="12" y="2"/>
                    <a:pt x="12" y="2"/>
                  </a:cubicBezTo>
                  <a:cubicBezTo>
                    <a:pt x="16" y="4"/>
                    <a:pt x="15" y="9"/>
                    <a:pt x="23" y="7"/>
                  </a:cubicBezTo>
                  <a:cubicBezTo>
                    <a:pt x="23" y="14"/>
                    <a:pt x="23" y="14"/>
                    <a:pt x="23" y="14"/>
                  </a:cubicBezTo>
                  <a:cubicBezTo>
                    <a:pt x="19" y="14"/>
                    <a:pt x="19" y="14"/>
                    <a:pt x="19" y="14"/>
                  </a:cubicBezTo>
                  <a:cubicBezTo>
                    <a:pt x="19" y="16"/>
                    <a:pt x="18" y="17"/>
                    <a:pt x="17" y="17"/>
                  </a:cubicBezTo>
                  <a:cubicBezTo>
                    <a:pt x="20" y="21"/>
                    <a:pt x="16" y="22"/>
                    <a:pt x="16" y="26"/>
                  </a:cubicBezTo>
                  <a:cubicBezTo>
                    <a:pt x="16" y="27"/>
                    <a:pt x="11" y="28"/>
                    <a:pt x="14" y="28"/>
                  </a:cubicBezTo>
                  <a:cubicBezTo>
                    <a:pt x="15" y="31"/>
                    <a:pt x="10" y="29"/>
                    <a:pt x="7" y="30"/>
                  </a:cubicBezTo>
                  <a:cubicBezTo>
                    <a:pt x="8" y="28"/>
                    <a:pt x="6" y="27"/>
                    <a:pt x="6" y="26"/>
                  </a:cubicBezTo>
                  <a:cubicBezTo>
                    <a:pt x="6" y="23"/>
                    <a:pt x="7" y="23"/>
                    <a:pt x="9" y="23"/>
                  </a:cubicBezTo>
                  <a:cubicBezTo>
                    <a:pt x="7" y="21"/>
                    <a:pt x="6" y="17"/>
                    <a:pt x="0" y="19"/>
                  </a:cubicBezTo>
                  <a:cubicBezTo>
                    <a:pt x="0" y="15"/>
                    <a:pt x="4" y="15"/>
                    <a:pt x="6" y="13"/>
                  </a:cubicBezTo>
                  <a:cubicBezTo>
                    <a:pt x="7" y="6"/>
                    <a:pt x="6" y="6"/>
                    <a:pt x="7"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84" name="Freeform 85"/>
            <p:cNvSpPr>
              <a:spLocks/>
            </p:cNvSpPr>
            <p:nvPr/>
          </p:nvSpPr>
          <p:spPr bwMode="auto">
            <a:xfrm>
              <a:off x="7481887" y="4067175"/>
              <a:ext cx="76200" cy="77788"/>
            </a:xfrm>
            <a:custGeom>
              <a:avLst/>
              <a:gdLst>
                <a:gd name="T0" fmla="*/ 19 w 20"/>
                <a:gd name="T1" fmla="*/ 1 h 21"/>
                <a:gd name="T2" fmla="*/ 19 w 20"/>
                <a:gd name="T3" fmla="*/ 9 h 21"/>
                <a:gd name="T4" fmla="*/ 17 w 20"/>
                <a:gd name="T5" fmla="*/ 7 h 21"/>
                <a:gd name="T6" fmla="*/ 16 w 20"/>
                <a:gd name="T7" fmla="*/ 8 h 21"/>
                <a:gd name="T8" fmla="*/ 16 w 20"/>
                <a:gd name="T9" fmla="*/ 15 h 21"/>
                <a:gd name="T10" fmla="*/ 13 w 20"/>
                <a:gd name="T11" fmla="*/ 15 h 21"/>
                <a:gd name="T12" fmla="*/ 13 w 20"/>
                <a:gd name="T13" fmla="*/ 18 h 21"/>
                <a:gd name="T14" fmla="*/ 9 w 20"/>
                <a:gd name="T15" fmla="*/ 21 h 21"/>
                <a:gd name="T16" fmla="*/ 6 w 20"/>
                <a:gd name="T17" fmla="*/ 16 h 21"/>
                <a:gd name="T18" fmla="*/ 3 w 20"/>
                <a:gd name="T19" fmla="*/ 14 h 21"/>
                <a:gd name="T20" fmla="*/ 0 w 20"/>
                <a:gd name="T21" fmla="*/ 5 h 21"/>
                <a:gd name="T22" fmla="*/ 12 w 20"/>
                <a:gd name="T23" fmla="*/ 2 h 21"/>
                <a:gd name="T24" fmla="*/ 19 w 20"/>
                <a:gd name="T25"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1">
                  <a:moveTo>
                    <a:pt x="19" y="1"/>
                  </a:moveTo>
                  <a:cubicBezTo>
                    <a:pt x="18" y="3"/>
                    <a:pt x="20" y="6"/>
                    <a:pt x="19" y="9"/>
                  </a:cubicBezTo>
                  <a:cubicBezTo>
                    <a:pt x="18" y="10"/>
                    <a:pt x="17" y="8"/>
                    <a:pt x="17" y="7"/>
                  </a:cubicBezTo>
                  <a:cubicBezTo>
                    <a:pt x="17" y="7"/>
                    <a:pt x="16" y="7"/>
                    <a:pt x="16" y="8"/>
                  </a:cubicBezTo>
                  <a:cubicBezTo>
                    <a:pt x="15" y="10"/>
                    <a:pt x="17" y="13"/>
                    <a:pt x="16" y="15"/>
                  </a:cubicBezTo>
                  <a:cubicBezTo>
                    <a:pt x="16" y="15"/>
                    <a:pt x="13" y="15"/>
                    <a:pt x="13" y="15"/>
                  </a:cubicBezTo>
                  <a:cubicBezTo>
                    <a:pt x="13" y="15"/>
                    <a:pt x="13" y="17"/>
                    <a:pt x="13" y="18"/>
                  </a:cubicBezTo>
                  <a:cubicBezTo>
                    <a:pt x="12" y="19"/>
                    <a:pt x="9" y="18"/>
                    <a:pt x="9" y="21"/>
                  </a:cubicBezTo>
                  <a:cubicBezTo>
                    <a:pt x="7" y="20"/>
                    <a:pt x="7" y="18"/>
                    <a:pt x="6" y="16"/>
                  </a:cubicBezTo>
                  <a:cubicBezTo>
                    <a:pt x="5" y="16"/>
                    <a:pt x="3" y="14"/>
                    <a:pt x="3" y="14"/>
                  </a:cubicBezTo>
                  <a:cubicBezTo>
                    <a:pt x="2" y="11"/>
                    <a:pt x="3" y="7"/>
                    <a:pt x="0" y="5"/>
                  </a:cubicBezTo>
                  <a:cubicBezTo>
                    <a:pt x="2" y="3"/>
                    <a:pt x="7" y="3"/>
                    <a:pt x="12" y="2"/>
                  </a:cubicBezTo>
                  <a:cubicBezTo>
                    <a:pt x="14" y="2"/>
                    <a:pt x="16" y="0"/>
                    <a:pt x="19" y="1"/>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85" name="Freeform 86"/>
            <p:cNvSpPr>
              <a:spLocks/>
            </p:cNvSpPr>
            <p:nvPr/>
          </p:nvSpPr>
          <p:spPr bwMode="auto">
            <a:xfrm>
              <a:off x="2813050" y="706437"/>
              <a:ext cx="1290638" cy="963613"/>
            </a:xfrm>
            <a:custGeom>
              <a:avLst/>
              <a:gdLst>
                <a:gd name="T0" fmla="*/ 244 w 344"/>
                <a:gd name="T1" fmla="*/ 29 h 257"/>
                <a:gd name="T2" fmla="*/ 258 w 344"/>
                <a:gd name="T3" fmla="*/ 30 h 257"/>
                <a:gd name="T4" fmla="*/ 277 w 344"/>
                <a:gd name="T5" fmla="*/ 26 h 257"/>
                <a:gd name="T6" fmla="*/ 289 w 344"/>
                <a:gd name="T7" fmla="*/ 27 h 257"/>
                <a:gd name="T8" fmla="*/ 287 w 344"/>
                <a:gd name="T9" fmla="*/ 31 h 257"/>
                <a:gd name="T10" fmla="*/ 324 w 344"/>
                <a:gd name="T11" fmla="*/ 24 h 257"/>
                <a:gd name="T12" fmla="*/ 343 w 344"/>
                <a:gd name="T13" fmla="*/ 29 h 257"/>
                <a:gd name="T14" fmla="*/ 318 w 344"/>
                <a:gd name="T15" fmla="*/ 41 h 257"/>
                <a:gd name="T16" fmla="*/ 311 w 344"/>
                <a:gd name="T17" fmla="*/ 51 h 257"/>
                <a:gd name="T18" fmla="*/ 298 w 344"/>
                <a:gd name="T19" fmla="*/ 65 h 257"/>
                <a:gd name="T20" fmla="*/ 301 w 344"/>
                <a:gd name="T21" fmla="*/ 78 h 257"/>
                <a:gd name="T22" fmla="*/ 293 w 344"/>
                <a:gd name="T23" fmla="*/ 90 h 257"/>
                <a:gd name="T24" fmla="*/ 303 w 344"/>
                <a:gd name="T25" fmla="*/ 107 h 257"/>
                <a:gd name="T26" fmla="*/ 294 w 344"/>
                <a:gd name="T27" fmla="*/ 120 h 257"/>
                <a:gd name="T28" fmla="*/ 284 w 344"/>
                <a:gd name="T29" fmla="*/ 131 h 257"/>
                <a:gd name="T30" fmla="*/ 298 w 344"/>
                <a:gd name="T31" fmla="*/ 156 h 257"/>
                <a:gd name="T32" fmla="*/ 276 w 344"/>
                <a:gd name="T33" fmla="*/ 153 h 257"/>
                <a:gd name="T34" fmla="*/ 275 w 344"/>
                <a:gd name="T35" fmla="*/ 162 h 257"/>
                <a:gd name="T36" fmla="*/ 265 w 344"/>
                <a:gd name="T37" fmla="*/ 176 h 257"/>
                <a:gd name="T38" fmla="*/ 242 w 344"/>
                <a:gd name="T39" fmla="*/ 182 h 257"/>
                <a:gd name="T40" fmla="*/ 231 w 344"/>
                <a:gd name="T41" fmla="*/ 189 h 257"/>
                <a:gd name="T42" fmla="*/ 224 w 344"/>
                <a:gd name="T43" fmla="*/ 197 h 257"/>
                <a:gd name="T44" fmla="*/ 193 w 344"/>
                <a:gd name="T45" fmla="*/ 205 h 257"/>
                <a:gd name="T46" fmla="*/ 185 w 344"/>
                <a:gd name="T47" fmla="*/ 218 h 257"/>
                <a:gd name="T48" fmla="*/ 176 w 344"/>
                <a:gd name="T49" fmla="*/ 229 h 257"/>
                <a:gd name="T50" fmla="*/ 174 w 344"/>
                <a:gd name="T51" fmla="*/ 240 h 257"/>
                <a:gd name="T52" fmla="*/ 155 w 344"/>
                <a:gd name="T53" fmla="*/ 252 h 257"/>
                <a:gd name="T54" fmla="*/ 136 w 344"/>
                <a:gd name="T55" fmla="*/ 242 h 257"/>
                <a:gd name="T56" fmla="*/ 124 w 344"/>
                <a:gd name="T57" fmla="*/ 228 h 257"/>
                <a:gd name="T58" fmla="*/ 117 w 344"/>
                <a:gd name="T59" fmla="*/ 218 h 257"/>
                <a:gd name="T60" fmla="*/ 112 w 344"/>
                <a:gd name="T61" fmla="*/ 197 h 257"/>
                <a:gd name="T62" fmla="*/ 115 w 344"/>
                <a:gd name="T63" fmla="*/ 190 h 257"/>
                <a:gd name="T64" fmla="*/ 124 w 344"/>
                <a:gd name="T65" fmla="*/ 179 h 257"/>
                <a:gd name="T66" fmla="*/ 119 w 344"/>
                <a:gd name="T67" fmla="*/ 165 h 257"/>
                <a:gd name="T68" fmla="*/ 122 w 344"/>
                <a:gd name="T69" fmla="*/ 153 h 257"/>
                <a:gd name="T70" fmla="*/ 108 w 344"/>
                <a:gd name="T71" fmla="*/ 149 h 257"/>
                <a:gd name="T72" fmla="*/ 98 w 344"/>
                <a:gd name="T73" fmla="*/ 131 h 257"/>
                <a:gd name="T74" fmla="*/ 88 w 344"/>
                <a:gd name="T75" fmla="*/ 111 h 257"/>
                <a:gd name="T76" fmla="*/ 63 w 344"/>
                <a:gd name="T77" fmla="*/ 99 h 257"/>
                <a:gd name="T78" fmla="*/ 28 w 344"/>
                <a:gd name="T79" fmla="*/ 100 h 257"/>
                <a:gd name="T80" fmla="*/ 28 w 344"/>
                <a:gd name="T81" fmla="*/ 92 h 257"/>
                <a:gd name="T82" fmla="*/ 14 w 344"/>
                <a:gd name="T83" fmla="*/ 79 h 257"/>
                <a:gd name="T84" fmla="*/ 21 w 344"/>
                <a:gd name="T85" fmla="*/ 66 h 257"/>
                <a:gd name="T86" fmla="*/ 37 w 344"/>
                <a:gd name="T87" fmla="*/ 59 h 257"/>
                <a:gd name="T88" fmla="*/ 40 w 344"/>
                <a:gd name="T89" fmla="*/ 51 h 257"/>
                <a:gd name="T90" fmla="*/ 36 w 344"/>
                <a:gd name="T91" fmla="*/ 45 h 257"/>
                <a:gd name="T92" fmla="*/ 49 w 344"/>
                <a:gd name="T93" fmla="*/ 41 h 257"/>
                <a:gd name="T94" fmla="*/ 63 w 344"/>
                <a:gd name="T95" fmla="*/ 27 h 257"/>
                <a:gd name="T96" fmla="*/ 105 w 344"/>
                <a:gd name="T97" fmla="*/ 22 h 257"/>
                <a:gd name="T98" fmla="*/ 124 w 344"/>
                <a:gd name="T99" fmla="*/ 27 h 257"/>
                <a:gd name="T100" fmla="*/ 143 w 344"/>
                <a:gd name="T101" fmla="*/ 17 h 257"/>
                <a:gd name="T102" fmla="*/ 160 w 344"/>
                <a:gd name="T103" fmla="*/ 19 h 257"/>
                <a:gd name="T104" fmla="*/ 165 w 344"/>
                <a:gd name="T105" fmla="*/ 9 h 257"/>
                <a:gd name="T106" fmla="*/ 197 w 344"/>
                <a:gd name="T107" fmla="*/ 2 h 257"/>
                <a:gd name="T108" fmla="*/ 242 w 344"/>
                <a:gd name="T109" fmla="*/ 1 h 257"/>
                <a:gd name="T110" fmla="*/ 276 w 344"/>
                <a:gd name="T111" fmla="*/ 12 h 257"/>
                <a:gd name="T112" fmla="*/ 287 w 344"/>
                <a:gd name="T113" fmla="*/ 20 h 257"/>
                <a:gd name="T114" fmla="*/ 239 w 344"/>
                <a:gd name="T115" fmla="*/ 22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257">
                  <a:moveTo>
                    <a:pt x="232" y="26"/>
                  </a:moveTo>
                  <a:cubicBezTo>
                    <a:pt x="233" y="27"/>
                    <a:pt x="235" y="27"/>
                    <a:pt x="235" y="29"/>
                  </a:cubicBezTo>
                  <a:cubicBezTo>
                    <a:pt x="237" y="30"/>
                    <a:pt x="239" y="27"/>
                    <a:pt x="239" y="27"/>
                  </a:cubicBezTo>
                  <a:cubicBezTo>
                    <a:pt x="242" y="27"/>
                    <a:pt x="242" y="29"/>
                    <a:pt x="244" y="29"/>
                  </a:cubicBezTo>
                  <a:cubicBezTo>
                    <a:pt x="245" y="28"/>
                    <a:pt x="245" y="27"/>
                    <a:pt x="246" y="27"/>
                  </a:cubicBezTo>
                  <a:cubicBezTo>
                    <a:pt x="248" y="27"/>
                    <a:pt x="249" y="27"/>
                    <a:pt x="251" y="27"/>
                  </a:cubicBezTo>
                  <a:cubicBezTo>
                    <a:pt x="256" y="26"/>
                    <a:pt x="262" y="24"/>
                    <a:pt x="266" y="26"/>
                  </a:cubicBezTo>
                  <a:cubicBezTo>
                    <a:pt x="265" y="29"/>
                    <a:pt x="259" y="27"/>
                    <a:pt x="258" y="30"/>
                  </a:cubicBezTo>
                  <a:cubicBezTo>
                    <a:pt x="258" y="33"/>
                    <a:pt x="261" y="30"/>
                    <a:pt x="261" y="30"/>
                  </a:cubicBezTo>
                  <a:cubicBezTo>
                    <a:pt x="263" y="30"/>
                    <a:pt x="263" y="32"/>
                    <a:pt x="268" y="30"/>
                  </a:cubicBezTo>
                  <a:cubicBezTo>
                    <a:pt x="268" y="30"/>
                    <a:pt x="269" y="29"/>
                    <a:pt x="270" y="29"/>
                  </a:cubicBezTo>
                  <a:cubicBezTo>
                    <a:pt x="271" y="28"/>
                    <a:pt x="277" y="26"/>
                    <a:pt x="277" y="26"/>
                  </a:cubicBezTo>
                  <a:cubicBezTo>
                    <a:pt x="280" y="29"/>
                    <a:pt x="276" y="25"/>
                    <a:pt x="279" y="24"/>
                  </a:cubicBezTo>
                  <a:cubicBezTo>
                    <a:pt x="279" y="24"/>
                    <a:pt x="283" y="25"/>
                    <a:pt x="283" y="24"/>
                  </a:cubicBezTo>
                  <a:cubicBezTo>
                    <a:pt x="284" y="24"/>
                    <a:pt x="286" y="22"/>
                    <a:pt x="290" y="23"/>
                  </a:cubicBezTo>
                  <a:cubicBezTo>
                    <a:pt x="290" y="25"/>
                    <a:pt x="290" y="27"/>
                    <a:pt x="289" y="27"/>
                  </a:cubicBezTo>
                  <a:cubicBezTo>
                    <a:pt x="288" y="28"/>
                    <a:pt x="287" y="29"/>
                    <a:pt x="286" y="30"/>
                  </a:cubicBezTo>
                  <a:cubicBezTo>
                    <a:pt x="284" y="32"/>
                    <a:pt x="284" y="35"/>
                    <a:pt x="280" y="34"/>
                  </a:cubicBezTo>
                  <a:cubicBezTo>
                    <a:pt x="281" y="38"/>
                    <a:pt x="283" y="33"/>
                    <a:pt x="286" y="34"/>
                  </a:cubicBezTo>
                  <a:cubicBezTo>
                    <a:pt x="287" y="35"/>
                    <a:pt x="286" y="32"/>
                    <a:pt x="287" y="31"/>
                  </a:cubicBezTo>
                  <a:cubicBezTo>
                    <a:pt x="289" y="30"/>
                    <a:pt x="294" y="32"/>
                    <a:pt x="294" y="29"/>
                  </a:cubicBezTo>
                  <a:cubicBezTo>
                    <a:pt x="298" y="33"/>
                    <a:pt x="306" y="26"/>
                    <a:pt x="308" y="30"/>
                  </a:cubicBezTo>
                  <a:cubicBezTo>
                    <a:pt x="310" y="29"/>
                    <a:pt x="311" y="27"/>
                    <a:pt x="312" y="26"/>
                  </a:cubicBezTo>
                  <a:cubicBezTo>
                    <a:pt x="317" y="27"/>
                    <a:pt x="320" y="24"/>
                    <a:pt x="324" y="24"/>
                  </a:cubicBezTo>
                  <a:cubicBezTo>
                    <a:pt x="323" y="24"/>
                    <a:pt x="325" y="26"/>
                    <a:pt x="325" y="26"/>
                  </a:cubicBezTo>
                  <a:cubicBezTo>
                    <a:pt x="326" y="26"/>
                    <a:pt x="331" y="25"/>
                    <a:pt x="332" y="26"/>
                  </a:cubicBezTo>
                  <a:cubicBezTo>
                    <a:pt x="334" y="28"/>
                    <a:pt x="333" y="25"/>
                    <a:pt x="335" y="26"/>
                  </a:cubicBezTo>
                  <a:cubicBezTo>
                    <a:pt x="338" y="26"/>
                    <a:pt x="340" y="29"/>
                    <a:pt x="343" y="29"/>
                  </a:cubicBezTo>
                  <a:cubicBezTo>
                    <a:pt x="344" y="32"/>
                    <a:pt x="342" y="31"/>
                    <a:pt x="340" y="31"/>
                  </a:cubicBezTo>
                  <a:cubicBezTo>
                    <a:pt x="340" y="32"/>
                    <a:pt x="338" y="34"/>
                    <a:pt x="338" y="34"/>
                  </a:cubicBezTo>
                  <a:cubicBezTo>
                    <a:pt x="334" y="36"/>
                    <a:pt x="328" y="35"/>
                    <a:pt x="328" y="40"/>
                  </a:cubicBezTo>
                  <a:cubicBezTo>
                    <a:pt x="324" y="40"/>
                    <a:pt x="320" y="39"/>
                    <a:pt x="318" y="41"/>
                  </a:cubicBezTo>
                  <a:cubicBezTo>
                    <a:pt x="320" y="43"/>
                    <a:pt x="323" y="44"/>
                    <a:pt x="317" y="44"/>
                  </a:cubicBezTo>
                  <a:cubicBezTo>
                    <a:pt x="317" y="46"/>
                    <a:pt x="319" y="45"/>
                    <a:pt x="321" y="45"/>
                  </a:cubicBezTo>
                  <a:cubicBezTo>
                    <a:pt x="319" y="49"/>
                    <a:pt x="312" y="49"/>
                    <a:pt x="311" y="54"/>
                  </a:cubicBezTo>
                  <a:cubicBezTo>
                    <a:pt x="308" y="54"/>
                    <a:pt x="312" y="51"/>
                    <a:pt x="311" y="51"/>
                  </a:cubicBezTo>
                  <a:cubicBezTo>
                    <a:pt x="310" y="51"/>
                    <a:pt x="307" y="53"/>
                    <a:pt x="304" y="54"/>
                  </a:cubicBezTo>
                  <a:cubicBezTo>
                    <a:pt x="304" y="55"/>
                    <a:pt x="306" y="55"/>
                    <a:pt x="307" y="55"/>
                  </a:cubicBezTo>
                  <a:cubicBezTo>
                    <a:pt x="303" y="58"/>
                    <a:pt x="305" y="57"/>
                    <a:pt x="304" y="62"/>
                  </a:cubicBezTo>
                  <a:cubicBezTo>
                    <a:pt x="304" y="64"/>
                    <a:pt x="299" y="64"/>
                    <a:pt x="298" y="65"/>
                  </a:cubicBezTo>
                  <a:cubicBezTo>
                    <a:pt x="298" y="66"/>
                    <a:pt x="299" y="69"/>
                    <a:pt x="298" y="69"/>
                  </a:cubicBezTo>
                  <a:cubicBezTo>
                    <a:pt x="297" y="70"/>
                    <a:pt x="295" y="70"/>
                    <a:pt x="293" y="71"/>
                  </a:cubicBezTo>
                  <a:cubicBezTo>
                    <a:pt x="293" y="73"/>
                    <a:pt x="295" y="73"/>
                    <a:pt x="296" y="75"/>
                  </a:cubicBezTo>
                  <a:cubicBezTo>
                    <a:pt x="296" y="78"/>
                    <a:pt x="300" y="77"/>
                    <a:pt x="301" y="78"/>
                  </a:cubicBezTo>
                  <a:cubicBezTo>
                    <a:pt x="302" y="78"/>
                    <a:pt x="301" y="80"/>
                    <a:pt x="301" y="80"/>
                  </a:cubicBezTo>
                  <a:cubicBezTo>
                    <a:pt x="302" y="81"/>
                    <a:pt x="304" y="81"/>
                    <a:pt x="305" y="82"/>
                  </a:cubicBezTo>
                  <a:cubicBezTo>
                    <a:pt x="305" y="84"/>
                    <a:pt x="307" y="85"/>
                    <a:pt x="307" y="88"/>
                  </a:cubicBezTo>
                  <a:cubicBezTo>
                    <a:pt x="302" y="89"/>
                    <a:pt x="298" y="88"/>
                    <a:pt x="293" y="90"/>
                  </a:cubicBezTo>
                  <a:cubicBezTo>
                    <a:pt x="296" y="94"/>
                    <a:pt x="299" y="98"/>
                    <a:pt x="307" y="97"/>
                  </a:cubicBezTo>
                  <a:cubicBezTo>
                    <a:pt x="306" y="100"/>
                    <a:pt x="308" y="100"/>
                    <a:pt x="310" y="100"/>
                  </a:cubicBezTo>
                  <a:cubicBezTo>
                    <a:pt x="310" y="103"/>
                    <a:pt x="307" y="102"/>
                    <a:pt x="307" y="104"/>
                  </a:cubicBezTo>
                  <a:cubicBezTo>
                    <a:pt x="307" y="106"/>
                    <a:pt x="305" y="107"/>
                    <a:pt x="303" y="107"/>
                  </a:cubicBezTo>
                  <a:cubicBezTo>
                    <a:pt x="301" y="112"/>
                    <a:pt x="308" y="109"/>
                    <a:pt x="307" y="114"/>
                  </a:cubicBezTo>
                  <a:cubicBezTo>
                    <a:pt x="304" y="114"/>
                    <a:pt x="304" y="115"/>
                    <a:pt x="305" y="116"/>
                  </a:cubicBezTo>
                  <a:cubicBezTo>
                    <a:pt x="304" y="120"/>
                    <a:pt x="301" y="115"/>
                    <a:pt x="298" y="116"/>
                  </a:cubicBezTo>
                  <a:cubicBezTo>
                    <a:pt x="296" y="116"/>
                    <a:pt x="297" y="120"/>
                    <a:pt x="294" y="120"/>
                  </a:cubicBezTo>
                  <a:cubicBezTo>
                    <a:pt x="294" y="122"/>
                    <a:pt x="295" y="123"/>
                    <a:pt x="297" y="124"/>
                  </a:cubicBezTo>
                  <a:cubicBezTo>
                    <a:pt x="297" y="126"/>
                    <a:pt x="293" y="125"/>
                    <a:pt x="291" y="125"/>
                  </a:cubicBezTo>
                  <a:cubicBezTo>
                    <a:pt x="287" y="126"/>
                    <a:pt x="284" y="129"/>
                    <a:pt x="280" y="130"/>
                  </a:cubicBezTo>
                  <a:cubicBezTo>
                    <a:pt x="280" y="132"/>
                    <a:pt x="283" y="130"/>
                    <a:pt x="284" y="131"/>
                  </a:cubicBezTo>
                  <a:cubicBezTo>
                    <a:pt x="286" y="132"/>
                    <a:pt x="287" y="136"/>
                    <a:pt x="290" y="135"/>
                  </a:cubicBezTo>
                  <a:cubicBezTo>
                    <a:pt x="291" y="138"/>
                    <a:pt x="288" y="138"/>
                    <a:pt x="287" y="139"/>
                  </a:cubicBezTo>
                  <a:cubicBezTo>
                    <a:pt x="286" y="141"/>
                    <a:pt x="289" y="146"/>
                    <a:pt x="286" y="146"/>
                  </a:cubicBezTo>
                  <a:cubicBezTo>
                    <a:pt x="288" y="152"/>
                    <a:pt x="297" y="150"/>
                    <a:pt x="298" y="156"/>
                  </a:cubicBezTo>
                  <a:cubicBezTo>
                    <a:pt x="296" y="156"/>
                    <a:pt x="293" y="157"/>
                    <a:pt x="293" y="155"/>
                  </a:cubicBezTo>
                  <a:cubicBezTo>
                    <a:pt x="291" y="155"/>
                    <a:pt x="292" y="156"/>
                    <a:pt x="293" y="156"/>
                  </a:cubicBezTo>
                  <a:cubicBezTo>
                    <a:pt x="289" y="160"/>
                    <a:pt x="287" y="160"/>
                    <a:pt x="280" y="159"/>
                  </a:cubicBezTo>
                  <a:cubicBezTo>
                    <a:pt x="282" y="154"/>
                    <a:pt x="274" y="159"/>
                    <a:pt x="276" y="153"/>
                  </a:cubicBezTo>
                  <a:cubicBezTo>
                    <a:pt x="272" y="152"/>
                    <a:pt x="272" y="156"/>
                    <a:pt x="268" y="155"/>
                  </a:cubicBezTo>
                  <a:cubicBezTo>
                    <a:pt x="269" y="157"/>
                    <a:pt x="269" y="158"/>
                    <a:pt x="266" y="158"/>
                  </a:cubicBezTo>
                  <a:cubicBezTo>
                    <a:pt x="266" y="160"/>
                    <a:pt x="274" y="160"/>
                    <a:pt x="268" y="160"/>
                  </a:cubicBezTo>
                  <a:cubicBezTo>
                    <a:pt x="269" y="163"/>
                    <a:pt x="272" y="162"/>
                    <a:pt x="275" y="162"/>
                  </a:cubicBezTo>
                  <a:cubicBezTo>
                    <a:pt x="278" y="162"/>
                    <a:pt x="282" y="164"/>
                    <a:pt x="286" y="163"/>
                  </a:cubicBezTo>
                  <a:cubicBezTo>
                    <a:pt x="283" y="168"/>
                    <a:pt x="280" y="171"/>
                    <a:pt x="276" y="175"/>
                  </a:cubicBezTo>
                  <a:cubicBezTo>
                    <a:pt x="273" y="174"/>
                    <a:pt x="270" y="175"/>
                    <a:pt x="268" y="176"/>
                  </a:cubicBezTo>
                  <a:cubicBezTo>
                    <a:pt x="267" y="176"/>
                    <a:pt x="265" y="176"/>
                    <a:pt x="265" y="176"/>
                  </a:cubicBezTo>
                  <a:cubicBezTo>
                    <a:pt x="263" y="178"/>
                    <a:pt x="264" y="176"/>
                    <a:pt x="262" y="176"/>
                  </a:cubicBezTo>
                  <a:cubicBezTo>
                    <a:pt x="258" y="176"/>
                    <a:pt x="255" y="179"/>
                    <a:pt x="249" y="179"/>
                  </a:cubicBezTo>
                  <a:cubicBezTo>
                    <a:pt x="247" y="179"/>
                    <a:pt x="249" y="180"/>
                    <a:pt x="249" y="180"/>
                  </a:cubicBezTo>
                  <a:cubicBezTo>
                    <a:pt x="248" y="183"/>
                    <a:pt x="247" y="181"/>
                    <a:pt x="242" y="182"/>
                  </a:cubicBezTo>
                  <a:cubicBezTo>
                    <a:pt x="242" y="183"/>
                    <a:pt x="244" y="183"/>
                    <a:pt x="245" y="183"/>
                  </a:cubicBezTo>
                  <a:cubicBezTo>
                    <a:pt x="245" y="185"/>
                    <a:pt x="235" y="186"/>
                    <a:pt x="237" y="182"/>
                  </a:cubicBezTo>
                  <a:cubicBezTo>
                    <a:pt x="236" y="182"/>
                    <a:pt x="232" y="182"/>
                    <a:pt x="231" y="183"/>
                  </a:cubicBezTo>
                  <a:cubicBezTo>
                    <a:pt x="230" y="184"/>
                    <a:pt x="232" y="187"/>
                    <a:pt x="231" y="189"/>
                  </a:cubicBezTo>
                  <a:cubicBezTo>
                    <a:pt x="231" y="188"/>
                    <a:pt x="227" y="187"/>
                    <a:pt x="227" y="189"/>
                  </a:cubicBezTo>
                  <a:cubicBezTo>
                    <a:pt x="227" y="189"/>
                    <a:pt x="229" y="191"/>
                    <a:pt x="228" y="193"/>
                  </a:cubicBezTo>
                  <a:cubicBezTo>
                    <a:pt x="226" y="194"/>
                    <a:pt x="226" y="193"/>
                    <a:pt x="224" y="193"/>
                  </a:cubicBezTo>
                  <a:cubicBezTo>
                    <a:pt x="224" y="197"/>
                    <a:pt x="224" y="197"/>
                    <a:pt x="224" y="197"/>
                  </a:cubicBezTo>
                  <a:cubicBezTo>
                    <a:pt x="223" y="197"/>
                    <a:pt x="222" y="197"/>
                    <a:pt x="221" y="197"/>
                  </a:cubicBezTo>
                  <a:cubicBezTo>
                    <a:pt x="220" y="197"/>
                    <a:pt x="221" y="199"/>
                    <a:pt x="220" y="200"/>
                  </a:cubicBezTo>
                  <a:cubicBezTo>
                    <a:pt x="218" y="201"/>
                    <a:pt x="212" y="199"/>
                    <a:pt x="213" y="204"/>
                  </a:cubicBezTo>
                  <a:cubicBezTo>
                    <a:pt x="207" y="205"/>
                    <a:pt x="201" y="206"/>
                    <a:pt x="193" y="205"/>
                  </a:cubicBezTo>
                  <a:cubicBezTo>
                    <a:pt x="190" y="207"/>
                    <a:pt x="189" y="214"/>
                    <a:pt x="185" y="211"/>
                  </a:cubicBezTo>
                  <a:cubicBezTo>
                    <a:pt x="185" y="212"/>
                    <a:pt x="187" y="213"/>
                    <a:pt x="186" y="215"/>
                  </a:cubicBezTo>
                  <a:cubicBezTo>
                    <a:pt x="186" y="215"/>
                    <a:pt x="184" y="215"/>
                    <a:pt x="183" y="215"/>
                  </a:cubicBezTo>
                  <a:cubicBezTo>
                    <a:pt x="183" y="216"/>
                    <a:pt x="185" y="217"/>
                    <a:pt x="185" y="218"/>
                  </a:cubicBezTo>
                  <a:cubicBezTo>
                    <a:pt x="185" y="218"/>
                    <a:pt x="183" y="219"/>
                    <a:pt x="183" y="219"/>
                  </a:cubicBezTo>
                  <a:cubicBezTo>
                    <a:pt x="183" y="221"/>
                    <a:pt x="179" y="224"/>
                    <a:pt x="182" y="225"/>
                  </a:cubicBezTo>
                  <a:cubicBezTo>
                    <a:pt x="182" y="227"/>
                    <a:pt x="180" y="226"/>
                    <a:pt x="179" y="226"/>
                  </a:cubicBezTo>
                  <a:cubicBezTo>
                    <a:pt x="179" y="227"/>
                    <a:pt x="177" y="229"/>
                    <a:pt x="176" y="229"/>
                  </a:cubicBezTo>
                  <a:cubicBezTo>
                    <a:pt x="176" y="230"/>
                    <a:pt x="177" y="232"/>
                    <a:pt x="176" y="232"/>
                  </a:cubicBezTo>
                  <a:cubicBezTo>
                    <a:pt x="174" y="234"/>
                    <a:pt x="176" y="235"/>
                    <a:pt x="175" y="238"/>
                  </a:cubicBezTo>
                  <a:cubicBezTo>
                    <a:pt x="175" y="238"/>
                    <a:pt x="172" y="237"/>
                    <a:pt x="172" y="238"/>
                  </a:cubicBezTo>
                  <a:cubicBezTo>
                    <a:pt x="172" y="238"/>
                    <a:pt x="173" y="239"/>
                    <a:pt x="174" y="240"/>
                  </a:cubicBezTo>
                  <a:cubicBezTo>
                    <a:pt x="174" y="243"/>
                    <a:pt x="172" y="243"/>
                    <a:pt x="172" y="245"/>
                  </a:cubicBezTo>
                  <a:cubicBezTo>
                    <a:pt x="172" y="246"/>
                    <a:pt x="173" y="248"/>
                    <a:pt x="174" y="247"/>
                  </a:cubicBezTo>
                  <a:cubicBezTo>
                    <a:pt x="172" y="252"/>
                    <a:pt x="169" y="254"/>
                    <a:pt x="165" y="257"/>
                  </a:cubicBezTo>
                  <a:cubicBezTo>
                    <a:pt x="161" y="257"/>
                    <a:pt x="158" y="254"/>
                    <a:pt x="155" y="252"/>
                  </a:cubicBezTo>
                  <a:cubicBezTo>
                    <a:pt x="151" y="257"/>
                    <a:pt x="143" y="248"/>
                    <a:pt x="144" y="249"/>
                  </a:cubicBezTo>
                  <a:cubicBezTo>
                    <a:pt x="143" y="248"/>
                    <a:pt x="142" y="251"/>
                    <a:pt x="143" y="252"/>
                  </a:cubicBezTo>
                  <a:cubicBezTo>
                    <a:pt x="141" y="251"/>
                    <a:pt x="141" y="249"/>
                    <a:pt x="140" y="247"/>
                  </a:cubicBezTo>
                  <a:cubicBezTo>
                    <a:pt x="139" y="246"/>
                    <a:pt x="135" y="246"/>
                    <a:pt x="136" y="242"/>
                  </a:cubicBezTo>
                  <a:cubicBezTo>
                    <a:pt x="134" y="240"/>
                    <a:pt x="132" y="239"/>
                    <a:pt x="130" y="238"/>
                  </a:cubicBezTo>
                  <a:cubicBezTo>
                    <a:pt x="130" y="236"/>
                    <a:pt x="132" y="237"/>
                    <a:pt x="133" y="236"/>
                  </a:cubicBezTo>
                  <a:cubicBezTo>
                    <a:pt x="132" y="233"/>
                    <a:pt x="129" y="234"/>
                    <a:pt x="127" y="232"/>
                  </a:cubicBezTo>
                  <a:cubicBezTo>
                    <a:pt x="126" y="231"/>
                    <a:pt x="126" y="228"/>
                    <a:pt x="124" y="228"/>
                  </a:cubicBezTo>
                  <a:cubicBezTo>
                    <a:pt x="122" y="231"/>
                    <a:pt x="124" y="226"/>
                    <a:pt x="124" y="226"/>
                  </a:cubicBezTo>
                  <a:cubicBezTo>
                    <a:pt x="124" y="225"/>
                    <a:pt x="122" y="226"/>
                    <a:pt x="122" y="225"/>
                  </a:cubicBezTo>
                  <a:cubicBezTo>
                    <a:pt x="121" y="223"/>
                    <a:pt x="123" y="221"/>
                    <a:pt x="120" y="221"/>
                  </a:cubicBezTo>
                  <a:cubicBezTo>
                    <a:pt x="118" y="221"/>
                    <a:pt x="120" y="215"/>
                    <a:pt x="117" y="218"/>
                  </a:cubicBezTo>
                  <a:cubicBezTo>
                    <a:pt x="116" y="217"/>
                    <a:pt x="116" y="215"/>
                    <a:pt x="113" y="215"/>
                  </a:cubicBezTo>
                  <a:cubicBezTo>
                    <a:pt x="114" y="213"/>
                    <a:pt x="116" y="213"/>
                    <a:pt x="116" y="211"/>
                  </a:cubicBezTo>
                  <a:cubicBezTo>
                    <a:pt x="116" y="209"/>
                    <a:pt x="113" y="210"/>
                    <a:pt x="110" y="210"/>
                  </a:cubicBezTo>
                  <a:cubicBezTo>
                    <a:pt x="109" y="204"/>
                    <a:pt x="110" y="202"/>
                    <a:pt x="112" y="197"/>
                  </a:cubicBezTo>
                  <a:cubicBezTo>
                    <a:pt x="109" y="195"/>
                    <a:pt x="115" y="192"/>
                    <a:pt x="109" y="193"/>
                  </a:cubicBezTo>
                  <a:cubicBezTo>
                    <a:pt x="109" y="191"/>
                    <a:pt x="111" y="192"/>
                    <a:pt x="112" y="191"/>
                  </a:cubicBezTo>
                  <a:cubicBezTo>
                    <a:pt x="112" y="191"/>
                    <a:pt x="112" y="189"/>
                    <a:pt x="112" y="189"/>
                  </a:cubicBezTo>
                  <a:cubicBezTo>
                    <a:pt x="113" y="188"/>
                    <a:pt x="113" y="190"/>
                    <a:pt x="115" y="190"/>
                  </a:cubicBezTo>
                  <a:cubicBezTo>
                    <a:pt x="115" y="182"/>
                    <a:pt x="115" y="182"/>
                    <a:pt x="115" y="182"/>
                  </a:cubicBezTo>
                  <a:cubicBezTo>
                    <a:pt x="117" y="182"/>
                    <a:pt x="118" y="180"/>
                    <a:pt x="119" y="179"/>
                  </a:cubicBezTo>
                  <a:cubicBezTo>
                    <a:pt x="120" y="179"/>
                    <a:pt x="120" y="180"/>
                    <a:pt x="120" y="182"/>
                  </a:cubicBezTo>
                  <a:cubicBezTo>
                    <a:pt x="122" y="181"/>
                    <a:pt x="122" y="178"/>
                    <a:pt x="124" y="179"/>
                  </a:cubicBezTo>
                  <a:cubicBezTo>
                    <a:pt x="126" y="177"/>
                    <a:pt x="123" y="176"/>
                    <a:pt x="123" y="176"/>
                  </a:cubicBezTo>
                  <a:cubicBezTo>
                    <a:pt x="123" y="174"/>
                    <a:pt x="127" y="174"/>
                    <a:pt x="127" y="173"/>
                  </a:cubicBezTo>
                  <a:cubicBezTo>
                    <a:pt x="128" y="171"/>
                    <a:pt x="123" y="170"/>
                    <a:pt x="126" y="166"/>
                  </a:cubicBezTo>
                  <a:cubicBezTo>
                    <a:pt x="120" y="170"/>
                    <a:pt x="128" y="163"/>
                    <a:pt x="119" y="165"/>
                  </a:cubicBezTo>
                  <a:cubicBezTo>
                    <a:pt x="118" y="160"/>
                    <a:pt x="123" y="160"/>
                    <a:pt x="127" y="160"/>
                  </a:cubicBezTo>
                  <a:cubicBezTo>
                    <a:pt x="127" y="159"/>
                    <a:pt x="124" y="160"/>
                    <a:pt x="124" y="158"/>
                  </a:cubicBezTo>
                  <a:cubicBezTo>
                    <a:pt x="125" y="156"/>
                    <a:pt x="122" y="157"/>
                    <a:pt x="122" y="156"/>
                  </a:cubicBezTo>
                  <a:cubicBezTo>
                    <a:pt x="121" y="156"/>
                    <a:pt x="122" y="154"/>
                    <a:pt x="122" y="153"/>
                  </a:cubicBezTo>
                  <a:cubicBezTo>
                    <a:pt x="121" y="153"/>
                    <a:pt x="118" y="151"/>
                    <a:pt x="117" y="151"/>
                  </a:cubicBezTo>
                  <a:cubicBezTo>
                    <a:pt x="116" y="151"/>
                    <a:pt x="115" y="147"/>
                    <a:pt x="113" y="145"/>
                  </a:cubicBezTo>
                  <a:cubicBezTo>
                    <a:pt x="111" y="147"/>
                    <a:pt x="110" y="149"/>
                    <a:pt x="109" y="145"/>
                  </a:cubicBezTo>
                  <a:cubicBezTo>
                    <a:pt x="107" y="145"/>
                    <a:pt x="108" y="148"/>
                    <a:pt x="108" y="149"/>
                  </a:cubicBezTo>
                  <a:cubicBezTo>
                    <a:pt x="101" y="149"/>
                    <a:pt x="101" y="149"/>
                    <a:pt x="101" y="149"/>
                  </a:cubicBezTo>
                  <a:cubicBezTo>
                    <a:pt x="96" y="143"/>
                    <a:pt x="99" y="139"/>
                    <a:pt x="101" y="132"/>
                  </a:cubicBezTo>
                  <a:cubicBezTo>
                    <a:pt x="100" y="131"/>
                    <a:pt x="99" y="130"/>
                    <a:pt x="99" y="128"/>
                  </a:cubicBezTo>
                  <a:cubicBezTo>
                    <a:pt x="98" y="128"/>
                    <a:pt x="98" y="130"/>
                    <a:pt x="98" y="131"/>
                  </a:cubicBezTo>
                  <a:cubicBezTo>
                    <a:pt x="94" y="131"/>
                    <a:pt x="99" y="123"/>
                    <a:pt x="94" y="125"/>
                  </a:cubicBezTo>
                  <a:cubicBezTo>
                    <a:pt x="95" y="123"/>
                    <a:pt x="95" y="122"/>
                    <a:pt x="94" y="120"/>
                  </a:cubicBezTo>
                  <a:cubicBezTo>
                    <a:pt x="93" y="118"/>
                    <a:pt x="91" y="119"/>
                    <a:pt x="89" y="118"/>
                  </a:cubicBezTo>
                  <a:cubicBezTo>
                    <a:pt x="88" y="116"/>
                    <a:pt x="89" y="113"/>
                    <a:pt x="88" y="111"/>
                  </a:cubicBezTo>
                  <a:cubicBezTo>
                    <a:pt x="87" y="109"/>
                    <a:pt x="83" y="109"/>
                    <a:pt x="85" y="106"/>
                  </a:cubicBezTo>
                  <a:cubicBezTo>
                    <a:pt x="83" y="107"/>
                    <a:pt x="82" y="105"/>
                    <a:pt x="81" y="104"/>
                  </a:cubicBezTo>
                  <a:cubicBezTo>
                    <a:pt x="80" y="104"/>
                    <a:pt x="79" y="105"/>
                    <a:pt x="78" y="104"/>
                  </a:cubicBezTo>
                  <a:cubicBezTo>
                    <a:pt x="76" y="102"/>
                    <a:pt x="66" y="103"/>
                    <a:pt x="63" y="99"/>
                  </a:cubicBezTo>
                  <a:cubicBezTo>
                    <a:pt x="58" y="101"/>
                    <a:pt x="46" y="96"/>
                    <a:pt x="43" y="99"/>
                  </a:cubicBezTo>
                  <a:cubicBezTo>
                    <a:pt x="41" y="101"/>
                    <a:pt x="41" y="98"/>
                    <a:pt x="39" y="99"/>
                  </a:cubicBezTo>
                  <a:cubicBezTo>
                    <a:pt x="35" y="99"/>
                    <a:pt x="33" y="102"/>
                    <a:pt x="29" y="102"/>
                  </a:cubicBezTo>
                  <a:cubicBezTo>
                    <a:pt x="29" y="102"/>
                    <a:pt x="28" y="100"/>
                    <a:pt x="28" y="100"/>
                  </a:cubicBezTo>
                  <a:cubicBezTo>
                    <a:pt x="26" y="100"/>
                    <a:pt x="25" y="100"/>
                    <a:pt x="23" y="100"/>
                  </a:cubicBezTo>
                  <a:cubicBezTo>
                    <a:pt x="24" y="98"/>
                    <a:pt x="22" y="97"/>
                    <a:pt x="21" y="96"/>
                  </a:cubicBezTo>
                  <a:cubicBezTo>
                    <a:pt x="20" y="94"/>
                    <a:pt x="24" y="95"/>
                    <a:pt x="25" y="95"/>
                  </a:cubicBezTo>
                  <a:cubicBezTo>
                    <a:pt x="25" y="94"/>
                    <a:pt x="21" y="90"/>
                    <a:pt x="28" y="92"/>
                  </a:cubicBezTo>
                  <a:cubicBezTo>
                    <a:pt x="25" y="88"/>
                    <a:pt x="15" y="93"/>
                    <a:pt x="12" y="89"/>
                  </a:cubicBezTo>
                  <a:cubicBezTo>
                    <a:pt x="15" y="82"/>
                    <a:pt x="24" y="89"/>
                    <a:pt x="29" y="83"/>
                  </a:cubicBezTo>
                  <a:cubicBezTo>
                    <a:pt x="26" y="80"/>
                    <a:pt x="17" y="82"/>
                    <a:pt x="14" y="83"/>
                  </a:cubicBezTo>
                  <a:cubicBezTo>
                    <a:pt x="12" y="81"/>
                    <a:pt x="13" y="81"/>
                    <a:pt x="14" y="79"/>
                  </a:cubicBezTo>
                  <a:cubicBezTo>
                    <a:pt x="12" y="79"/>
                    <a:pt x="12" y="80"/>
                    <a:pt x="12" y="80"/>
                  </a:cubicBezTo>
                  <a:cubicBezTo>
                    <a:pt x="11" y="80"/>
                    <a:pt x="11" y="79"/>
                    <a:pt x="11" y="78"/>
                  </a:cubicBezTo>
                  <a:cubicBezTo>
                    <a:pt x="5" y="79"/>
                    <a:pt x="3" y="76"/>
                    <a:pt x="0" y="75"/>
                  </a:cubicBezTo>
                  <a:cubicBezTo>
                    <a:pt x="2" y="66"/>
                    <a:pt x="13" y="68"/>
                    <a:pt x="21" y="66"/>
                  </a:cubicBezTo>
                  <a:cubicBezTo>
                    <a:pt x="23" y="66"/>
                    <a:pt x="22" y="66"/>
                    <a:pt x="23" y="65"/>
                  </a:cubicBezTo>
                  <a:cubicBezTo>
                    <a:pt x="23" y="65"/>
                    <a:pt x="25" y="64"/>
                    <a:pt x="25" y="64"/>
                  </a:cubicBezTo>
                  <a:cubicBezTo>
                    <a:pt x="29" y="62"/>
                    <a:pt x="34" y="63"/>
                    <a:pt x="36" y="62"/>
                  </a:cubicBezTo>
                  <a:cubicBezTo>
                    <a:pt x="38" y="62"/>
                    <a:pt x="36" y="60"/>
                    <a:pt x="37" y="59"/>
                  </a:cubicBezTo>
                  <a:cubicBezTo>
                    <a:pt x="39" y="59"/>
                    <a:pt x="41" y="59"/>
                    <a:pt x="42" y="58"/>
                  </a:cubicBezTo>
                  <a:cubicBezTo>
                    <a:pt x="43" y="57"/>
                    <a:pt x="44" y="55"/>
                    <a:pt x="46" y="54"/>
                  </a:cubicBezTo>
                  <a:cubicBezTo>
                    <a:pt x="48" y="49"/>
                    <a:pt x="41" y="53"/>
                    <a:pt x="43" y="48"/>
                  </a:cubicBezTo>
                  <a:cubicBezTo>
                    <a:pt x="40" y="47"/>
                    <a:pt x="41" y="51"/>
                    <a:pt x="40" y="51"/>
                  </a:cubicBezTo>
                  <a:cubicBezTo>
                    <a:pt x="39" y="51"/>
                    <a:pt x="33" y="48"/>
                    <a:pt x="29" y="50"/>
                  </a:cubicBezTo>
                  <a:cubicBezTo>
                    <a:pt x="27" y="46"/>
                    <a:pt x="32" y="48"/>
                    <a:pt x="33" y="47"/>
                  </a:cubicBezTo>
                  <a:cubicBezTo>
                    <a:pt x="33" y="47"/>
                    <a:pt x="33" y="46"/>
                    <a:pt x="33" y="45"/>
                  </a:cubicBezTo>
                  <a:cubicBezTo>
                    <a:pt x="34" y="45"/>
                    <a:pt x="36" y="46"/>
                    <a:pt x="36" y="45"/>
                  </a:cubicBezTo>
                  <a:cubicBezTo>
                    <a:pt x="36" y="45"/>
                    <a:pt x="37" y="43"/>
                    <a:pt x="37" y="43"/>
                  </a:cubicBezTo>
                  <a:cubicBezTo>
                    <a:pt x="39" y="42"/>
                    <a:pt x="38" y="44"/>
                    <a:pt x="39" y="44"/>
                  </a:cubicBezTo>
                  <a:cubicBezTo>
                    <a:pt x="39" y="44"/>
                    <a:pt x="44" y="43"/>
                    <a:pt x="43" y="40"/>
                  </a:cubicBezTo>
                  <a:cubicBezTo>
                    <a:pt x="46" y="40"/>
                    <a:pt x="46" y="42"/>
                    <a:pt x="49" y="41"/>
                  </a:cubicBezTo>
                  <a:cubicBezTo>
                    <a:pt x="51" y="41"/>
                    <a:pt x="49" y="40"/>
                    <a:pt x="49" y="40"/>
                  </a:cubicBezTo>
                  <a:cubicBezTo>
                    <a:pt x="49" y="38"/>
                    <a:pt x="52" y="38"/>
                    <a:pt x="52" y="36"/>
                  </a:cubicBezTo>
                  <a:cubicBezTo>
                    <a:pt x="61" y="36"/>
                    <a:pt x="61" y="36"/>
                    <a:pt x="61" y="36"/>
                  </a:cubicBezTo>
                  <a:cubicBezTo>
                    <a:pt x="64" y="35"/>
                    <a:pt x="62" y="30"/>
                    <a:pt x="63" y="27"/>
                  </a:cubicBezTo>
                  <a:cubicBezTo>
                    <a:pt x="68" y="28"/>
                    <a:pt x="72" y="30"/>
                    <a:pt x="77" y="27"/>
                  </a:cubicBezTo>
                  <a:cubicBezTo>
                    <a:pt x="77" y="26"/>
                    <a:pt x="75" y="26"/>
                    <a:pt x="74" y="26"/>
                  </a:cubicBezTo>
                  <a:cubicBezTo>
                    <a:pt x="75" y="24"/>
                    <a:pt x="80" y="25"/>
                    <a:pt x="82" y="23"/>
                  </a:cubicBezTo>
                  <a:cubicBezTo>
                    <a:pt x="86" y="21"/>
                    <a:pt x="97" y="22"/>
                    <a:pt x="105" y="22"/>
                  </a:cubicBezTo>
                  <a:cubicBezTo>
                    <a:pt x="107" y="21"/>
                    <a:pt x="107" y="20"/>
                    <a:pt x="109" y="20"/>
                  </a:cubicBezTo>
                  <a:cubicBezTo>
                    <a:pt x="113" y="20"/>
                    <a:pt x="116" y="22"/>
                    <a:pt x="119" y="20"/>
                  </a:cubicBezTo>
                  <a:cubicBezTo>
                    <a:pt x="118" y="21"/>
                    <a:pt x="120" y="25"/>
                    <a:pt x="120" y="24"/>
                  </a:cubicBezTo>
                  <a:cubicBezTo>
                    <a:pt x="122" y="22"/>
                    <a:pt x="121" y="24"/>
                    <a:pt x="124" y="27"/>
                  </a:cubicBezTo>
                  <a:cubicBezTo>
                    <a:pt x="127" y="27"/>
                    <a:pt x="122" y="23"/>
                    <a:pt x="129" y="24"/>
                  </a:cubicBezTo>
                  <a:cubicBezTo>
                    <a:pt x="126" y="22"/>
                    <a:pt x="131" y="19"/>
                    <a:pt x="124" y="19"/>
                  </a:cubicBezTo>
                  <a:cubicBezTo>
                    <a:pt x="125" y="16"/>
                    <a:pt x="135" y="11"/>
                    <a:pt x="136" y="17"/>
                  </a:cubicBezTo>
                  <a:cubicBezTo>
                    <a:pt x="140" y="18"/>
                    <a:pt x="139" y="15"/>
                    <a:pt x="143" y="17"/>
                  </a:cubicBezTo>
                  <a:cubicBezTo>
                    <a:pt x="144" y="18"/>
                    <a:pt x="145" y="19"/>
                    <a:pt x="147" y="20"/>
                  </a:cubicBezTo>
                  <a:cubicBezTo>
                    <a:pt x="149" y="21"/>
                    <a:pt x="153" y="22"/>
                    <a:pt x="158" y="23"/>
                  </a:cubicBezTo>
                  <a:cubicBezTo>
                    <a:pt x="158" y="22"/>
                    <a:pt x="156" y="22"/>
                    <a:pt x="155" y="22"/>
                  </a:cubicBezTo>
                  <a:cubicBezTo>
                    <a:pt x="156" y="20"/>
                    <a:pt x="157" y="19"/>
                    <a:pt x="160" y="19"/>
                  </a:cubicBezTo>
                  <a:cubicBezTo>
                    <a:pt x="157" y="16"/>
                    <a:pt x="152" y="15"/>
                    <a:pt x="147" y="15"/>
                  </a:cubicBezTo>
                  <a:cubicBezTo>
                    <a:pt x="147" y="11"/>
                    <a:pt x="153" y="12"/>
                    <a:pt x="157" y="12"/>
                  </a:cubicBezTo>
                  <a:cubicBezTo>
                    <a:pt x="157" y="9"/>
                    <a:pt x="155" y="9"/>
                    <a:pt x="153" y="9"/>
                  </a:cubicBezTo>
                  <a:cubicBezTo>
                    <a:pt x="156" y="3"/>
                    <a:pt x="161" y="8"/>
                    <a:pt x="165" y="9"/>
                  </a:cubicBezTo>
                  <a:cubicBezTo>
                    <a:pt x="168" y="9"/>
                    <a:pt x="168" y="7"/>
                    <a:pt x="171" y="8"/>
                  </a:cubicBezTo>
                  <a:cubicBezTo>
                    <a:pt x="178" y="8"/>
                    <a:pt x="182" y="11"/>
                    <a:pt x="188" y="8"/>
                  </a:cubicBezTo>
                  <a:cubicBezTo>
                    <a:pt x="190" y="6"/>
                    <a:pt x="193" y="7"/>
                    <a:pt x="196" y="6"/>
                  </a:cubicBezTo>
                  <a:cubicBezTo>
                    <a:pt x="198" y="6"/>
                    <a:pt x="197" y="4"/>
                    <a:pt x="197" y="2"/>
                  </a:cubicBezTo>
                  <a:cubicBezTo>
                    <a:pt x="200" y="2"/>
                    <a:pt x="202" y="2"/>
                    <a:pt x="204" y="2"/>
                  </a:cubicBezTo>
                  <a:cubicBezTo>
                    <a:pt x="206" y="2"/>
                    <a:pt x="207" y="1"/>
                    <a:pt x="209" y="1"/>
                  </a:cubicBezTo>
                  <a:cubicBezTo>
                    <a:pt x="212" y="1"/>
                    <a:pt x="215" y="3"/>
                    <a:pt x="221" y="2"/>
                  </a:cubicBezTo>
                  <a:cubicBezTo>
                    <a:pt x="225" y="1"/>
                    <a:pt x="234" y="0"/>
                    <a:pt x="242" y="1"/>
                  </a:cubicBezTo>
                  <a:cubicBezTo>
                    <a:pt x="245" y="1"/>
                    <a:pt x="245" y="2"/>
                    <a:pt x="246" y="2"/>
                  </a:cubicBezTo>
                  <a:cubicBezTo>
                    <a:pt x="255" y="4"/>
                    <a:pt x="262" y="1"/>
                    <a:pt x="262" y="8"/>
                  </a:cubicBezTo>
                  <a:cubicBezTo>
                    <a:pt x="266" y="9"/>
                    <a:pt x="266" y="6"/>
                    <a:pt x="269" y="6"/>
                  </a:cubicBezTo>
                  <a:cubicBezTo>
                    <a:pt x="269" y="11"/>
                    <a:pt x="274" y="10"/>
                    <a:pt x="276" y="12"/>
                  </a:cubicBezTo>
                  <a:cubicBezTo>
                    <a:pt x="280" y="13"/>
                    <a:pt x="280" y="10"/>
                    <a:pt x="283" y="10"/>
                  </a:cubicBezTo>
                  <a:cubicBezTo>
                    <a:pt x="282" y="15"/>
                    <a:pt x="289" y="12"/>
                    <a:pt x="291" y="13"/>
                  </a:cubicBezTo>
                  <a:cubicBezTo>
                    <a:pt x="289" y="16"/>
                    <a:pt x="289" y="14"/>
                    <a:pt x="290" y="19"/>
                  </a:cubicBezTo>
                  <a:cubicBezTo>
                    <a:pt x="288" y="17"/>
                    <a:pt x="287" y="18"/>
                    <a:pt x="287" y="20"/>
                  </a:cubicBezTo>
                  <a:cubicBezTo>
                    <a:pt x="272" y="21"/>
                    <a:pt x="254" y="22"/>
                    <a:pt x="244" y="23"/>
                  </a:cubicBezTo>
                  <a:cubicBezTo>
                    <a:pt x="243" y="23"/>
                    <a:pt x="242" y="24"/>
                    <a:pt x="242" y="24"/>
                  </a:cubicBezTo>
                  <a:cubicBezTo>
                    <a:pt x="241" y="24"/>
                    <a:pt x="242" y="23"/>
                    <a:pt x="242" y="23"/>
                  </a:cubicBezTo>
                  <a:cubicBezTo>
                    <a:pt x="243" y="22"/>
                    <a:pt x="240" y="21"/>
                    <a:pt x="239" y="22"/>
                  </a:cubicBezTo>
                  <a:cubicBezTo>
                    <a:pt x="239" y="22"/>
                    <a:pt x="240" y="24"/>
                    <a:pt x="239" y="24"/>
                  </a:cubicBezTo>
                  <a:cubicBezTo>
                    <a:pt x="237" y="25"/>
                    <a:pt x="234" y="24"/>
                    <a:pt x="232" y="26"/>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86" name="Freeform 87"/>
            <p:cNvSpPr>
              <a:spLocks/>
            </p:cNvSpPr>
            <p:nvPr/>
          </p:nvSpPr>
          <p:spPr bwMode="auto">
            <a:xfrm>
              <a:off x="2419350" y="731837"/>
              <a:ext cx="633413" cy="346075"/>
            </a:xfrm>
            <a:custGeom>
              <a:avLst/>
              <a:gdLst>
                <a:gd name="T0" fmla="*/ 158 w 169"/>
                <a:gd name="T1" fmla="*/ 9 h 92"/>
                <a:gd name="T2" fmla="*/ 168 w 169"/>
                <a:gd name="T3" fmla="*/ 15 h 92"/>
                <a:gd name="T4" fmla="*/ 164 w 169"/>
                <a:gd name="T5" fmla="*/ 17 h 92"/>
                <a:gd name="T6" fmla="*/ 157 w 169"/>
                <a:gd name="T7" fmla="*/ 20 h 92"/>
                <a:gd name="T8" fmla="*/ 137 w 169"/>
                <a:gd name="T9" fmla="*/ 24 h 92"/>
                <a:gd name="T10" fmla="*/ 145 w 169"/>
                <a:gd name="T11" fmla="*/ 27 h 92"/>
                <a:gd name="T12" fmla="*/ 128 w 169"/>
                <a:gd name="T13" fmla="*/ 34 h 92"/>
                <a:gd name="T14" fmla="*/ 123 w 169"/>
                <a:gd name="T15" fmla="*/ 37 h 92"/>
                <a:gd name="T16" fmla="*/ 114 w 169"/>
                <a:gd name="T17" fmla="*/ 41 h 92"/>
                <a:gd name="T18" fmla="*/ 100 w 169"/>
                <a:gd name="T19" fmla="*/ 47 h 92"/>
                <a:gd name="T20" fmla="*/ 96 w 169"/>
                <a:gd name="T21" fmla="*/ 51 h 92"/>
                <a:gd name="T22" fmla="*/ 86 w 169"/>
                <a:gd name="T23" fmla="*/ 52 h 92"/>
                <a:gd name="T24" fmla="*/ 92 w 169"/>
                <a:gd name="T25" fmla="*/ 61 h 92"/>
                <a:gd name="T26" fmla="*/ 82 w 169"/>
                <a:gd name="T27" fmla="*/ 68 h 92"/>
                <a:gd name="T28" fmla="*/ 75 w 169"/>
                <a:gd name="T29" fmla="*/ 72 h 92"/>
                <a:gd name="T30" fmla="*/ 63 w 169"/>
                <a:gd name="T31" fmla="*/ 81 h 92"/>
                <a:gd name="T32" fmla="*/ 67 w 169"/>
                <a:gd name="T33" fmla="*/ 88 h 92"/>
                <a:gd name="T34" fmla="*/ 55 w 169"/>
                <a:gd name="T35" fmla="*/ 90 h 92"/>
                <a:gd name="T36" fmla="*/ 34 w 169"/>
                <a:gd name="T37" fmla="*/ 86 h 92"/>
                <a:gd name="T38" fmla="*/ 27 w 169"/>
                <a:gd name="T39" fmla="*/ 88 h 92"/>
                <a:gd name="T40" fmla="*/ 18 w 169"/>
                <a:gd name="T41" fmla="*/ 81 h 92"/>
                <a:gd name="T42" fmla="*/ 27 w 169"/>
                <a:gd name="T43" fmla="*/ 72 h 92"/>
                <a:gd name="T44" fmla="*/ 39 w 169"/>
                <a:gd name="T45" fmla="*/ 72 h 92"/>
                <a:gd name="T46" fmla="*/ 19 w 169"/>
                <a:gd name="T47" fmla="*/ 68 h 92"/>
                <a:gd name="T48" fmla="*/ 30 w 169"/>
                <a:gd name="T49" fmla="*/ 59 h 92"/>
                <a:gd name="T50" fmla="*/ 40 w 169"/>
                <a:gd name="T51" fmla="*/ 59 h 92"/>
                <a:gd name="T52" fmla="*/ 40 w 169"/>
                <a:gd name="T53" fmla="*/ 54 h 92"/>
                <a:gd name="T54" fmla="*/ 37 w 169"/>
                <a:gd name="T55" fmla="*/ 47 h 92"/>
                <a:gd name="T56" fmla="*/ 30 w 169"/>
                <a:gd name="T57" fmla="*/ 44 h 92"/>
                <a:gd name="T58" fmla="*/ 46 w 169"/>
                <a:gd name="T59" fmla="*/ 43 h 92"/>
                <a:gd name="T60" fmla="*/ 51 w 169"/>
                <a:gd name="T61" fmla="*/ 40 h 92"/>
                <a:gd name="T62" fmla="*/ 63 w 169"/>
                <a:gd name="T63" fmla="*/ 31 h 92"/>
                <a:gd name="T64" fmla="*/ 39 w 169"/>
                <a:gd name="T65" fmla="*/ 36 h 92"/>
                <a:gd name="T66" fmla="*/ 22 w 169"/>
                <a:gd name="T67" fmla="*/ 31 h 92"/>
                <a:gd name="T68" fmla="*/ 5 w 169"/>
                <a:gd name="T69" fmla="*/ 27 h 92"/>
                <a:gd name="T70" fmla="*/ 2 w 169"/>
                <a:gd name="T71" fmla="*/ 19 h 92"/>
                <a:gd name="T72" fmla="*/ 30 w 169"/>
                <a:gd name="T73" fmla="*/ 12 h 92"/>
                <a:gd name="T74" fmla="*/ 50 w 169"/>
                <a:gd name="T75" fmla="*/ 8 h 92"/>
                <a:gd name="T76" fmla="*/ 74 w 169"/>
                <a:gd name="T77" fmla="*/ 3 h 92"/>
                <a:gd name="T78" fmla="*/ 98 w 169"/>
                <a:gd name="T79" fmla="*/ 2 h 92"/>
                <a:gd name="T80" fmla="*/ 110 w 169"/>
                <a:gd name="T81" fmla="*/ 2 h 92"/>
                <a:gd name="T82" fmla="*/ 134 w 169"/>
                <a:gd name="T83" fmla="*/ 2 h 92"/>
                <a:gd name="T84" fmla="*/ 158 w 169"/>
                <a:gd name="T85" fmla="*/ 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 h="92">
                  <a:moveTo>
                    <a:pt x="158" y="3"/>
                  </a:moveTo>
                  <a:cubicBezTo>
                    <a:pt x="156" y="6"/>
                    <a:pt x="158" y="5"/>
                    <a:pt x="158" y="9"/>
                  </a:cubicBezTo>
                  <a:cubicBezTo>
                    <a:pt x="169" y="9"/>
                    <a:pt x="169" y="9"/>
                    <a:pt x="169" y="9"/>
                  </a:cubicBezTo>
                  <a:cubicBezTo>
                    <a:pt x="169" y="11"/>
                    <a:pt x="167" y="12"/>
                    <a:pt x="168" y="15"/>
                  </a:cubicBezTo>
                  <a:cubicBezTo>
                    <a:pt x="167" y="15"/>
                    <a:pt x="164" y="14"/>
                    <a:pt x="164" y="15"/>
                  </a:cubicBezTo>
                  <a:cubicBezTo>
                    <a:pt x="163" y="15"/>
                    <a:pt x="164" y="17"/>
                    <a:pt x="164" y="17"/>
                  </a:cubicBezTo>
                  <a:cubicBezTo>
                    <a:pt x="161" y="18"/>
                    <a:pt x="158" y="19"/>
                    <a:pt x="158" y="17"/>
                  </a:cubicBezTo>
                  <a:cubicBezTo>
                    <a:pt x="156" y="17"/>
                    <a:pt x="157" y="20"/>
                    <a:pt x="157" y="20"/>
                  </a:cubicBezTo>
                  <a:cubicBezTo>
                    <a:pt x="155" y="21"/>
                    <a:pt x="151" y="19"/>
                    <a:pt x="151" y="22"/>
                  </a:cubicBezTo>
                  <a:cubicBezTo>
                    <a:pt x="146" y="21"/>
                    <a:pt x="140" y="20"/>
                    <a:pt x="137" y="24"/>
                  </a:cubicBezTo>
                  <a:cubicBezTo>
                    <a:pt x="138" y="28"/>
                    <a:pt x="144" y="24"/>
                    <a:pt x="145" y="23"/>
                  </a:cubicBezTo>
                  <a:cubicBezTo>
                    <a:pt x="147" y="24"/>
                    <a:pt x="145" y="25"/>
                    <a:pt x="145" y="27"/>
                  </a:cubicBezTo>
                  <a:cubicBezTo>
                    <a:pt x="140" y="27"/>
                    <a:pt x="137" y="29"/>
                    <a:pt x="133" y="30"/>
                  </a:cubicBezTo>
                  <a:cubicBezTo>
                    <a:pt x="131" y="31"/>
                    <a:pt x="129" y="32"/>
                    <a:pt x="128" y="34"/>
                  </a:cubicBezTo>
                  <a:cubicBezTo>
                    <a:pt x="127" y="35"/>
                    <a:pt x="125" y="34"/>
                    <a:pt x="124" y="34"/>
                  </a:cubicBezTo>
                  <a:cubicBezTo>
                    <a:pt x="123" y="35"/>
                    <a:pt x="124" y="36"/>
                    <a:pt x="123" y="37"/>
                  </a:cubicBezTo>
                  <a:cubicBezTo>
                    <a:pt x="121" y="38"/>
                    <a:pt x="119" y="36"/>
                    <a:pt x="119" y="38"/>
                  </a:cubicBezTo>
                  <a:cubicBezTo>
                    <a:pt x="119" y="40"/>
                    <a:pt x="115" y="39"/>
                    <a:pt x="114" y="41"/>
                  </a:cubicBezTo>
                  <a:cubicBezTo>
                    <a:pt x="114" y="44"/>
                    <a:pt x="111" y="42"/>
                    <a:pt x="109" y="44"/>
                  </a:cubicBezTo>
                  <a:cubicBezTo>
                    <a:pt x="107" y="46"/>
                    <a:pt x="104" y="45"/>
                    <a:pt x="100" y="47"/>
                  </a:cubicBezTo>
                  <a:cubicBezTo>
                    <a:pt x="100" y="47"/>
                    <a:pt x="101" y="48"/>
                    <a:pt x="99" y="48"/>
                  </a:cubicBezTo>
                  <a:cubicBezTo>
                    <a:pt x="96" y="48"/>
                    <a:pt x="98" y="49"/>
                    <a:pt x="96" y="51"/>
                  </a:cubicBezTo>
                  <a:cubicBezTo>
                    <a:pt x="96" y="51"/>
                    <a:pt x="95" y="51"/>
                    <a:pt x="95" y="51"/>
                  </a:cubicBezTo>
                  <a:cubicBezTo>
                    <a:pt x="94" y="51"/>
                    <a:pt x="91" y="54"/>
                    <a:pt x="86" y="52"/>
                  </a:cubicBezTo>
                  <a:cubicBezTo>
                    <a:pt x="87" y="54"/>
                    <a:pt x="92" y="55"/>
                    <a:pt x="86" y="55"/>
                  </a:cubicBezTo>
                  <a:cubicBezTo>
                    <a:pt x="87" y="58"/>
                    <a:pt x="93" y="56"/>
                    <a:pt x="92" y="61"/>
                  </a:cubicBezTo>
                  <a:cubicBezTo>
                    <a:pt x="89" y="58"/>
                    <a:pt x="89" y="61"/>
                    <a:pt x="89" y="65"/>
                  </a:cubicBezTo>
                  <a:cubicBezTo>
                    <a:pt x="86" y="61"/>
                    <a:pt x="85" y="66"/>
                    <a:pt x="82" y="68"/>
                  </a:cubicBezTo>
                  <a:cubicBezTo>
                    <a:pt x="79" y="70"/>
                    <a:pt x="76" y="68"/>
                    <a:pt x="74" y="71"/>
                  </a:cubicBezTo>
                  <a:cubicBezTo>
                    <a:pt x="73" y="72"/>
                    <a:pt x="75" y="72"/>
                    <a:pt x="75" y="72"/>
                  </a:cubicBezTo>
                  <a:cubicBezTo>
                    <a:pt x="75" y="73"/>
                    <a:pt x="70" y="74"/>
                    <a:pt x="74" y="75"/>
                  </a:cubicBezTo>
                  <a:cubicBezTo>
                    <a:pt x="72" y="79"/>
                    <a:pt x="64" y="76"/>
                    <a:pt x="63" y="81"/>
                  </a:cubicBezTo>
                  <a:cubicBezTo>
                    <a:pt x="65" y="83"/>
                    <a:pt x="69" y="84"/>
                    <a:pt x="74" y="83"/>
                  </a:cubicBezTo>
                  <a:cubicBezTo>
                    <a:pt x="75" y="88"/>
                    <a:pt x="67" y="84"/>
                    <a:pt x="67" y="88"/>
                  </a:cubicBezTo>
                  <a:cubicBezTo>
                    <a:pt x="67" y="90"/>
                    <a:pt x="65" y="87"/>
                    <a:pt x="64" y="88"/>
                  </a:cubicBezTo>
                  <a:cubicBezTo>
                    <a:pt x="61" y="88"/>
                    <a:pt x="59" y="92"/>
                    <a:pt x="55" y="90"/>
                  </a:cubicBezTo>
                  <a:cubicBezTo>
                    <a:pt x="55" y="89"/>
                    <a:pt x="52" y="89"/>
                    <a:pt x="53" y="86"/>
                  </a:cubicBezTo>
                  <a:cubicBezTo>
                    <a:pt x="46" y="85"/>
                    <a:pt x="41" y="88"/>
                    <a:pt x="34" y="86"/>
                  </a:cubicBezTo>
                  <a:cubicBezTo>
                    <a:pt x="34" y="86"/>
                    <a:pt x="33" y="85"/>
                    <a:pt x="33" y="85"/>
                  </a:cubicBezTo>
                  <a:cubicBezTo>
                    <a:pt x="31" y="85"/>
                    <a:pt x="30" y="87"/>
                    <a:pt x="27" y="88"/>
                  </a:cubicBezTo>
                  <a:cubicBezTo>
                    <a:pt x="21" y="89"/>
                    <a:pt x="15" y="86"/>
                    <a:pt x="8" y="85"/>
                  </a:cubicBezTo>
                  <a:cubicBezTo>
                    <a:pt x="10" y="82"/>
                    <a:pt x="13" y="80"/>
                    <a:pt x="18" y="81"/>
                  </a:cubicBezTo>
                  <a:cubicBezTo>
                    <a:pt x="21" y="80"/>
                    <a:pt x="18" y="74"/>
                    <a:pt x="20" y="73"/>
                  </a:cubicBezTo>
                  <a:cubicBezTo>
                    <a:pt x="24" y="75"/>
                    <a:pt x="24" y="72"/>
                    <a:pt x="27" y="72"/>
                  </a:cubicBezTo>
                  <a:cubicBezTo>
                    <a:pt x="27" y="77"/>
                    <a:pt x="33" y="76"/>
                    <a:pt x="37" y="76"/>
                  </a:cubicBezTo>
                  <a:cubicBezTo>
                    <a:pt x="40" y="76"/>
                    <a:pt x="36" y="74"/>
                    <a:pt x="39" y="72"/>
                  </a:cubicBezTo>
                  <a:cubicBezTo>
                    <a:pt x="38" y="69"/>
                    <a:pt x="30" y="73"/>
                    <a:pt x="33" y="67"/>
                  </a:cubicBezTo>
                  <a:cubicBezTo>
                    <a:pt x="27" y="68"/>
                    <a:pt x="25" y="70"/>
                    <a:pt x="19" y="68"/>
                  </a:cubicBezTo>
                  <a:cubicBezTo>
                    <a:pt x="20" y="65"/>
                    <a:pt x="23" y="64"/>
                    <a:pt x="26" y="64"/>
                  </a:cubicBezTo>
                  <a:cubicBezTo>
                    <a:pt x="27" y="62"/>
                    <a:pt x="29" y="61"/>
                    <a:pt x="30" y="59"/>
                  </a:cubicBezTo>
                  <a:cubicBezTo>
                    <a:pt x="32" y="60"/>
                    <a:pt x="33" y="59"/>
                    <a:pt x="33" y="58"/>
                  </a:cubicBezTo>
                  <a:cubicBezTo>
                    <a:pt x="36" y="58"/>
                    <a:pt x="38" y="58"/>
                    <a:pt x="40" y="59"/>
                  </a:cubicBezTo>
                  <a:cubicBezTo>
                    <a:pt x="42" y="59"/>
                    <a:pt x="44" y="57"/>
                    <a:pt x="44" y="55"/>
                  </a:cubicBezTo>
                  <a:cubicBezTo>
                    <a:pt x="44" y="53"/>
                    <a:pt x="41" y="55"/>
                    <a:pt x="40" y="54"/>
                  </a:cubicBezTo>
                  <a:cubicBezTo>
                    <a:pt x="40" y="53"/>
                    <a:pt x="39" y="50"/>
                    <a:pt x="39" y="50"/>
                  </a:cubicBezTo>
                  <a:cubicBezTo>
                    <a:pt x="38" y="49"/>
                    <a:pt x="37" y="48"/>
                    <a:pt x="37" y="47"/>
                  </a:cubicBezTo>
                  <a:cubicBezTo>
                    <a:pt x="36" y="48"/>
                    <a:pt x="35" y="48"/>
                    <a:pt x="33" y="48"/>
                  </a:cubicBezTo>
                  <a:cubicBezTo>
                    <a:pt x="34" y="45"/>
                    <a:pt x="33" y="44"/>
                    <a:pt x="30" y="44"/>
                  </a:cubicBezTo>
                  <a:cubicBezTo>
                    <a:pt x="32" y="42"/>
                    <a:pt x="33" y="39"/>
                    <a:pt x="37" y="40"/>
                  </a:cubicBezTo>
                  <a:cubicBezTo>
                    <a:pt x="41" y="40"/>
                    <a:pt x="40" y="45"/>
                    <a:pt x="46" y="43"/>
                  </a:cubicBezTo>
                  <a:cubicBezTo>
                    <a:pt x="45" y="44"/>
                    <a:pt x="46" y="45"/>
                    <a:pt x="47" y="45"/>
                  </a:cubicBezTo>
                  <a:cubicBezTo>
                    <a:pt x="52" y="47"/>
                    <a:pt x="49" y="41"/>
                    <a:pt x="51" y="40"/>
                  </a:cubicBezTo>
                  <a:cubicBezTo>
                    <a:pt x="58" y="38"/>
                    <a:pt x="65" y="36"/>
                    <a:pt x="68" y="31"/>
                  </a:cubicBezTo>
                  <a:cubicBezTo>
                    <a:pt x="68" y="28"/>
                    <a:pt x="66" y="33"/>
                    <a:pt x="63" y="31"/>
                  </a:cubicBezTo>
                  <a:cubicBezTo>
                    <a:pt x="60" y="33"/>
                    <a:pt x="57" y="33"/>
                    <a:pt x="55" y="36"/>
                  </a:cubicBezTo>
                  <a:cubicBezTo>
                    <a:pt x="52" y="34"/>
                    <a:pt x="45" y="36"/>
                    <a:pt x="39" y="36"/>
                  </a:cubicBezTo>
                  <a:cubicBezTo>
                    <a:pt x="35" y="35"/>
                    <a:pt x="33" y="33"/>
                    <a:pt x="29" y="36"/>
                  </a:cubicBezTo>
                  <a:cubicBezTo>
                    <a:pt x="28" y="31"/>
                    <a:pt x="24" y="36"/>
                    <a:pt x="22" y="31"/>
                  </a:cubicBezTo>
                  <a:cubicBezTo>
                    <a:pt x="20" y="34"/>
                    <a:pt x="16" y="30"/>
                    <a:pt x="11" y="31"/>
                  </a:cubicBezTo>
                  <a:cubicBezTo>
                    <a:pt x="12" y="27"/>
                    <a:pt x="6" y="29"/>
                    <a:pt x="5" y="27"/>
                  </a:cubicBezTo>
                  <a:cubicBezTo>
                    <a:pt x="4" y="23"/>
                    <a:pt x="8" y="25"/>
                    <a:pt x="9" y="23"/>
                  </a:cubicBezTo>
                  <a:cubicBezTo>
                    <a:pt x="9" y="19"/>
                    <a:pt x="0" y="25"/>
                    <a:pt x="2" y="19"/>
                  </a:cubicBezTo>
                  <a:cubicBezTo>
                    <a:pt x="8" y="17"/>
                    <a:pt x="19" y="16"/>
                    <a:pt x="29" y="15"/>
                  </a:cubicBezTo>
                  <a:cubicBezTo>
                    <a:pt x="30" y="15"/>
                    <a:pt x="30" y="13"/>
                    <a:pt x="30" y="12"/>
                  </a:cubicBezTo>
                  <a:cubicBezTo>
                    <a:pt x="38" y="13"/>
                    <a:pt x="43" y="10"/>
                    <a:pt x="47" y="12"/>
                  </a:cubicBezTo>
                  <a:cubicBezTo>
                    <a:pt x="48" y="11"/>
                    <a:pt x="49" y="9"/>
                    <a:pt x="50" y="8"/>
                  </a:cubicBezTo>
                  <a:cubicBezTo>
                    <a:pt x="58" y="7"/>
                    <a:pt x="66" y="5"/>
                    <a:pt x="72" y="6"/>
                  </a:cubicBezTo>
                  <a:cubicBezTo>
                    <a:pt x="74" y="6"/>
                    <a:pt x="73" y="4"/>
                    <a:pt x="74" y="3"/>
                  </a:cubicBezTo>
                  <a:cubicBezTo>
                    <a:pt x="79" y="4"/>
                    <a:pt x="87" y="2"/>
                    <a:pt x="91" y="5"/>
                  </a:cubicBezTo>
                  <a:cubicBezTo>
                    <a:pt x="91" y="2"/>
                    <a:pt x="97" y="5"/>
                    <a:pt x="98" y="2"/>
                  </a:cubicBezTo>
                  <a:cubicBezTo>
                    <a:pt x="101" y="3"/>
                    <a:pt x="106" y="4"/>
                    <a:pt x="112" y="3"/>
                  </a:cubicBezTo>
                  <a:cubicBezTo>
                    <a:pt x="112" y="2"/>
                    <a:pt x="111" y="2"/>
                    <a:pt x="110" y="2"/>
                  </a:cubicBezTo>
                  <a:cubicBezTo>
                    <a:pt x="110" y="0"/>
                    <a:pt x="112" y="1"/>
                    <a:pt x="112" y="2"/>
                  </a:cubicBezTo>
                  <a:cubicBezTo>
                    <a:pt x="118" y="3"/>
                    <a:pt x="128" y="1"/>
                    <a:pt x="134" y="2"/>
                  </a:cubicBezTo>
                  <a:cubicBezTo>
                    <a:pt x="134" y="2"/>
                    <a:pt x="134" y="5"/>
                    <a:pt x="134" y="5"/>
                  </a:cubicBezTo>
                  <a:cubicBezTo>
                    <a:pt x="145" y="5"/>
                    <a:pt x="146" y="3"/>
                    <a:pt x="158" y="3"/>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87" name="Freeform 88"/>
            <p:cNvSpPr>
              <a:spLocks/>
            </p:cNvSpPr>
            <p:nvPr/>
          </p:nvSpPr>
          <p:spPr bwMode="auto">
            <a:xfrm>
              <a:off x="4767262" y="863600"/>
              <a:ext cx="184150" cy="63500"/>
            </a:xfrm>
            <a:custGeom>
              <a:avLst/>
              <a:gdLst>
                <a:gd name="T0" fmla="*/ 13 w 49"/>
                <a:gd name="T1" fmla="*/ 2 h 17"/>
                <a:gd name="T2" fmla="*/ 13 w 49"/>
                <a:gd name="T3" fmla="*/ 3 h 17"/>
                <a:gd name="T4" fmla="*/ 17 w 49"/>
                <a:gd name="T5" fmla="*/ 8 h 17"/>
                <a:gd name="T6" fmla="*/ 22 w 49"/>
                <a:gd name="T7" fmla="*/ 5 h 17"/>
                <a:gd name="T8" fmla="*/ 29 w 49"/>
                <a:gd name="T9" fmla="*/ 8 h 17"/>
                <a:gd name="T10" fmla="*/ 41 w 49"/>
                <a:gd name="T11" fmla="*/ 5 h 17"/>
                <a:gd name="T12" fmla="*/ 47 w 49"/>
                <a:gd name="T13" fmla="*/ 8 h 17"/>
                <a:gd name="T14" fmla="*/ 44 w 49"/>
                <a:gd name="T15" fmla="*/ 13 h 17"/>
                <a:gd name="T16" fmla="*/ 31 w 49"/>
                <a:gd name="T17" fmla="*/ 15 h 17"/>
                <a:gd name="T18" fmla="*/ 23 w 49"/>
                <a:gd name="T19" fmla="*/ 17 h 17"/>
                <a:gd name="T20" fmla="*/ 9 w 49"/>
                <a:gd name="T21" fmla="*/ 8 h 17"/>
                <a:gd name="T22" fmla="*/ 2 w 49"/>
                <a:gd name="T23" fmla="*/ 6 h 17"/>
                <a:gd name="T24" fmla="*/ 13 w 49"/>
                <a:gd name="T25"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17">
                  <a:moveTo>
                    <a:pt x="13" y="2"/>
                  </a:moveTo>
                  <a:cubicBezTo>
                    <a:pt x="15" y="2"/>
                    <a:pt x="14" y="3"/>
                    <a:pt x="13" y="3"/>
                  </a:cubicBezTo>
                  <a:cubicBezTo>
                    <a:pt x="13" y="7"/>
                    <a:pt x="19" y="3"/>
                    <a:pt x="17" y="8"/>
                  </a:cubicBezTo>
                  <a:cubicBezTo>
                    <a:pt x="20" y="8"/>
                    <a:pt x="19" y="5"/>
                    <a:pt x="22" y="5"/>
                  </a:cubicBezTo>
                  <a:cubicBezTo>
                    <a:pt x="25" y="8"/>
                    <a:pt x="28" y="2"/>
                    <a:pt x="29" y="8"/>
                  </a:cubicBezTo>
                  <a:cubicBezTo>
                    <a:pt x="32" y="6"/>
                    <a:pt x="37" y="6"/>
                    <a:pt x="41" y="5"/>
                  </a:cubicBezTo>
                  <a:cubicBezTo>
                    <a:pt x="40" y="9"/>
                    <a:pt x="48" y="4"/>
                    <a:pt x="47" y="8"/>
                  </a:cubicBezTo>
                  <a:cubicBezTo>
                    <a:pt x="49" y="12"/>
                    <a:pt x="38" y="10"/>
                    <a:pt x="44" y="13"/>
                  </a:cubicBezTo>
                  <a:cubicBezTo>
                    <a:pt x="42" y="16"/>
                    <a:pt x="35" y="14"/>
                    <a:pt x="31" y="15"/>
                  </a:cubicBezTo>
                  <a:cubicBezTo>
                    <a:pt x="28" y="15"/>
                    <a:pt x="26" y="16"/>
                    <a:pt x="23" y="17"/>
                  </a:cubicBezTo>
                  <a:cubicBezTo>
                    <a:pt x="17" y="15"/>
                    <a:pt x="12" y="13"/>
                    <a:pt x="9" y="8"/>
                  </a:cubicBezTo>
                  <a:cubicBezTo>
                    <a:pt x="7" y="7"/>
                    <a:pt x="2" y="9"/>
                    <a:pt x="2" y="6"/>
                  </a:cubicBezTo>
                  <a:cubicBezTo>
                    <a:pt x="0" y="0"/>
                    <a:pt x="12" y="6"/>
                    <a:pt x="13"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88" name="Freeform 89"/>
            <p:cNvSpPr>
              <a:spLocks/>
            </p:cNvSpPr>
            <p:nvPr/>
          </p:nvSpPr>
          <p:spPr bwMode="auto">
            <a:xfrm>
              <a:off x="1931987" y="954087"/>
              <a:ext cx="82550" cy="22225"/>
            </a:xfrm>
            <a:custGeom>
              <a:avLst/>
              <a:gdLst>
                <a:gd name="T0" fmla="*/ 21 w 22"/>
                <a:gd name="T1" fmla="*/ 0 h 6"/>
                <a:gd name="T2" fmla="*/ 13 w 22"/>
                <a:gd name="T3" fmla="*/ 5 h 6"/>
                <a:gd name="T4" fmla="*/ 10 w 22"/>
                <a:gd name="T5" fmla="*/ 6 h 6"/>
                <a:gd name="T6" fmla="*/ 5 w 22"/>
                <a:gd name="T7" fmla="*/ 6 h 6"/>
                <a:gd name="T8" fmla="*/ 7 w 22"/>
                <a:gd name="T9" fmla="*/ 2 h 6"/>
                <a:gd name="T10" fmla="*/ 21 w 22"/>
                <a:gd name="T11" fmla="*/ 0 h 6"/>
              </a:gdLst>
              <a:ahLst/>
              <a:cxnLst>
                <a:cxn ang="0">
                  <a:pos x="T0" y="T1"/>
                </a:cxn>
                <a:cxn ang="0">
                  <a:pos x="T2" y="T3"/>
                </a:cxn>
                <a:cxn ang="0">
                  <a:pos x="T4" y="T5"/>
                </a:cxn>
                <a:cxn ang="0">
                  <a:pos x="T6" y="T7"/>
                </a:cxn>
                <a:cxn ang="0">
                  <a:pos x="T8" y="T9"/>
                </a:cxn>
                <a:cxn ang="0">
                  <a:pos x="T10" y="T11"/>
                </a:cxn>
              </a:cxnLst>
              <a:rect l="0" t="0" r="r" b="b"/>
              <a:pathLst>
                <a:path w="22" h="6">
                  <a:moveTo>
                    <a:pt x="21" y="0"/>
                  </a:moveTo>
                  <a:cubicBezTo>
                    <a:pt x="22" y="5"/>
                    <a:pt x="16" y="4"/>
                    <a:pt x="13" y="5"/>
                  </a:cubicBezTo>
                  <a:cubicBezTo>
                    <a:pt x="12" y="5"/>
                    <a:pt x="12" y="6"/>
                    <a:pt x="10" y="6"/>
                  </a:cubicBezTo>
                  <a:cubicBezTo>
                    <a:pt x="8" y="6"/>
                    <a:pt x="5" y="4"/>
                    <a:pt x="5" y="6"/>
                  </a:cubicBezTo>
                  <a:cubicBezTo>
                    <a:pt x="0" y="6"/>
                    <a:pt x="7" y="2"/>
                    <a:pt x="7" y="2"/>
                  </a:cubicBezTo>
                  <a:cubicBezTo>
                    <a:pt x="10" y="5"/>
                    <a:pt x="16" y="0"/>
                    <a:pt x="21"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89" name="Freeform 90"/>
            <p:cNvSpPr>
              <a:spLocks/>
            </p:cNvSpPr>
            <p:nvPr/>
          </p:nvSpPr>
          <p:spPr bwMode="auto">
            <a:xfrm>
              <a:off x="2265362" y="954087"/>
              <a:ext cx="76200" cy="47625"/>
            </a:xfrm>
            <a:custGeom>
              <a:avLst/>
              <a:gdLst>
                <a:gd name="T0" fmla="*/ 10 w 20"/>
                <a:gd name="T1" fmla="*/ 0 h 13"/>
                <a:gd name="T2" fmla="*/ 7 w 20"/>
                <a:gd name="T3" fmla="*/ 2 h 13"/>
                <a:gd name="T4" fmla="*/ 14 w 20"/>
                <a:gd name="T5" fmla="*/ 6 h 13"/>
                <a:gd name="T6" fmla="*/ 17 w 20"/>
                <a:gd name="T7" fmla="*/ 5 h 13"/>
                <a:gd name="T8" fmla="*/ 8 w 20"/>
                <a:gd name="T9" fmla="*/ 13 h 13"/>
                <a:gd name="T10" fmla="*/ 0 w 20"/>
                <a:gd name="T11" fmla="*/ 3 h 13"/>
                <a:gd name="T12" fmla="*/ 10 w 20"/>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0" h="13">
                  <a:moveTo>
                    <a:pt x="10" y="0"/>
                  </a:moveTo>
                  <a:cubicBezTo>
                    <a:pt x="9" y="2"/>
                    <a:pt x="8" y="2"/>
                    <a:pt x="7" y="2"/>
                  </a:cubicBezTo>
                  <a:cubicBezTo>
                    <a:pt x="6" y="6"/>
                    <a:pt x="16" y="0"/>
                    <a:pt x="14" y="6"/>
                  </a:cubicBezTo>
                  <a:cubicBezTo>
                    <a:pt x="15" y="6"/>
                    <a:pt x="16" y="6"/>
                    <a:pt x="17" y="5"/>
                  </a:cubicBezTo>
                  <a:cubicBezTo>
                    <a:pt x="20" y="9"/>
                    <a:pt x="9" y="9"/>
                    <a:pt x="8" y="13"/>
                  </a:cubicBezTo>
                  <a:cubicBezTo>
                    <a:pt x="5" y="11"/>
                    <a:pt x="5" y="4"/>
                    <a:pt x="0" y="3"/>
                  </a:cubicBezTo>
                  <a:cubicBezTo>
                    <a:pt x="1" y="1"/>
                    <a:pt x="7" y="2"/>
                    <a:pt x="10"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90" name="Freeform 91"/>
            <p:cNvSpPr>
              <a:spLocks noEditPoints="1"/>
            </p:cNvSpPr>
            <p:nvPr/>
          </p:nvSpPr>
          <p:spPr bwMode="auto">
            <a:xfrm>
              <a:off x="3990975" y="1009651"/>
              <a:ext cx="4443413" cy="2914651"/>
            </a:xfrm>
            <a:custGeom>
              <a:avLst/>
              <a:gdLst>
                <a:gd name="T0" fmla="*/ 704 w 1185"/>
                <a:gd name="T1" fmla="*/ 54 h 777"/>
                <a:gd name="T2" fmla="*/ 832 w 1185"/>
                <a:gd name="T3" fmla="*/ 54 h 777"/>
                <a:gd name="T4" fmla="*/ 938 w 1185"/>
                <a:gd name="T5" fmla="*/ 64 h 777"/>
                <a:gd name="T6" fmla="*/ 1077 w 1185"/>
                <a:gd name="T7" fmla="*/ 86 h 777"/>
                <a:gd name="T8" fmla="*/ 1185 w 1185"/>
                <a:gd name="T9" fmla="*/ 122 h 777"/>
                <a:gd name="T10" fmla="*/ 1117 w 1185"/>
                <a:gd name="T11" fmla="*/ 138 h 777"/>
                <a:gd name="T12" fmla="*/ 1028 w 1185"/>
                <a:gd name="T13" fmla="*/ 206 h 777"/>
                <a:gd name="T14" fmla="*/ 993 w 1185"/>
                <a:gd name="T15" fmla="*/ 227 h 777"/>
                <a:gd name="T16" fmla="*/ 1039 w 1185"/>
                <a:gd name="T17" fmla="*/ 157 h 777"/>
                <a:gd name="T18" fmla="*/ 938 w 1185"/>
                <a:gd name="T19" fmla="*/ 186 h 777"/>
                <a:gd name="T20" fmla="*/ 906 w 1185"/>
                <a:gd name="T21" fmla="*/ 235 h 777"/>
                <a:gd name="T22" fmla="*/ 850 w 1185"/>
                <a:gd name="T23" fmla="*/ 312 h 777"/>
                <a:gd name="T24" fmla="*/ 814 w 1185"/>
                <a:gd name="T25" fmla="*/ 331 h 777"/>
                <a:gd name="T26" fmla="*/ 798 w 1185"/>
                <a:gd name="T27" fmla="*/ 349 h 777"/>
                <a:gd name="T28" fmla="*/ 748 w 1185"/>
                <a:gd name="T29" fmla="*/ 441 h 777"/>
                <a:gd name="T30" fmla="*/ 720 w 1185"/>
                <a:gd name="T31" fmla="*/ 507 h 777"/>
                <a:gd name="T32" fmla="*/ 673 w 1185"/>
                <a:gd name="T33" fmla="*/ 516 h 777"/>
                <a:gd name="T34" fmla="*/ 663 w 1185"/>
                <a:gd name="T35" fmla="*/ 519 h 777"/>
                <a:gd name="T36" fmla="*/ 638 w 1185"/>
                <a:gd name="T37" fmla="*/ 453 h 777"/>
                <a:gd name="T38" fmla="*/ 558 w 1185"/>
                <a:gd name="T39" fmla="*/ 495 h 777"/>
                <a:gd name="T40" fmla="*/ 501 w 1185"/>
                <a:gd name="T41" fmla="*/ 436 h 777"/>
                <a:gd name="T42" fmla="*/ 394 w 1185"/>
                <a:gd name="T43" fmla="*/ 419 h 777"/>
                <a:gd name="T44" fmla="*/ 419 w 1185"/>
                <a:gd name="T45" fmla="*/ 464 h 777"/>
                <a:gd name="T46" fmla="*/ 341 w 1185"/>
                <a:gd name="T47" fmla="*/ 468 h 777"/>
                <a:gd name="T48" fmla="*/ 294 w 1185"/>
                <a:gd name="T49" fmla="*/ 411 h 777"/>
                <a:gd name="T50" fmla="*/ 331 w 1185"/>
                <a:gd name="T51" fmla="*/ 486 h 777"/>
                <a:gd name="T52" fmla="*/ 353 w 1185"/>
                <a:gd name="T53" fmla="*/ 563 h 777"/>
                <a:gd name="T54" fmla="*/ 310 w 1185"/>
                <a:gd name="T55" fmla="*/ 676 h 777"/>
                <a:gd name="T56" fmla="*/ 265 w 1185"/>
                <a:gd name="T57" fmla="*/ 763 h 777"/>
                <a:gd name="T58" fmla="*/ 178 w 1185"/>
                <a:gd name="T59" fmla="*/ 695 h 777"/>
                <a:gd name="T60" fmla="*/ 168 w 1185"/>
                <a:gd name="T61" fmla="*/ 593 h 777"/>
                <a:gd name="T62" fmla="*/ 35 w 1185"/>
                <a:gd name="T63" fmla="*/ 528 h 777"/>
                <a:gd name="T64" fmla="*/ 4 w 1185"/>
                <a:gd name="T65" fmla="*/ 443 h 777"/>
                <a:gd name="T66" fmla="*/ 122 w 1185"/>
                <a:gd name="T67" fmla="*/ 350 h 777"/>
                <a:gd name="T68" fmla="*/ 198 w 1185"/>
                <a:gd name="T69" fmla="*/ 385 h 777"/>
                <a:gd name="T70" fmla="*/ 285 w 1185"/>
                <a:gd name="T71" fmla="*/ 385 h 777"/>
                <a:gd name="T72" fmla="*/ 233 w 1185"/>
                <a:gd name="T73" fmla="*/ 328 h 777"/>
                <a:gd name="T74" fmla="*/ 192 w 1185"/>
                <a:gd name="T75" fmla="*/ 303 h 777"/>
                <a:gd name="T76" fmla="*/ 195 w 1185"/>
                <a:gd name="T77" fmla="*/ 325 h 777"/>
                <a:gd name="T78" fmla="*/ 119 w 1185"/>
                <a:gd name="T79" fmla="*/ 307 h 777"/>
                <a:gd name="T80" fmla="*/ 87 w 1185"/>
                <a:gd name="T81" fmla="*/ 305 h 777"/>
                <a:gd name="T82" fmla="*/ 119 w 1185"/>
                <a:gd name="T83" fmla="*/ 248 h 777"/>
                <a:gd name="T84" fmla="*/ 161 w 1185"/>
                <a:gd name="T85" fmla="*/ 220 h 777"/>
                <a:gd name="T86" fmla="*/ 238 w 1185"/>
                <a:gd name="T87" fmla="*/ 186 h 777"/>
                <a:gd name="T88" fmla="*/ 236 w 1185"/>
                <a:gd name="T89" fmla="*/ 148 h 777"/>
                <a:gd name="T90" fmla="*/ 209 w 1185"/>
                <a:gd name="T91" fmla="*/ 179 h 777"/>
                <a:gd name="T92" fmla="*/ 137 w 1185"/>
                <a:gd name="T93" fmla="*/ 189 h 777"/>
                <a:gd name="T94" fmla="*/ 171 w 1185"/>
                <a:gd name="T95" fmla="*/ 126 h 777"/>
                <a:gd name="T96" fmla="*/ 266 w 1185"/>
                <a:gd name="T97" fmla="*/ 79 h 777"/>
                <a:gd name="T98" fmla="*/ 299 w 1185"/>
                <a:gd name="T99" fmla="*/ 116 h 777"/>
                <a:gd name="T100" fmla="*/ 353 w 1185"/>
                <a:gd name="T101" fmla="*/ 101 h 777"/>
                <a:gd name="T102" fmla="*/ 449 w 1185"/>
                <a:gd name="T103" fmla="*/ 95 h 777"/>
                <a:gd name="T104" fmla="*/ 496 w 1185"/>
                <a:gd name="T105" fmla="*/ 63 h 777"/>
                <a:gd name="T106" fmla="*/ 530 w 1185"/>
                <a:gd name="T107" fmla="*/ 98 h 777"/>
                <a:gd name="T108" fmla="*/ 553 w 1185"/>
                <a:gd name="T109" fmla="*/ 61 h 777"/>
                <a:gd name="T110" fmla="*/ 669 w 1185"/>
                <a:gd name="T111" fmla="*/ 14 h 777"/>
                <a:gd name="T112" fmla="*/ 280 w 1185"/>
                <a:gd name="T113" fmla="*/ 281 h 777"/>
                <a:gd name="T114" fmla="*/ 338 w 1185"/>
                <a:gd name="T115" fmla="*/ 319 h 777"/>
                <a:gd name="T116" fmla="*/ 400 w 1185"/>
                <a:gd name="T117" fmla="*/ 310 h 777"/>
                <a:gd name="T118" fmla="*/ 380 w 1185"/>
                <a:gd name="T119" fmla="*/ 339 h 777"/>
                <a:gd name="T120" fmla="*/ 282 w 1185"/>
                <a:gd name="T121" fmla="*/ 57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5" h="777">
                  <a:moveTo>
                    <a:pt x="714" y="8"/>
                  </a:moveTo>
                  <a:cubicBezTo>
                    <a:pt x="714" y="10"/>
                    <a:pt x="716" y="9"/>
                    <a:pt x="718" y="9"/>
                  </a:cubicBezTo>
                  <a:cubicBezTo>
                    <a:pt x="718" y="11"/>
                    <a:pt x="716" y="11"/>
                    <a:pt x="714" y="11"/>
                  </a:cubicBezTo>
                  <a:cubicBezTo>
                    <a:pt x="720" y="17"/>
                    <a:pt x="726" y="8"/>
                    <a:pt x="736" y="11"/>
                  </a:cubicBezTo>
                  <a:cubicBezTo>
                    <a:pt x="739" y="14"/>
                    <a:pt x="743" y="17"/>
                    <a:pt x="748" y="18"/>
                  </a:cubicBezTo>
                  <a:cubicBezTo>
                    <a:pt x="748" y="20"/>
                    <a:pt x="747" y="22"/>
                    <a:pt x="748" y="23"/>
                  </a:cubicBezTo>
                  <a:cubicBezTo>
                    <a:pt x="748" y="25"/>
                    <a:pt x="751" y="25"/>
                    <a:pt x="750" y="28"/>
                  </a:cubicBezTo>
                  <a:cubicBezTo>
                    <a:pt x="747" y="27"/>
                    <a:pt x="748" y="30"/>
                    <a:pt x="748" y="32"/>
                  </a:cubicBezTo>
                  <a:cubicBezTo>
                    <a:pt x="746" y="31"/>
                    <a:pt x="744" y="30"/>
                    <a:pt x="742" y="30"/>
                  </a:cubicBezTo>
                  <a:cubicBezTo>
                    <a:pt x="740" y="31"/>
                    <a:pt x="742" y="33"/>
                    <a:pt x="741" y="33"/>
                  </a:cubicBezTo>
                  <a:cubicBezTo>
                    <a:pt x="740" y="33"/>
                    <a:pt x="739" y="32"/>
                    <a:pt x="738" y="32"/>
                  </a:cubicBezTo>
                  <a:cubicBezTo>
                    <a:pt x="737" y="32"/>
                    <a:pt x="734" y="34"/>
                    <a:pt x="729" y="33"/>
                  </a:cubicBezTo>
                  <a:cubicBezTo>
                    <a:pt x="728" y="33"/>
                    <a:pt x="729" y="35"/>
                    <a:pt x="728" y="36"/>
                  </a:cubicBezTo>
                  <a:cubicBezTo>
                    <a:pt x="728" y="36"/>
                    <a:pt x="725" y="36"/>
                    <a:pt x="725" y="36"/>
                  </a:cubicBezTo>
                  <a:cubicBezTo>
                    <a:pt x="724" y="37"/>
                    <a:pt x="727" y="38"/>
                    <a:pt x="725" y="42"/>
                  </a:cubicBezTo>
                  <a:cubicBezTo>
                    <a:pt x="724" y="39"/>
                    <a:pt x="718" y="42"/>
                    <a:pt x="721" y="43"/>
                  </a:cubicBezTo>
                  <a:cubicBezTo>
                    <a:pt x="718" y="46"/>
                    <a:pt x="713" y="44"/>
                    <a:pt x="710" y="46"/>
                  </a:cubicBezTo>
                  <a:cubicBezTo>
                    <a:pt x="707" y="47"/>
                    <a:pt x="706" y="51"/>
                    <a:pt x="703" y="50"/>
                  </a:cubicBezTo>
                  <a:cubicBezTo>
                    <a:pt x="703" y="52"/>
                    <a:pt x="703" y="54"/>
                    <a:pt x="701" y="54"/>
                  </a:cubicBezTo>
                  <a:cubicBezTo>
                    <a:pt x="702" y="56"/>
                    <a:pt x="703" y="54"/>
                    <a:pt x="704" y="54"/>
                  </a:cubicBezTo>
                  <a:cubicBezTo>
                    <a:pt x="708" y="54"/>
                    <a:pt x="710" y="51"/>
                    <a:pt x="712" y="50"/>
                  </a:cubicBezTo>
                  <a:cubicBezTo>
                    <a:pt x="715" y="49"/>
                    <a:pt x="715" y="52"/>
                    <a:pt x="717" y="51"/>
                  </a:cubicBezTo>
                  <a:cubicBezTo>
                    <a:pt x="718" y="51"/>
                    <a:pt x="718" y="49"/>
                    <a:pt x="720" y="49"/>
                  </a:cubicBezTo>
                  <a:cubicBezTo>
                    <a:pt x="722" y="47"/>
                    <a:pt x="726" y="49"/>
                    <a:pt x="729" y="47"/>
                  </a:cubicBezTo>
                  <a:cubicBezTo>
                    <a:pt x="731" y="46"/>
                    <a:pt x="728" y="45"/>
                    <a:pt x="731" y="44"/>
                  </a:cubicBezTo>
                  <a:cubicBezTo>
                    <a:pt x="731" y="44"/>
                    <a:pt x="733" y="45"/>
                    <a:pt x="734" y="44"/>
                  </a:cubicBezTo>
                  <a:cubicBezTo>
                    <a:pt x="734" y="44"/>
                    <a:pt x="735" y="42"/>
                    <a:pt x="735" y="42"/>
                  </a:cubicBezTo>
                  <a:cubicBezTo>
                    <a:pt x="735" y="41"/>
                    <a:pt x="739" y="43"/>
                    <a:pt x="741" y="43"/>
                  </a:cubicBezTo>
                  <a:cubicBezTo>
                    <a:pt x="744" y="43"/>
                    <a:pt x="744" y="42"/>
                    <a:pt x="748" y="42"/>
                  </a:cubicBezTo>
                  <a:cubicBezTo>
                    <a:pt x="748" y="46"/>
                    <a:pt x="748" y="46"/>
                    <a:pt x="748" y="46"/>
                  </a:cubicBezTo>
                  <a:cubicBezTo>
                    <a:pt x="749" y="44"/>
                    <a:pt x="750" y="45"/>
                    <a:pt x="750" y="47"/>
                  </a:cubicBezTo>
                  <a:cubicBezTo>
                    <a:pt x="758" y="46"/>
                    <a:pt x="770" y="48"/>
                    <a:pt x="781" y="47"/>
                  </a:cubicBezTo>
                  <a:cubicBezTo>
                    <a:pt x="781" y="53"/>
                    <a:pt x="791" y="49"/>
                    <a:pt x="790" y="56"/>
                  </a:cubicBezTo>
                  <a:cubicBezTo>
                    <a:pt x="791" y="53"/>
                    <a:pt x="793" y="56"/>
                    <a:pt x="795" y="56"/>
                  </a:cubicBezTo>
                  <a:cubicBezTo>
                    <a:pt x="799" y="56"/>
                    <a:pt x="805" y="54"/>
                    <a:pt x="806" y="56"/>
                  </a:cubicBezTo>
                  <a:cubicBezTo>
                    <a:pt x="809" y="55"/>
                    <a:pt x="807" y="49"/>
                    <a:pt x="809" y="49"/>
                  </a:cubicBezTo>
                  <a:cubicBezTo>
                    <a:pt x="814" y="50"/>
                    <a:pt x="819" y="49"/>
                    <a:pt x="823" y="50"/>
                  </a:cubicBezTo>
                  <a:cubicBezTo>
                    <a:pt x="823" y="50"/>
                    <a:pt x="823" y="51"/>
                    <a:pt x="823" y="51"/>
                  </a:cubicBezTo>
                  <a:cubicBezTo>
                    <a:pt x="826" y="52"/>
                    <a:pt x="828" y="51"/>
                    <a:pt x="830" y="51"/>
                  </a:cubicBezTo>
                  <a:cubicBezTo>
                    <a:pt x="831" y="52"/>
                    <a:pt x="831" y="54"/>
                    <a:pt x="832" y="54"/>
                  </a:cubicBezTo>
                  <a:cubicBezTo>
                    <a:pt x="834" y="55"/>
                    <a:pt x="838" y="53"/>
                    <a:pt x="839" y="56"/>
                  </a:cubicBezTo>
                  <a:cubicBezTo>
                    <a:pt x="838" y="58"/>
                    <a:pt x="838" y="62"/>
                    <a:pt x="835" y="61"/>
                  </a:cubicBezTo>
                  <a:cubicBezTo>
                    <a:pt x="835" y="64"/>
                    <a:pt x="837" y="64"/>
                    <a:pt x="840" y="64"/>
                  </a:cubicBezTo>
                  <a:cubicBezTo>
                    <a:pt x="839" y="72"/>
                    <a:pt x="845" y="73"/>
                    <a:pt x="849" y="77"/>
                  </a:cubicBezTo>
                  <a:cubicBezTo>
                    <a:pt x="851" y="75"/>
                    <a:pt x="854" y="74"/>
                    <a:pt x="856" y="72"/>
                  </a:cubicBezTo>
                  <a:cubicBezTo>
                    <a:pt x="857" y="72"/>
                    <a:pt x="856" y="69"/>
                    <a:pt x="857" y="68"/>
                  </a:cubicBezTo>
                  <a:cubicBezTo>
                    <a:pt x="858" y="68"/>
                    <a:pt x="860" y="69"/>
                    <a:pt x="860" y="67"/>
                  </a:cubicBezTo>
                  <a:cubicBezTo>
                    <a:pt x="864" y="66"/>
                    <a:pt x="862" y="70"/>
                    <a:pt x="864" y="71"/>
                  </a:cubicBezTo>
                  <a:cubicBezTo>
                    <a:pt x="874" y="71"/>
                    <a:pt x="874" y="71"/>
                    <a:pt x="874" y="71"/>
                  </a:cubicBezTo>
                  <a:cubicBezTo>
                    <a:pt x="875" y="70"/>
                    <a:pt x="879" y="71"/>
                    <a:pt x="878" y="67"/>
                  </a:cubicBezTo>
                  <a:cubicBezTo>
                    <a:pt x="883" y="68"/>
                    <a:pt x="893" y="64"/>
                    <a:pt x="893" y="70"/>
                  </a:cubicBezTo>
                  <a:cubicBezTo>
                    <a:pt x="897" y="70"/>
                    <a:pt x="896" y="65"/>
                    <a:pt x="902" y="67"/>
                  </a:cubicBezTo>
                  <a:cubicBezTo>
                    <a:pt x="902" y="65"/>
                    <a:pt x="900" y="66"/>
                    <a:pt x="899" y="65"/>
                  </a:cubicBezTo>
                  <a:cubicBezTo>
                    <a:pt x="900" y="64"/>
                    <a:pt x="900" y="62"/>
                    <a:pt x="902" y="61"/>
                  </a:cubicBezTo>
                  <a:cubicBezTo>
                    <a:pt x="906" y="61"/>
                    <a:pt x="905" y="56"/>
                    <a:pt x="910" y="58"/>
                  </a:cubicBezTo>
                  <a:cubicBezTo>
                    <a:pt x="912" y="58"/>
                    <a:pt x="911" y="57"/>
                    <a:pt x="910" y="57"/>
                  </a:cubicBezTo>
                  <a:cubicBezTo>
                    <a:pt x="913" y="54"/>
                    <a:pt x="917" y="56"/>
                    <a:pt x="922" y="56"/>
                  </a:cubicBezTo>
                  <a:cubicBezTo>
                    <a:pt x="920" y="63"/>
                    <a:pt x="929" y="53"/>
                    <a:pt x="927" y="60"/>
                  </a:cubicBezTo>
                  <a:cubicBezTo>
                    <a:pt x="933" y="61"/>
                    <a:pt x="938" y="59"/>
                    <a:pt x="943" y="58"/>
                  </a:cubicBezTo>
                  <a:cubicBezTo>
                    <a:pt x="943" y="62"/>
                    <a:pt x="937" y="60"/>
                    <a:pt x="938" y="64"/>
                  </a:cubicBezTo>
                  <a:cubicBezTo>
                    <a:pt x="939" y="67"/>
                    <a:pt x="944" y="65"/>
                    <a:pt x="947" y="65"/>
                  </a:cubicBezTo>
                  <a:cubicBezTo>
                    <a:pt x="952" y="66"/>
                    <a:pt x="956" y="66"/>
                    <a:pt x="961" y="64"/>
                  </a:cubicBezTo>
                  <a:cubicBezTo>
                    <a:pt x="962" y="69"/>
                    <a:pt x="969" y="69"/>
                    <a:pt x="971" y="74"/>
                  </a:cubicBezTo>
                  <a:cubicBezTo>
                    <a:pt x="973" y="73"/>
                    <a:pt x="975" y="75"/>
                    <a:pt x="978" y="75"/>
                  </a:cubicBezTo>
                  <a:cubicBezTo>
                    <a:pt x="986" y="76"/>
                    <a:pt x="996" y="74"/>
                    <a:pt x="1004" y="75"/>
                  </a:cubicBezTo>
                  <a:cubicBezTo>
                    <a:pt x="1008" y="76"/>
                    <a:pt x="1011" y="80"/>
                    <a:pt x="1014" y="78"/>
                  </a:cubicBezTo>
                  <a:cubicBezTo>
                    <a:pt x="1014" y="80"/>
                    <a:pt x="1015" y="81"/>
                    <a:pt x="1017" y="81"/>
                  </a:cubicBezTo>
                  <a:cubicBezTo>
                    <a:pt x="1017" y="86"/>
                    <a:pt x="1017" y="86"/>
                    <a:pt x="1017" y="86"/>
                  </a:cubicBezTo>
                  <a:cubicBezTo>
                    <a:pt x="1016" y="89"/>
                    <a:pt x="1022" y="87"/>
                    <a:pt x="1023" y="88"/>
                  </a:cubicBezTo>
                  <a:cubicBezTo>
                    <a:pt x="1024" y="90"/>
                    <a:pt x="1023" y="87"/>
                    <a:pt x="1025" y="88"/>
                  </a:cubicBezTo>
                  <a:cubicBezTo>
                    <a:pt x="1026" y="88"/>
                    <a:pt x="1025" y="89"/>
                    <a:pt x="1027" y="89"/>
                  </a:cubicBezTo>
                  <a:cubicBezTo>
                    <a:pt x="1029" y="89"/>
                    <a:pt x="1044" y="91"/>
                    <a:pt x="1045" y="89"/>
                  </a:cubicBezTo>
                  <a:cubicBezTo>
                    <a:pt x="1045" y="89"/>
                    <a:pt x="1045" y="88"/>
                    <a:pt x="1045" y="88"/>
                  </a:cubicBezTo>
                  <a:cubicBezTo>
                    <a:pt x="1046" y="88"/>
                    <a:pt x="1049" y="90"/>
                    <a:pt x="1049" y="89"/>
                  </a:cubicBezTo>
                  <a:cubicBezTo>
                    <a:pt x="1050" y="88"/>
                    <a:pt x="1053" y="87"/>
                    <a:pt x="1053" y="89"/>
                  </a:cubicBezTo>
                  <a:cubicBezTo>
                    <a:pt x="1056" y="87"/>
                    <a:pt x="1060" y="86"/>
                    <a:pt x="1065" y="85"/>
                  </a:cubicBezTo>
                  <a:cubicBezTo>
                    <a:pt x="1064" y="90"/>
                    <a:pt x="1066" y="92"/>
                    <a:pt x="1066" y="95"/>
                  </a:cubicBezTo>
                  <a:cubicBezTo>
                    <a:pt x="1072" y="95"/>
                    <a:pt x="1074" y="97"/>
                    <a:pt x="1079" y="95"/>
                  </a:cubicBezTo>
                  <a:cubicBezTo>
                    <a:pt x="1079" y="93"/>
                    <a:pt x="1078" y="92"/>
                    <a:pt x="1076" y="92"/>
                  </a:cubicBezTo>
                  <a:cubicBezTo>
                    <a:pt x="1077" y="91"/>
                    <a:pt x="1077" y="89"/>
                    <a:pt x="1077" y="86"/>
                  </a:cubicBezTo>
                  <a:cubicBezTo>
                    <a:pt x="1081" y="84"/>
                    <a:pt x="1089" y="85"/>
                    <a:pt x="1091" y="88"/>
                  </a:cubicBezTo>
                  <a:cubicBezTo>
                    <a:pt x="1097" y="88"/>
                    <a:pt x="1103" y="87"/>
                    <a:pt x="1109" y="88"/>
                  </a:cubicBezTo>
                  <a:cubicBezTo>
                    <a:pt x="1112" y="88"/>
                    <a:pt x="1116" y="91"/>
                    <a:pt x="1117" y="88"/>
                  </a:cubicBezTo>
                  <a:cubicBezTo>
                    <a:pt x="1119" y="89"/>
                    <a:pt x="1119" y="91"/>
                    <a:pt x="1124" y="92"/>
                  </a:cubicBezTo>
                  <a:cubicBezTo>
                    <a:pt x="1125" y="92"/>
                    <a:pt x="1126" y="95"/>
                    <a:pt x="1126" y="95"/>
                  </a:cubicBezTo>
                  <a:cubicBezTo>
                    <a:pt x="1127" y="95"/>
                    <a:pt x="1128" y="94"/>
                    <a:pt x="1128" y="94"/>
                  </a:cubicBezTo>
                  <a:cubicBezTo>
                    <a:pt x="1129" y="94"/>
                    <a:pt x="1128" y="95"/>
                    <a:pt x="1129" y="96"/>
                  </a:cubicBezTo>
                  <a:cubicBezTo>
                    <a:pt x="1130" y="97"/>
                    <a:pt x="1132" y="96"/>
                    <a:pt x="1132" y="96"/>
                  </a:cubicBezTo>
                  <a:cubicBezTo>
                    <a:pt x="1133" y="97"/>
                    <a:pt x="1135" y="98"/>
                    <a:pt x="1139" y="99"/>
                  </a:cubicBezTo>
                  <a:cubicBezTo>
                    <a:pt x="1141" y="100"/>
                    <a:pt x="1145" y="101"/>
                    <a:pt x="1147" y="102"/>
                  </a:cubicBezTo>
                  <a:cubicBezTo>
                    <a:pt x="1148" y="102"/>
                    <a:pt x="1148" y="104"/>
                    <a:pt x="1149" y="105"/>
                  </a:cubicBezTo>
                  <a:cubicBezTo>
                    <a:pt x="1149" y="105"/>
                    <a:pt x="1151" y="104"/>
                    <a:pt x="1152" y="105"/>
                  </a:cubicBezTo>
                  <a:cubicBezTo>
                    <a:pt x="1152" y="105"/>
                    <a:pt x="1151" y="107"/>
                    <a:pt x="1152" y="108"/>
                  </a:cubicBezTo>
                  <a:cubicBezTo>
                    <a:pt x="1152" y="108"/>
                    <a:pt x="1154" y="107"/>
                    <a:pt x="1154" y="108"/>
                  </a:cubicBezTo>
                  <a:cubicBezTo>
                    <a:pt x="1155" y="109"/>
                    <a:pt x="1153" y="114"/>
                    <a:pt x="1159" y="112"/>
                  </a:cubicBezTo>
                  <a:cubicBezTo>
                    <a:pt x="1159" y="122"/>
                    <a:pt x="1159" y="122"/>
                    <a:pt x="1159" y="122"/>
                  </a:cubicBezTo>
                  <a:cubicBezTo>
                    <a:pt x="1164" y="121"/>
                    <a:pt x="1168" y="120"/>
                    <a:pt x="1168" y="116"/>
                  </a:cubicBezTo>
                  <a:cubicBezTo>
                    <a:pt x="1173" y="118"/>
                    <a:pt x="1178" y="117"/>
                    <a:pt x="1181" y="119"/>
                  </a:cubicBezTo>
                  <a:cubicBezTo>
                    <a:pt x="1181" y="119"/>
                    <a:pt x="1181" y="121"/>
                    <a:pt x="1181" y="122"/>
                  </a:cubicBezTo>
                  <a:cubicBezTo>
                    <a:pt x="1182" y="122"/>
                    <a:pt x="1184" y="121"/>
                    <a:pt x="1185" y="122"/>
                  </a:cubicBezTo>
                  <a:cubicBezTo>
                    <a:pt x="1184" y="123"/>
                    <a:pt x="1182" y="123"/>
                    <a:pt x="1182" y="126"/>
                  </a:cubicBezTo>
                  <a:cubicBezTo>
                    <a:pt x="1180" y="126"/>
                    <a:pt x="1180" y="124"/>
                    <a:pt x="1178" y="124"/>
                  </a:cubicBezTo>
                  <a:cubicBezTo>
                    <a:pt x="1177" y="125"/>
                    <a:pt x="1177" y="128"/>
                    <a:pt x="1174" y="127"/>
                  </a:cubicBezTo>
                  <a:cubicBezTo>
                    <a:pt x="1175" y="129"/>
                    <a:pt x="1178" y="128"/>
                    <a:pt x="1177" y="133"/>
                  </a:cubicBezTo>
                  <a:cubicBezTo>
                    <a:pt x="1172" y="128"/>
                    <a:pt x="1176" y="135"/>
                    <a:pt x="1173" y="136"/>
                  </a:cubicBezTo>
                  <a:cubicBezTo>
                    <a:pt x="1171" y="136"/>
                    <a:pt x="1170" y="137"/>
                    <a:pt x="1170" y="138"/>
                  </a:cubicBezTo>
                  <a:cubicBezTo>
                    <a:pt x="1168" y="138"/>
                    <a:pt x="1167" y="138"/>
                    <a:pt x="1166" y="137"/>
                  </a:cubicBezTo>
                  <a:cubicBezTo>
                    <a:pt x="1165" y="136"/>
                    <a:pt x="1164" y="135"/>
                    <a:pt x="1163" y="134"/>
                  </a:cubicBezTo>
                  <a:cubicBezTo>
                    <a:pt x="1161" y="133"/>
                    <a:pt x="1159" y="134"/>
                    <a:pt x="1157" y="133"/>
                  </a:cubicBezTo>
                  <a:cubicBezTo>
                    <a:pt x="1156" y="132"/>
                    <a:pt x="1155" y="130"/>
                    <a:pt x="1154" y="130"/>
                  </a:cubicBezTo>
                  <a:cubicBezTo>
                    <a:pt x="1153" y="129"/>
                    <a:pt x="1150" y="130"/>
                    <a:pt x="1149" y="130"/>
                  </a:cubicBezTo>
                  <a:cubicBezTo>
                    <a:pt x="1148" y="130"/>
                    <a:pt x="1149" y="129"/>
                    <a:pt x="1147" y="129"/>
                  </a:cubicBezTo>
                  <a:cubicBezTo>
                    <a:pt x="1146" y="128"/>
                    <a:pt x="1144" y="123"/>
                    <a:pt x="1142" y="127"/>
                  </a:cubicBezTo>
                  <a:cubicBezTo>
                    <a:pt x="1140" y="127"/>
                    <a:pt x="1141" y="125"/>
                    <a:pt x="1140" y="123"/>
                  </a:cubicBezTo>
                  <a:cubicBezTo>
                    <a:pt x="1132" y="123"/>
                    <a:pt x="1132" y="123"/>
                    <a:pt x="1132" y="123"/>
                  </a:cubicBezTo>
                  <a:cubicBezTo>
                    <a:pt x="1129" y="123"/>
                    <a:pt x="1132" y="126"/>
                    <a:pt x="1132" y="126"/>
                  </a:cubicBezTo>
                  <a:cubicBezTo>
                    <a:pt x="1132" y="128"/>
                    <a:pt x="1129" y="128"/>
                    <a:pt x="1129" y="131"/>
                  </a:cubicBezTo>
                  <a:cubicBezTo>
                    <a:pt x="1123" y="131"/>
                    <a:pt x="1122" y="136"/>
                    <a:pt x="1115" y="134"/>
                  </a:cubicBezTo>
                  <a:cubicBezTo>
                    <a:pt x="1114" y="135"/>
                    <a:pt x="1114" y="137"/>
                    <a:pt x="1111" y="137"/>
                  </a:cubicBezTo>
                  <a:cubicBezTo>
                    <a:pt x="1111" y="139"/>
                    <a:pt x="1114" y="138"/>
                    <a:pt x="1117" y="138"/>
                  </a:cubicBezTo>
                  <a:cubicBezTo>
                    <a:pt x="1118" y="139"/>
                    <a:pt x="1119" y="141"/>
                    <a:pt x="1121" y="141"/>
                  </a:cubicBezTo>
                  <a:cubicBezTo>
                    <a:pt x="1120" y="146"/>
                    <a:pt x="1120" y="144"/>
                    <a:pt x="1122" y="147"/>
                  </a:cubicBezTo>
                  <a:cubicBezTo>
                    <a:pt x="1123" y="150"/>
                    <a:pt x="1127" y="150"/>
                    <a:pt x="1129" y="152"/>
                  </a:cubicBezTo>
                  <a:cubicBezTo>
                    <a:pt x="1129" y="152"/>
                    <a:pt x="1125" y="157"/>
                    <a:pt x="1125" y="157"/>
                  </a:cubicBezTo>
                  <a:cubicBezTo>
                    <a:pt x="1121" y="157"/>
                    <a:pt x="1121" y="153"/>
                    <a:pt x="1119" y="154"/>
                  </a:cubicBezTo>
                  <a:cubicBezTo>
                    <a:pt x="1120" y="154"/>
                    <a:pt x="1121" y="157"/>
                    <a:pt x="1119" y="157"/>
                  </a:cubicBezTo>
                  <a:cubicBezTo>
                    <a:pt x="1115" y="157"/>
                    <a:pt x="1108" y="156"/>
                    <a:pt x="1104" y="158"/>
                  </a:cubicBezTo>
                  <a:cubicBezTo>
                    <a:pt x="1101" y="159"/>
                    <a:pt x="1096" y="161"/>
                    <a:pt x="1097" y="164"/>
                  </a:cubicBezTo>
                  <a:cubicBezTo>
                    <a:pt x="1091" y="162"/>
                    <a:pt x="1090" y="167"/>
                    <a:pt x="1086" y="168"/>
                  </a:cubicBezTo>
                  <a:cubicBezTo>
                    <a:pt x="1085" y="169"/>
                    <a:pt x="1084" y="170"/>
                    <a:pt x="1083" y="171"/>
                  </a:cubicBezTo>
                  <a:cubicBezTo>
                    <a:pt x="1082" y="171"/>
                    <a:pt x="1080" y="173"/>
                    <a:pt x="1079" y="173"/>
                  </a:cubicBezTo>
                  <a:cubicBezTo>
                    <a:pt x="1077" y="174"/>
                    <a:pt x="1076" y="175"/>
                    <a:pt x="1076" y="176"/>
                  </a:cubicBezTo>
                  <a:cubicBezTo>
                    <a:pt x="1072" y="175"/>
                    <a:pt x="1064" y="178"/>
                    <a:pt x="1062" y="175"/>
                  </a:cubicBezTo>
                  <a:cubicBezTo>
                    <a:pt x="1060" y="176"/>
                    <a:pt x="1057" y="175"/>
                    <a:pt x="1058" y="179"/>
                  </a:cubicBezTo>
                  <a:cubicBezTo>
                    <a:pt x="1050" y="180"/>
                    <a:pt x="1049" y="180"/>
                    <a:pt x="1041" y="179"/>
                  </a:cubicBezTo>
                  <a:cubicBezTo>
                    <a:pt x="1040" y="179"/>
                    <a:pt x="1039" y="180"/>
                    <a:pt x="1038" y="180"/>
                  </a:cubicBezTo>
                  <a:cubicBezTo>
                    <a:pt x="1037" y="181"/>
                    <a:pt x="1034" y="182"/>
                    <a:pt x="1034" y="185"/>
                  </a:cubicBezTo>
                  <a:cubicBezTo>
                    <a:pt x="1034" y="189"/>
                    <a:pt x="1027" y="187"/>
                    <a:pt x="1028" y="193"/>
                  </a:cubicBezTo>
                  <a:cubicBezTo>
                    <a:pt x="1027" y="198"/>
                    <a:pt x="1032" y="197"/>
                    <a:pt x="1034" y="199"/>
                  </a:cubicBezTo>
                  <a:cubicBezTo>
                    <a:pt x="1033" y="202"/>
                    <a:pt x="1033" y="206"/>
                    <a:pt x="1028" y="206"/>
                  </a:cubicBezTo>
                  <a:cubicBezTo>
                    <a:pt x="1029" y="209"/>
                    <a:pt x="1028" y="210"/>
                    <a:pt x="1025" y="210"/>
                  </a:cubicBezTo>
                  <a:cubicBezTo>
                    <a:pt x="1025" y="216"/>
                    <a:pt x="1025" y="216"/>
                    <a:pt x="1025" y="216"/>
                  </a:cubicBezTo>
                  <a:cubicBezTo>
                    <a:pt x="1026" y="218"/>
                    <a:pt x="1028" y="214"/>
                    <a:pt x="1028" y="217"/>
                  </a:cubicBezTo>
                  <a:cubicBezTo>
                    <a:pt x="1029" y="220"/>
                    <a:pt x="1026" y="219"/>
                    <a:pt x="1025" y="220"/>
                  </a:cubicBezTo>
                  <a:cubicBezTo>
                    <a:pt x="1025" y="220"/>
                    <a:pt x="1024" y="224"/>
                    <a:pt x="1024" y="224"/>
                  </a:cubicBezTo>
                  <a:cubicBezTo>
                    <a:pt x="1022" y="225"/>
                    <a:pt x="1019" y="224"/>
                    <a:pt x="1017" y="225"/>
                  </a:cubicBezTo>
                  <a:cubicBezTo>
                    <a:pt x="1016" y="226"/>
                    <a:pt x="1018" y="230"/>
                    <a:pt x="1017" y="231"/>
                  </a:cubicBezTo>
                  <a:cubicBezTo>
                    <a:pt x="1016" y="232"/>
                    <a:pt x="1016" y="228"/>
                    <a:pt x="1015" y="228"/>
                  </a:cubicBezTo>
                  <a:cubicBezTo>
                    <a:pt x="1014" y="228"/>
                    <a:pt x="1011" y="229"/>
                    <a:pt x="1014" y="235"/>
                  </a:cubicBezTo>
                  <a:cubicBezTo>
                    <a:pt x="1011" y="234"/>
                    <a:pt x="1012" y="237"/>
                    <a:pt x="1011" y="238"/>
                  </a:cubicBezTo>
                  <a:cubicBezTo>
                    <a:pt x="1011" y="238"/>
                    <a:pt x="1009" y="238"/>
                    <a:pt x="1009" y="238"/>
                  </a:cubicBezTo>
                  <a:cubicBezTo>
                    <a:pt x="1008" y="239"/>
                    <a:pt x="1008" y="242"/>
                    <a:pt x="1006" y="241"/>
                  </a:cubicBezTo>
                  <a:cubicBezTo>
                    <a:pt x="1006" y="243"/>
                    <a:pt x="1004" y="244"/>
                    <a:pt x="1004" y="246"/>
                  </a:cubicBezTo>
                  <a:cubicBezTo>
                    <a:pt x="1002" y="247"/>
                    <a:pt x="999" y="246"/>
                    <a:pt x="999" y="248"/>
                  </a:cubicBezTo>
                  <a:cubicBezTo>
                    <a:pt x="997" y="247"/>
                    <a:pt x="999" y="246"/>
                    <a:pt x="999" y="244"/>
                  </a:cubicBezTo>
                  <a:cubicBezTo>
                    <a:pt x="999" y="244"/>
                    <a:pt x="997" y="243"/>
                    <a:pt x="997" y="242"/>
                  </a:cubicBezTo>
                  <a:cubicBezTo>
                    <a:pt x="997" y="241"/>
                    <a:pt x="997" y="240"/>
                    <a:pt x="997" y="239"/>
                  </a:cubicBezTo>
                  <a:cubicBezTo>
                    <a:pt x="996" y="239"/>
                    <a:pt x="995" y="237"/>
                    <a:pt x="994" y="237"/>
                  </a:cubicBezTo>
                  <a:cubicBezTo>
                    <a:pt x="994" y="236"/>
                    <a:pt x="993" y="235"/>
                    <a:pt x="992" y="235"/>
                  </a:cubicBezTo>
                  <a:cubicBezTo>
                    <a:pt x="993" y="233"/>
                    <a:pt x="993" y="230"/>
                    <a:pt x="993" y="227"/>
                  </a:cubicBezTo>
                  <a:cubicBezTo>
                    <a:pt x="993" y="224"/>
                    <a:pt x="992" y="224"/>
                    <a:pt x="992" y="223"/>
                  </a:cubicBezTo>
                  <a:cubicBezTo>
                    <a:pt x="991" y="217"/>
                    <a:pt x="993" y="211"/>
                    <a:pt x="992" y="207"/>
                  </a:cubicBezTo>
                  <a:cubicBezTo>
                    <a:pt x="997" y="211"/>
                    <a:pt x="992" y="205"/>
                    <a:pt x="994" y="202"/>
                  </a:cubicBezTo>
                  <a:cubicBezTo>
                    <a:pt x="995" y="201"/>
                    <a:pt x="996" y="206"/>
                    <a:pt x="997" y="203"/>
                  </a:cubicBezTo>
                  <a:cubicBezTo>
                    <a:pt x="997" y="202"/>
                    <a:pt x="997" y="201"/>
                    <a:pt x="997" y="200"/>
                  </a:cubicBezTo>
                  <a:cubicBezTo>
                    <a:pt x="999" y="198"/>
                    <a:pt x="1004" y="194"/>
                    <a:pt x="1006" y="193"/>
                  </a:cubicBezTo>
                  <a:cubicBezTo>
                    <a:pt x="1006" y="193"/>
                    <a:pt x="1008" y="193"/>
                    <a:pt x="1007" y="192"/>
                  </a:cubicBezTo>
                  <a:cubicBezTo>
                    <a:pt x="1005" y="190"/>
                    <a:pt x="1008" y="191"/>
                    <a:pt x="1010" y="190"/>
                  </a:cubicBezTo>
                  <a:cubicBezTo>
                    <a:pt x="1012" y="189"/>
                    <a:pt x="1013" y="187"/>
                    <a:pt x="1013" y="183"/>
                  </a:cubicBezTo>
                  <a:cubicBezTo>
                    <a:pt x="1013" y="183"/>
                    <a:pt x="1018" y="181"/>
                    <a:pt x="1017" y="180"/>
                  </a:cubicBezTo>
                  <a:cubicBezTo>
                    <a:pt x="1017" y="180"/>
                    <a:pt x="1016" y="180"/>
                    <a:pt x="1015" y="180"/>
                  </a:cubicBezTo>
                  <a:cubicBezTo>
                    <a:pt x="1016" y="180"/>
                    <a:pt x="1017" y="178"/>
                    <a:pt x="1017" y="178"/>
                  </a:cubicBezTo>
                  <a:cubicBezTo>
                    <a:pt x="1018" y="177"/>
                    <a:pt x="1020" y="181"/>
                    <a:pt x="1020" y="175"/>
                  </a:cubicBezTo>
                  <a:cubicBezTo>
                    <a:pt x="1022" y="175"/>
                    <a:pt x="1025" y="174"/>
                    <a:pt x="1027" y="173"/>
                  </a:cubicBezTo>
                  <a:cubicBezTo>
                    <a:pt x="1027" y="173"/>
                    <a:pt x="1028" y="171"/>
                    <a:pt x="1028" y="171"/>
                  </a:cubicBezTo>
                  <a:cubicBezTo>
                    <a:pt x="1029" y="170"/>
                    <a:pt x="1030" y="171"/>
                    <a:pt x="1031" y="171"/>
                  </a:cubicBezTo>
                  <a:cubicBezTo>
                    <a:pt x="1032" y="170"/>
                    <a:pt x="1033" y="169"/>
                    <a:pt x="1034" y="168"/>
                  </a:cubicBezTo>
                  <a:cubicBezTo>
                    <a:pt x="1034" y="167"/>
                    <a:pt x="1035" y="168"/>
                    <a:pt x="1035" y="166"/>
                  </a:cubicBezTo>
                  <a:cubicBezTo>
                    <a:pt x="1035" y="165"/>
                    <a:pt x="1037" y="161"/>
                    <a:pt x="1039" y="164"/>
                  </a:cubicBezTo>
                  <a:cubicBezTo>
                    <a:pt x="1039" y="157"/>
                    <a:pt x="1039" y="157"/>
                    <a:pt x="1039" y="157"/>
                  </a:cubicBezTo>
                  <a:cubicBezTo>
                    <a:pt x="1036" y="156"/>
                    <a:pt x="1034" y="157"/>
                    <a:pt x="1032" y="158"/>
                  </a:cubicBezTo>
                  <a:cubicBezTo>
                    <a:pt x="1032" y="159"/>
                    <a:pt x="1030" y="160"/>
                    <a:pt x="1030" y="161"/>
                  </a:cubicBezTo>
                  <a:cubicBezTo>
                    <a:pt x="1029" y="162"/>
                    <a:pt x="1028" y="161"/>
                    <a:pt x="1028" y="162"/>
                  </a:cubicBezTo>
                  <a:cubicBezTo>
                    <a:pt x="1028" y="165"/>
                    <a:pt x="1023" y="164"/>
                    <a:pt x="1023" y="168"/>
                  </a:cubicBezTo>
                  <a:cubicBezTo>
                    <a:pt x="1020" y="167"/>
                    <a:pt x="1018" y="168"/>
                    <a:pt x="1018" y="171"/>
                  </a:cubicBezTo>
                  <a:cubicBezTo>
                    <a:pt x="1017" y="171"/>
                    <a:pt x="1018" y="168"/>
                    <a:pt x="1017" y="168"/>
                  </a:cubicBezTo>
                  <a:cubicBezTo>
                    <a:pt x="1017" y="168"/>
                    <a:pt x="1014" y="168"/>
                    <a:pt x="1014" y="168"/>
                  </a:cubicBezTo>
                  <a:cubicBezTo>
                    <a:pt x="1014" y="167"/>
                    <a:pt x="1015" y="165"/>
                    <a:pt x="1014" y="164"/>
                  </a:cubicBezTo>
                  <a:cubicBezTo>
                    <a:pt x="1008" y="164"/>
                    <a:pt x="1004" y="163"/>
                    <a:pt x="1000" y="164"/>
                  </a:cubicBezTo>
                  <a:cubicBezTo>
                    <a:pt x="998" y="164"/>
                    <a:pt x="1000" y="166"/>
                    <a:pt x="999" y="166"/>
                  </a:cubicBezTo>
                  <a:cubicBezTo>
                    <a:pt x="997" y="168"/>
                    <a:pt x="995" y="167"/>
                    <a:pt x="993" y="168"/>
                  </a:cubicBezTo>
                  <a:cubicBezTo>
                    <a:pt x="991" y="169"/>
                    <a:pt x="991" y="170"/>
                    <a:pt x="989" y="172"/>
                  </a:cubicBezTo>
                  <a:cubicBezTo>
                    <a:pt x="988" y="173"/>
                    <a:pt x="987" y="175"/>
                    <a:pt x="985" y="175"/>
                  </a:cubicBezTo>
                  <a:cubicBezTo>
                    <a:pt x="983" y="179"/>
                    <a:pt x="987" y="178"/>
                    <a:pt x="986" y="182"/>
                  </a:cubicBezTo>
                  <a:cubicBezTo>
                    <a:pt x="984" y="182"/>
                    <a:pt x="983" y="184"/>
                    <a:pt x="983" y="186"/>
                  </a:cubicBezTo>
                  <a:cubicBezTo>
                    <a:pt x="977" y="185"/>
                    <a:pt x="976" y="188"/>
                    <a:pt x="971" y="187"/>
                  </a:cubicBezTo>
                  <a:cubicBezTo>
                    <a:pt x="969" y="186"/>
                    <a:pt x="970" y="185"/>
                    <a:pt x="971" y="183"/>
                  </a:cubicBezTo>
                  <a:cubicBezTo>
                    <a:pt x="968" y="184"/>
                    <a:pt x="968" y="182"/>
                    <a:pt x="968" y="180"/>
                  </a:cubicBezTo>
                  <a:cubicBezTo>
                    <a:pt x="966" y="180"/>
                    <a:pt x="962" y="181"/>
                    <a:pt x="962" y="179"/>
                  </a:cubicBezTo>
                  <a:cubicBezTo>
                    <a:pt x="956" y="183"/>
                    <a:pt x="947" y="185"/>
                    <a:pt x="938" y="186"/>
                  </a:cubicBezTo>
                  <a:cubicBezTo>
                    <a:pt x="938" y="184"/>
                    <a:pt x="934" y="185"/>
                    <a:pt x="936" y="180"/>
                  </a:cubicBezTo>
                  <a:cubicBezTo>
                    <a:pt x="930" y="180"/>
                    <a:pt x="930" y="180"/>
                    <a:pt x="930" y="180"/>
                  </a:cubicBezTo>
                  <a:cubicBezTo>
                    <a:pt x="924" y="182"/>
                    <a:pt x="919" y="184"/>
                    <a:pt x="915" y="186"/>
                  </a:cubicBezTo>
                  <a:cubicBezTo>
                    <a:pt x="911" y="188"/>
                    <a:pt x="908" y="192"/>
                    <a:pt x="903" y="193"/>
                  </a:cubicBezTo>
                  <a:cubicBezTo>
                    <a:pt x="904" y="196"/>
                    <a:pt x="903" y="197"/>
                    <a:pt x="900" y="197"/>
                  </a:cubicBezTo>
                  <a:cubicBezTo>
                    <a:pt x="902" y="201"/>
                    <a:pt x="898" y="201"/>
                    <a:pt x="899" y="204"/>
                  </a:cubicBezTo>
                  <a:cubicBezTo>
                    <a:pt x="896" y="202"/>
                    <a:pt x="894" y="210"/>
                    <a:pt x="892" y="209"/>
                  </a:cubicBezTo>
                  <a:cubicBezTo>
                    <a:pt x="889" y="206"/>
                    <a:pt x="892" y="210"/>
                    <a:pt x="888" y="210"/>
                  </a:cubicBezTo>
                  <a:cubicBezTo>
                    <a:pt x="885" y="210"/>
                    <a:pt x="885" y="211"/>
                    <a:pt x="885" y="213"/>
                  </a:cubicBezTo>
                  <a:cubicBezTo>
                    <a:pt x="878" y="210"/>
                    <a:pt x="881" y="218"/>
                    <a:pt x="875" y="217"/>
                  </a:cubicBezTo>
                  <a:cubicBezTo>
                    <a:pt x="876" y="218"/>
                    <a:pt x="880" y="224"/>
                    <a:pt x="881" y="221"/>
                  </a:cubicBezTo>
                  <a:cubicBezTo>
                    <a:pt x="883" y="222"/>
                    <a:pt x="882" y="225"/>
                    <a:pt x="882" y="227"/>
                  </a:cubicBezTo>
                  <a:cubicBezTo>
                    <a:pt x="884" y="225"/>
                    <a:pt x="886" y="228"/>
                    <a:pt x="886" y="228"/>
                  </a:cubicBezTo>
                  <a:cubicBezTo>
                    <a:pt x="888" y="228"/>
                    <a:pt x="889" y="226"/>
                    <a:pt x="892" y="227"/>
                  </a:cubicBezTo>
                  <a:cubicBezTo>
                    <a:pt x="892" y="227"/>
                    <a:pt x="894" y="228"/>
                    <a:pt x="893" y="228"/>
                  </a:cubicBezTo>
                  <a:cubicBezTo>
                    <a:pt x="895" y="228"/>
                    <a:pt x="897" y="224"/>
                    <a:pt x="898" y="227"/>
                  </a:cubicBezTo>
                  <a:cubicBezTo>
                    <a:pt x="899" y="227"/>
                    <a:pt x="899" y="225"/>
                    <a:pt x="899" y="224"/>
                  </a:cubicBezTo>
                  <a:cubicBezTo>
                    <a:pt x="901" y="225"/>
                    <a:pt x="901" y="235"/>
                    <a:pt x="905" y="230"/>
                  </a:cubicBezTo>
                  <a:cubicBezTo>
                    <a:pt x="908" y="229"/>
                    <a:pt x="904" y="236"/>
                    <a:pt x="909" y="234"/>
                  </a:cubicBezTo>
                  <a:cubicBezTo>
                    <a:pt x="909" y="235"/>
                    <a:pt x="906" y="234"/>
                    <a:pt x="906" y="235"/>
                  </a:cubicBezTo>
                  <a:cubicBezTo>
                    <a:pt x="906" y="235"/>
                    <a:pt x="908" y="239"/>
                    <a:pt x="907" y="241"/>
                  </a:cubicBezTo>
                  <a:cubicBezTo>
                    <a:pt x="907" y="241"/>
                    <a:pt x="906" y="241"/>
                    <a:pt x="906" y="242"/>
                  </a:cubicBezTo>
                  <a:cubicBezTo>
                    <a:pt x="906" y="243"/>
                    <a:pt x="905" y="244"/>
                    <a:pt x="905" y="245"/>
                  </a:cubicBezTo>
                  <a:cubicBezTo>
                    <a:pt x="904" y="249"/>
                    <a:pt x="907" y="258"/>
                    <a:pt x="902" y="253"/>
                  </a:cubicBezTo>
                  <a:cubicBezTo>
                    <a:pt x="903" y="266"/>
                    <a:pt x="897" y="271"/>
                    <a:pt x="895" y="280"/>
                  </a:cubicBezTo>
                  <a:cubicBezTo>
                    <a:pt x="893" y="282"/>
                    <a:pt x="893" y="281"/>
                    <a:pt x="891" y="280"/>
                  </a:cubicBezTo>
                  <a:cubicBezTo>
                    <a:pt x="890" y="281"/>
                    <a:pt x="891" y="283"/>
                    <a:pt x="891" y="284"/>
                  </a:cubicBezTo>
                  <a:cubicBezTo>
                    <a:pt x="890" y="286"/>
                    <a:pt x="888" y="285"/>
                    <a:pt x="886" y="286"/>
                  </a:cubicBezTo>
                  <a:cubicBezTo>
                    <a:pt x="886" y="286"/>
                    <a:pt x="887" y="288"/>
                    <a:pt x="886" y="288"/>
                  </a:cubicBezTo>
                  <a:cubicBezTo>
                    <a:pt x="886" y="289"/>
                    <a:pt x="884" y="288"/>
                    <a:pt x="884" y="288"/>
                  </a:cubicBezTo>
                  <a:cubicBezTo>
                    <a:pt x="883" y="289"/>
                    <a:pt x="885" y="290"/>
                    <a:pt x="885" y="290"/>
                  </a:cubicBezTo>
                  <a:cubicBezTo>
                    <a:pt x="884" y="291"/>
                    <a:pt x="882" y="291"/>
                    <a:pt x="881" y="293"/>
                  </a:cubicBezTo>
                  <a:cubicBezTo>
                    <a:pt x="880" y="294"/>
                    <a:pt x="880" y="296"/>
                    <a:pt x="879" y="297"/>
                  </a:cubicBezTo>
                  <a:cubicBezTo>
                    <a:pt x="878" y="298"/>
                    <a:pt x="877" y="297"/>
                    <a:pt x="875" y="298"/>
                  </a:cubicBezTo>
                  <a:cubicBezTo>
                    <a:pt x="874" y="299"/>
                    <a:pt x="875" y="301"/>
                    <a:pt x="874" y="303"/>
                  </a:cubicBezTo>
                  <a:cubicBezTo>
                    <a:pt x="873" y="303"/>
                    <a:pt x="871" y="302"/>
                    <a:pt x="871" y="303"/>
                  </a:cubicBezTo>
                  <a:cubicBezTo>
                    <a:pt x="871" y="303"/>
                    <a:pt x="871" y="306"/>
                    <a:pt x="870" y="305"/>
                  </a:cubicBezTo>
                  <a:cubicBezTo>
                    <a:pt x="869" y="304"/>
                    <a:pt x="867" y="304"/>
                    <a:pt x="867" y="308"/>
                  </a:cubicBezTo>
                  <a:cubicBezTo>
                    <a:pt x="860" y="309"/>
                    <a:pt x="860" y="308"/>
                    <a:pt x="853" y="308"/>
                  </a:cubicBezTo>
                  <a:cubicBezTo>
                    <a:pt x="853" y="309"/>
                    <a:pt x="847" y="312"/>
                    <a:pt x="850" y="312"/>
                  </a:cubicBezTo>
                  <a:cubicBezTo>
                    <a:pt x="851" y="315"/>
                    <a:pt x="840" y="313"/>
                    <a:pt x="846" y="315"/>
                  </a:cubicBezTo>
                  <a:cubicBezTo>
                    <a:pt x="845" y="317"/>
                    <a:pt x="843" y="317"/>
                    <a:pt x="843" y="315"/>
                  </a:cubicBezTo>
                  <a:cubicBezTo>
                    <a:pt x="839" y="318"/>
                    <a:pt x="841" y="321"/>
                    <a:pt x="842" y="326"/>
                  </a:cubicBezTo>
                  <a:cubicBezTo>
                    <a:pt x="837" y="327"/>
                    <a:pt x="839" y="327"/>
                    <a:pt x="835" y="326"/>
                  </a:cubicBezTo>
                  <a:cubicBezTo>
                    <a:pt x="836" y="328"/>
                    <a:pt x="836" y="329"/>
                    <a:pt x="833" y="329"/>
                  </a:cubicBezTo>
                  <a:cubicBezTo>
                    <a:pt x="833" y="332"/>
                    <a:pt x="834" y="344"/>
                    <a:pt x="836" y="340"/>
                  </a:cubicBezTo>
                  <a:cubicBezTo>
                    <a:pt x="839" y="340"/>
                    <a:pt x="836" y="351"/>
                    <a:pt x="840" y="352"/>
                  </a:cubicBezTo>
                  <a:cubicBezTo>
                    <a:pt x="844" y="352"/>
                    <a:pt x="839" y="356"/>
                    <a:pt x="843" y="357"/>
                  </a:cubicBezTo>
                  <a:cubicBezTo>
                    <a:pt x="842" y="357"/>
                    <a:pt x="842" y="360"/>
                    <a:pt x="842" y="360"/>
                  </a:cubicBezTo>
                  <a:cubicBezTo>
                    <a:pt x="840" y="361"/>
                    <a:pt x="839" y="359"/>
                    <a:pt x="839" y="359"/>
                  </a:cubicBezTo>
                  <a:cubicBezTo>
                    <a:pt x="837" y="359"/>
                    <a:pt x="838" y="361"/>
                    <a:pt x="837" y="361"/>
                  </a:cubicBezTo>
                  <a:cubicBezTo>
                    <a:pt x="836" y="362"/>
                    <a:pt x="834" y="361"/>
                    <a:pt x="833" y="361"/>
                  </a:cubicBezTo>
                  <a:cubicBezTo>
                    <a:pt x="830" y="362"/>
                    <a:pt x="826" y="365"/>
                    <a:pt x="823" y="363"/>
                  </a:cubicBezTo>
                  <a:cubicBezTo>
                    <a:pt x="823" y="360"/>
                    <a:pt x="824" y="359"/>
                    <a:pt x="825" y="357"/>
                  </a:cubicBezTo>
                  <a:cubicBezTo>
                    <a:pt x="825" y="354"/>
                    <a:pt x="823" y="350"/>
                    <a:pt x="826" y="349"/>
                  </a:cubicBezTo>
                  <a:cubicBezTo>
                    <a:pt x="826" y="347"/>
                    <a:pt x="822" y="348"/>
                    <a:pt x="823" y="343"/>
                  </a:cubicBezTo>
                  <a:cubicBezTo>
                    <a:pt x="820" y="342"/>
                    <a:pt x="818" y="344"/>
                    <a:pt x="815" y="340"/>
                  </a:cubicBezTo>
                  <a:cubicBezTo>
                    <a:pt x="814" y="336"/>
                    <a:pt x="820" y="339"/>
                    <a:pt x="818" y="333"/>
                  </a:cubicBezTo>
                  <a:cubicBezTo>
                    <a:pt x="817" y="332"/>
                    <a:pt x="816" y="333"/>
                    <a:pt x="816" y="333"/>
                  </a:cubicBezTo>
                  <a:cubicBezTo>
                    <a:pt x="815" y="333"/>
                    <a:pt x="814" y="332"/>
                    <a:pt x="814" y="331"/>
                  </a:cubicBezTo>
                  <a:cubicBezTo>
                    <a:pt x="813" y="330"/>
                    <a:pt x="811" y="329"/>
                    <a:pt x="811" y="328"/>
                  </a:cubicBezTo>
                  <a:cubicBezTo>
                    <a:pt x="810" y="329"/>
                    <a:pt x="808" y="329"/>
                    <a:pt x="806" y="329"/>
                  </a:cubicBezTo>
                  <a:cubicBezTo>
                    <a:pt x="805" y="329"/>
                    <a:pt x="806" y="331"/>
                    <a:pt x="806" y="331"/>
                  </a:cubicBezTo>
                  <a:cubicBezTo>
                    <a:pt x="806" y="335"/>
                    <a:pt x="803" y="327"/>
                    <a:pt x="804" y="333"/>
                  </a:cubicBezTo>
                  <a:cubicBezTo>
                    <a:pt x="800" y="330"/>
                    <a:pt x="800" y="337"/>
                    <a:pt x="795" y="333"/>
                  </a:cubicBezTo>
                  <a:cubicBezTo>
                    <a:pt x="799" y="330"/>
                    <a:pt x="795" y="328"/>
                    <a:pt x="799" y="325"/>
                  </a:cubicBezTo>
                  <a:cubicBezTo>
                    <a:pt x="802" y="323"/>
                    <a:pt x="793" y="324"/>
                    <a:pt x="792" y="326"/>
                  </a:cubicBezTo>
                  <a:cubicBezTo>
                    <a:pt x="792" y="330"/>
                    <a:pt x="790" y="325"/>
                    <a:pt x="791" y="325"/>
                  </a:cubicBezTo>
                  <a:cubicBezTo>
                    <a:pt x="788" y="325"/>
                    <a:pt x="789" y="329"/>
                    <a:pt x="787" y="329"/>
                  </a:cubicBezTo>
                  <a:cubicBezTo>
                    <a:pt x="786" y="329"/>
                    <a:pt x="783" y="331"/>
                    <a:pt x="783" y="332"/>
                  </a:cubicBezTo>
                  <a:cubicBezTo>
                    <a:pt x="782" y="333"/>
                    <a:pt x="781" y="333"/>
                    <a:pt x="781" y="335"/>
                  </a:cubicBezTo>
                  <a:cubicBezTo>
                    <a:pt x="776" y="334"/>
                    <a:pt x="777" y="334"/>
                    <a:pt x="771" y="335"/>
                  </a:cubicBezTo>
                  <a:cubicBezTo>
                    <a:pt x="773" y="335"/>
                    <a:pt x="772" y="338"/>
                    <a:pt x="773" y="339"/>
                  </a:cubicBezTo>
                  <a:cubicBezTo>
                    <a:pt x="774" y="340"/>
                    <a:pt x="776" y="338"/>
                    <a:pt x="777" y="339"/>
                  </a:cubicBezTo>
                  <a:cubicBezTo>
                    <a:pt x="777" y="339"/>
                    <a:pt x="777" y="341"/>
                    <a:pt x="777" y="342"/>
                  </a:cubicBezTo>
                  <a:cubicBezTo>
                    <a:pt x="778" y="342"/>
                    <a:pt x="780" y="341"/>
                    <a:pt x="781" y="342"/>
                  </a:cubicBezTo>
                  <a:cubicBezTo>
                    <a:pt x="782" y="342"/>
                    <a:pt x="781" y="344"/>
                    <a:pt x="781" y="345"/>
                  </a:cubicBezTo>
                  <a:cubicBezTo>
                    <a:pt x="782" y="346"/>
                    <a:pt x="784" y="345"/>
                    <a:pt x="785" y="346"/>
                  </a:cubicBezTo>
                  <a:cubicBezTo>
                    <a:pt x="787" y="346"/>
                    <a:pt x="786" y="343"/>
                    <a:pt x="788" y="343"/>
                  </a:cubicBezTo>
                  <a:cubicBezTo>
                    <a:pt x="794" y="343"/>
                    <a:pt x="798" y="344"/>
                    <a:pt x="798" y="349"/>
                  </a:cubicBezTo>
                  <a:cubicBezTo>
                    <a:pt x="796" y="351"/>
                    <a:pt x="793" y="351"/>
                    <a:pt x="791" y="349"/>
                  </a:cubicBezTo>
                  <a:cubicBezTo>
                    <a:pt x="790" y="350"/>
                    <a:pt x="789" y="353"/>
                    <a:pt x="790" y="356"/>
                  </a:cubicBezTo>
                  <a:cubicBezTo>
                    <a:pt x="787" y="355"/>
                    <a:pt x="787" y="357"/>
                    <a:pt x="788" y="357"/>
                  </a:cubicBezTo>
                  <a:cubicBezTo>
                    <a:pt x="788" y="359"/>
                    <a:pt x="785" y="358"/>
                    <a:pt x="783" y="359"/>
                  </a:cubicBezTo>
                  <a:cubicBezTo>
                    <a:pt x="785" y="364"/>
                    <a:pt x="790" y="366"/>
                    <a:pt x="790" y="373"/>
                  </a:cubicBezTo>
                  <a:cubicBezTo>
                    <a:pt x="793" y="368"/>
                    <a:pt x="791" y="372"/>
                    <a:pt x="794" y="374"/>
                  </a:cubicBezTo>
                  <a:cubicBezTo>
                    <a:pt x="793" y="379"/>
                    <a:pt x="795" y="386"/>
                    <a:pt x="792" y="389"/>
                  </a:cubicBezTo>
                  <a:cubicBezTo>
                    <a:pt x="795" y="393"/>
                    <a:pt x="796" y="397"/>
                    <a:pt x="795" y="404"/>
                  </a:cubicBezTo>
                  <a:cubicBezTo>
                    <a:pt x="791" y="400"/>
                    <a:pt x="793" y="410"/>
                    <a:pt x="791" y="408"/>
                  </a:cubicBezTo>
                  <a:cubicBezTo>
                    <a:pt x="789" y="406"/>
                    <a:pt x="791" y="408"/>
                    <a:pt x="790" y="409"/>
                  </a:cubicBezTo>
                  <a:cubicBezTo>
                    <a:pt x="789" y="410"/>
                    <a:pt x="786" y="410"/>
                    <a:pt x="787" y="415"/>
                  </a:cubicBezTo>
                  <a:cubicBezTo>
                    <a:pt x="782" y="413"/>
                    <a:pt x="786" y="419"/>
                    <a:pt x="781" y="418"/>
                  </a:cubicBezTo>
                  <a:cubicBezTo>
                    <a:pt x="785" y="421"/>
                    <a:pt x="775" y="423"/>
                    <a:pt x="777" y="425"/>
                  </a:cubicBezTo>
                  <a:cubicBezTo>
                    <a:pt x="779" y="427"/>
                    <a:pt x="776" y="425"/>
                    <a:pt x="774" y="427"/>
                  </a:cubicBezTo>
                  <a:cubicBezTo>
                    <a:pt x="773" y="428"/>
                    <a:pt x="774" y="430"/>
                    <a:pt x="773" y="432"/>
                  </a:cubicBezTo>
                  <a:cubicBezTo>
                    <a:pt x="772" y="432"/>
                    <a:pt x="770" y="431"/>
                    <a:pt x="770" y="432"/>
                  </a:cubicBezTo>
                  <a:cubicBezTo>
                    <a:pt x="770" y="432"/>
                    <a:pt x="770" y="434"/>
                    <a:pt x="770" y="434"/>
                  </a:cubicBezTo>
                  <a:cubicBezTo>
                    <a:pt x="769" y="436"/>
                    <a:pt x="764" y="433"/>
                    <a:pt x="766" y="437"/>
                  </a:cubicBezTo>
                  <a:cubicBezTo>
                    <a:pt x="757" y="438"/>
                    <a:pt x="758" y="438"/>
                    <a:pt x="749" y="437"/>
                  </a:cubicBezTo>
                  <a:cubicBezTo>
                    <a:pt x="747" y="437"/>
                    <a:pt x="748" y="440"/>
                    <a:pt x="748" y="441"/>
                  </a:cubicBezTo>
                  <a:cubicBezTo>
                    <a:pt x="744" y="439"/>
                    <a:pt x="740" y="445"/>
                    <a:pt x="739" y="444"/>
                  </a:cubicBezTo>
                  <a:cubicBezTo>
                    <a:pt x="737" y="442"/>
                    <a:pt x="739" y="446"/>
                    <a:pt x="734" y="446"/>
                  </a:cubicBezTo>
                  <a:cubicBezTo>
                    <a:pt x="731" y="446"/>
                    <a:pt x="735" y="448"/>
                    <a:pt x="732" y="448"/>
                  </a:cubicBezTo>
                  <a:cubicBezTo>
                    <a:pt x="729" y="452"/>
                    <a:pt x="727" y="446"/>
                    <a:pt x="724" y="446"/>
                  </a:cubicBezTo>
                  <a:cubicBezTo>
                    <a:pt x="719" y="445"/>
                    <a:pt x="719" y="447"/>
                    <a:pt x="715" y="447"/>
                  </a:cubicBezTo>
                  <a:cubicBezTo>
                    <a:pt x="713" y="448"/>
                    <a:pt x="713" y="450"/>
                    <a:pt x="712" y="453"/>
                  </a:cubicBezTo>
                  <a:cubicBezTo>
                    <a:pt x="708" y="451"/>
                    <a:pt x="708" y="455"/>
                    <a:pt x="705" y="455"/>
                  </a:cubicBezTo>
                  <a:cubicBezTo>
                    <a:pt x="704" y="459"/>
                    <a:pt x="708" y="458"/>
                    <a:pt x="708" y="461"/>
                  </a:cubicBezTo>
                  <a:cubicBezTo>
                    <a:pt x="708" y="462"/>
                    <a:pt x="708" y="464"/>
                    <a:pt x="710" y="464"/>
                  </a:cubicBezTo>
                  <a:cubicBezTo>
                    <a:pt x="711" y="464"/>
                    <a:pt x="710" y="466"/>
                    <a:pt x="711" y="467"/>
                  </a:cubicBezTo>
                  <a:cubicBezTo>
                    <a:pt x="712" y="468"/>
                    <a:pt x="714" y="467"/>
                    <a:pt x="715" y="468"/>
                  </a:cubicBezTo>
                  <a:cubicBezTo>
                    <a:pt x="716" y="468"/>
                    <a:pt x="715" y="470"/>
                    <a:pt x="715" y="471"/>
                  </a:cubicBezTo>
                  <a:cubicBezTo>
                    <a:pt x="716" y="471"/>
                    <a:pt x="718" y="470"/>
                    <a:pt x="718" y="471"/>
                  </a:cubicBezTo>
                  <a:cubicBezTo>
                    <a:pt x="719" y="472"/>
                    <a:pt x="719" y="476"/>
                    <a:pt x="721" y="478"/>
                  </a:cubicBezTo>
                  <a:cubicBezTo>
                    <a:pt x="722" y="479"/>
                    <a:pt x="725" y="482"/>
                    <a:pt x="725" y="482"/>
                  </a:cubicBezTo>
                  <a:cubicBezTo>
                    <a:pt x="726" y="484"/>
                    <a:pt x="725" y="486"/>
                    <a:pt x="725" y="488"/>
                  </a:cubicBezTo>
                  <a:cubicBezTo>
                    <a:pt x="725" y="490"/>
                    <a:pt x="727" y="491"/>
                    <a:pt x="727" y="493"/>
                  </a:cubicBezTo>
                  <a:cubicBezTo>
                    <a:pt x="726" y="496"/>
                    <a:pt x="725" y="496"/>
                    <a:pt x="725" y="498"/>
                  </a:cubicBezTo>
                  <a:cubicBezTo>
                    <a:pt x="725" y="500"/>
                    <a:pt x="726" y="503"/>
                    <a:pt x="722" y="500"/>
                  </a:cubicBezTo>
                  <a:cubicBezTo>
                    <a:pt x="724" y="506"/>
                    <a:pt x="718" y="503"/>
                    <a:pt x="720" y="507"/>
                  </a:cubicBezTo>
                  <a:cubicBezTo>
                    <a:pt x="714" y="505"/>
                    <a:pt x="715" y="510"/>
                    <a:pt x="711" y="510"/>
                  </a:cubicBezTo>
                  <a:cubicBezTo>
                    <a:pt x="709" y="510"/>
                    <a:pt x="710" y="512"/>
                    <a:pt x="710" y="513"/>
                  </a:cubicBezTo>
                  <a:cubicBezTo>
                    <a:pt x="709" y="513"/>
                    <a:pt x="706" y="513"/>
                    <a:pt x="707" y="514"/>
                  </a:cubicBezTo>
                  <a:cubicBezTo>
                    <a:pt x="708" y="516"/>
                    <a:pt x="708" y="515"/>
                    <a:pt x="707" y="516"/>
                  </a:cubicBezTo>
                  <a:cubicBezTo>
                    <a:pt x="706" y="517"/>
                    <a:pt x="705" y="519"/>
                    <a:pt x="703" y="519"/>
                  </a:cubicBezTo>
                  <a:cubicBezTo>
                    <a:pt x="704" y="511"/>
                    <a:pt x="700" y="518"/>
                    <a:pt x="700" y="514"/>
                  </a:cubicBezTo>
                  <a:cubicBezTo>
                    <a:pt x="700" y="513"/>
                    <a:pt x="699" y="510"/>
                    <a:pt x="697" y="509"/>
                  </a:cubicBezTo>
                  <a:cubicBezTo>
                    <a:pt x="697" y="508"/>
                    <a:pt x="695" y="509"/>
                    <a:pt x="694" y="509"/>
                  </a:cubicBezTo>
                  <a:cubicBezTo>
                    <a:pt x="694" y="508"/>
                    <a:pt x="695" y="506"/>
                    <a:pt x="694" y="506"/>
                  </a:cubicBezTo>
                  <a:cubicBezTo>
                    <a:pt x="693" y="505"/>
                    <a:pt x="689" y="506"/>
                    <a:pt x="689" y="505"/>
                  </a:cubicBezTo>
                  <a:cubicBezTo>
                    <a:pt x="688" y="504"/>
                    <a:pt x="689" y="502"/>
                    <a:pt x="689" y="502"/>
                  </a:cubicBezTo>
                  <a:cubicBezTo>
                    <a:pt x="688" y="501"/>
                    <a:pt x="686" y="502"/>
                    <a:pt x="684" y="502"/>
                  </a:cubicBezTo>
                  <a:cubicBezTo>
                    <a:pt x="683" y="502"/>
                    <a:pt x="684" y="498"/>
                    <a:pt x="683" y="498"/>
                  </a:cubicBezTo>
                  <a:cubicBezTo>
                    <a:pt x="682" y="497"/>
                    <a:pt x="681" y="498"/>
                    <a:pt x="682" y="499"/>
                  </a:cubicBezTo>
                  <a:cubicBezTo>
                    <a:pt x="679" y="496"/>
                    <a:pt x="680" y="496"/>
                    <a:pt x="677" y="493"/>
                  </a:cubicBezTo>
                  <a:cubicBezTo>
                    <a:pt x="673" y="492"/>
                    <a:pt x="674" y="498"/>
                    <a:pt x="673" y="500"/>
                  </a:cubicBezTo>
                  <a:cubicBezTo>
                    <a:pt x="673" y="501"/>
                    <a:pt x="671" y="501"/>
                    <a:pt x="670" y="502"/>
                  </a:cubicBezTo>
                  <a:cubicBezTo>
                    <a:pt x="670" y="504"/>
                    <a:pt x="671" y="508"/>
                    <a:pt x="669" y="510"/>
                  </a:cubicBezTo>
                  <a:cubicBezTo>
                    <a:pt x="670" y="511"/>
                    <a:pt x="670" y="512"/>
                    <a:pt x="670" y="514"/>
                  </a:cubicBezTo>
                  <a:cubicBezTo>
                    <a:pt x="671" y="516"/>
                    <a:pt x="673" y="518"/>
                    <a:pt x="673" y="516"/>
                  </a:cubicBezTo>
                  <a:cubicBezTo>
                    <a:pt x="677" y="519"/>
                    <a:pt x="675" y="521"/>
                    <a:pt x="675" y="526"/>
                  </a:cubicBezTo>
                  <a:cubicBezTo>
                    <a:pt x="675" y="527"/>
                    <a:pt x="676" y="527"/>
                    <a:pt x="676" y="528"/>
                  </a:cubicBezTo>
                  <a:cubicBezTo>
                    <a:pt x="677" y="529"/>
                    <a:pt x="678" y="531"/>
                    <a:pt x="679" y="531"/>
                  </a:cubicBezTo>
                  <a:cubicBezTo>
                    <a:pt x="681" y="533"/>
                    <a:pt x="683" y="534"/>
                    <a:pt x="686" y="535"/>
                  </a:cubicBezTo>
                  <a:cubicBezTo>
                    <a:pt x="687" y="536"/>
                    <a:pt x="686" y="537"/>
                    <a:pt x="687" y="537"/>
                  </a:cubicBezTo>
                  <a:cubicBezTo>
                    <a:pt x="689" y="537"/>
                    <a:pt x="688" y="538"/>
                    <a:pt x="689" y="540"/>
                  </a:cubicBezTo>
                  <a:cubicBezTo>
                    <a:pt x="689" y="541"/>
                    <a:pt x="691" y="540"/>
                    <a:pt x="691" y="541"/>
                  </a:cubicBezTo>
                  <a:cubicBezTo>
                    <a:pt x="692" y="542"/>
                    <a:pt x="691" y="545"/>
                    <a:pt x="691" y="547"/>
                  </a:cubicBezTo>
                  <a:cubicBezTo>
                    <a:pt x="692" y="547"/>
                    <a:pt x="694" y="549"/>
                    <a:pt x="694" y="549"/>
                  </a:cubicBezTo>
                  <a:cubicBezTo>
                    <a:pt x="694" y="550"/>
                    <a:pt x="691" y="554"/>
                    <a:pt x="696" y="555"/>
                  </a:cubicBezTo>
                  <a:cubicBezTo>
                    <a:pt x="695" y="558"/>
                    <a:pt x="692" y="557"/>
                    <a:pt x="690" y="556"/>
                  </a:cubicBezTo>
                  <a:cubicBezTo>
                    <a:pt x="688" y="556"/>
                    <a:pt x="684" y="556"/>
                    <a:pt x="683" y="555"/>
                  </a:cubicBezTo>
                  <a:cubicBezTo>
                    <a:pt x="684" y="556"/>
                    <a:pt x="685" y="549"/>
                    <a:pt x="682" y="554"/>
                  </a:cubicBezTo>
                  <a:cubicBezTo>
                    <a:pt x="679" y="552"/>
                    <a:pt x="680" y="549"/>
                    <a:pt x="679" y="547"/>
                  </a:cubicBezTo>
                  <a:cubicBezTo>
                    <a:pt x="678" y="545"/>
                    <a:pt x="676" y="544"/>
                    <a:pt x="675" y="542"/>
                  </a:cubicBezTo>
                  <a:cubicBezTo>
                    <a:pt x="674" y="540"/>
                    <a:pt x="674" y="538"/>
                    <a:pt x="676" y="538"/>
                  </a:cubicBezTo>
                  <a:cubicBezTo>
                    <a:pt x="674" y="535"/>
                    <a:pt x="673" y="531"/>
                    <a:pt x="669" y="530"/>
                  </a:cubicBezTo>
                  <a:cubicBezTo>
                    <a:pt x="669" y="527"/>
                    <a:pt x="667" y="526"/>
                    <a:pt x="669" y="526"/>
                  </a:cubicBezTo>
                  <a:cubicBezTo>
                    <a:pt x="668" y="524"/>
                    <a:pt x="666" y="523"/>
                    <a:pt x="665" y="523"/>
                  </a:cubicBezTo>
                  <a:cubicBezTo>
                    <a:pt x="665" y="521"/>
                    <a:pt x="665" y="519"/>
                    <a:pt x="663" y="519"/>
                  </a:cubicBezTo>
                  <a:cubicBezTo>
                    <a:pt x="663" y="516"/>
                    <a:pt x="664" y="515"/>
                    <a:pt x="665" y="513"/>
                  </a:cubicBezTo>
                  <a:cubicBezTo>
                    <a:pt x="665" y="511"/>
                    <a:pt x="664" y="509"/>
                    <a:pt x="662" y="509"/>
                  </a:cubicBezTo>
                  <a:cubicBezTo>
                    <a:pt x="663" y="507"/>
                    <a:pt x="664" y="506"/>
                    <a:pt x="662" y="506"/>
                  </a:cubicBezTo>
                  <a:cubicBezTo>
                    <a:pt x="662" y="504"/>
                    <a:pt x="665" y="505"/>
                    <a:pt x="668" y="505"/>
                  </a:cubicBezTo>
                  <a:cubicBezTo>
                    <a:pt x="667" y="503"/>
                    <a:pt x="666" y="503"/>
                    <a:pt x="666" y="502"/>
                  </a:cubicBezTo>
                  <a:cubicBezTo>
                    <a:pt x="666" y="501"/>
                    <a:pt x="668" y="500"/>
                    <a:pt x="668" y="499"/>
                  </a:cubicBezTo>
                  <a:cubicBezTo>
                    <a:pt x="667" y="497"/>
                    <a:pt x="665" y="495"/>
                    <a:pt x="665" y="492"/>
                  </a:cubicBezTo>
                  <a:cubicBezTo>
                    <a:pt x="664" y="489"/>
                    <a:pt x="665" y="485"/>
                    <a:pt x="665" y="483"/>
                  </a:cubicBezTo>
                  <a:cubicBezTo>
                    <a:pt x="664" y="482"/>
                    <a:pt x="663" y="482"/>
                    <a:pt x="662" y="481"/>
                  </a:cubicBezTo>
                  <a:cubicBezTo>
                    <a:pt x="661" y="479"/>
                    <a:pt x="661" y="478"/>
                    <a:pt x="661" y="476"/>
                  </a:cubicBezTo>
                  <a:cubicBezTo>
                    <a:pt x="659" y="474"/>
                    <a:pt x="658" y="472"/>
                    <a:pt x="656" y="471"/>
                  </a:cubicBezTo>
                  <a:cubicBezTo>
                    <a:pt x="652" y="470"/>
                    <a:pt x="654" y="476"/>
                    <a:pt x="651" y="472"/>
                  </a:cubicBezTo>
                  <a:cubicBezTo>
                    <a:pt x="649" y="472"/>
                    <a:pt x="650" y="475"/>
                    <a:pt x="649" y="476"/>
                  </a:cubicBezTo>
                  <a:cubicBezTo>
                    <a:pt x="649" y="477"/>
                    <a:pt x="647" y="476"/>
                    <a:pt x="647" y="476"/>
                  </a:cubicBezTo>
                  <a:cubicBezTo>
                    <a:pt x="646" y="477"/>
                    <a:pt x="647" y="480"/>
                    <a:pt x="645" y="479"/>
                  </a:cubicBezTo>
                  <a:cubicBezTo>
                    <a:pt x="642" y="480"/>
                    <a:pt x="642" y="478"/>
                    <a:pt x="641" y="475"/>
                  </a:cubicBezTo>
                  <a:cubicBezTo>
                    <a:pt x="641" y="474"/>
                    <a:pt x="640" y="474"/>
                    <a:pt x="640" y="474"/>
                  </a:cubicBezTo>
                  <a:cubicBezTo>
                    <a:pt x="639" y="472"/>
                    <a:pt x="641" y="472"/>
                    <a:pt x="641" y="471"/>
                  </a:cubicBezTo>
                  <a:cubicBezTo>
                    <a:pt x="641" y="470"/>
                    <a:pt x="637" y="464"/>
                    <a:pt x="641" y="461"/>
                  </a:cubicBezTo>
                  <a:cubicBezTo>
                    <a:pt x="640" y="460"/>
                    <a:pt x="637" y="458"/>
                    <a:pt x="638" y="453"/>
                  </a:cubicBezTo>
                  <a:cubicBezTo>
                    <a:pt x="637" y="453"/>
                    <a:pt x="637" y="454"/>
                    <a:pt x="637" y="455"/>
                  </a:cubicBezTo>
                  <a:cubicBezTo>
                    <a:pt x="634" y="454"/>
                    <a:pt x="636" y="449"/>
                    <a:pt x="634" y="447"/>
                  </a:cubicBezTo>
                  <a:cubicBezTo>
                    <a:pt x="633" y="446"/>
                    <a:pt x="632" y="445"/>
                    <a:pt x="631" y="444"/>
                  </a:cubicBezTo>
                  <a:cubicBezTo>
                    <a:pt x="631" y="443"/>
                    <a:pt x="630" y="442"/>
                    <a:pt x="630" y="441"/>
                  </a:cubicBezTo>
                  <a:cubicBezTo>
                    <a:pt x="629" y="440"/>
                    <a:pt x="624" y="440"/>
                    <a:pt x="626" y="437"/>
                  </a:cubicBezTo>
                  <a:cubicBezTo>
                    <a:pt x="621" y="437"/>
                    <a:pt x="620" y="440"/>
                    <a:pt x="617" y="441"/>
                  </a:cubicBezTo>
                  <a:cubicBezTo>
                    <a:pt x="615" y="441"/>
                    <a:pt x="613" y="441"/>
                    <a:pt x="613" y="443"/>
                  </a:cubicBezTo>
                  <a:cubicBezTo>
                    <a:pt x="603" y="443"/>
                    <a:pt x="603" y="443"/>
                    <a:pt x="603" y="443"/>
                  </a:cubicBezTo>
                  <a:cubicBezTo>
                    <a:pt x="602" y="444"/>
                    <a:pt x="601" y="445"/>
                    <a:pt x="600" y="446"/>
                  </a:cubicBezTo>
                  <a:cubicBezTo>
                    <a:pt x="600" y="446"/>
                    <a:pt x="599" y="445"/>
                    <a:pt x="599" y="447"/>
                  </a:cubicBezTo>
                  <a:cubicBezTo>
                    <a:pt x="599" y="448"/>
                    <a:pt x="596" y="449"/>
                    <a:pt x="595" y="450"/>
                  </a:cubicBezTo>
                  <a:cubicBezTo>
                    <a:pt x="592" y="452"/>
                    <a:pt x="589" y="458"/>
                    <a:pt x="583" y="460"/>
                  </a:cubicBezTo>
                  <a:cubicBezTo>
                    <a:pt x="580" y="462"/>
                    <a:pt x="579" y="467"/>
                    <a:pt x="574" y="468"/>
                  </a:cubicBezTo>
                  <a:cubicBezTo>
                    <a:pt x="576" y="471"/>
                    <a:pt x="575" y="471"/>
                    <a:pt x="571" y="471"/>
                  </a:cubicBezTo>
                  <a:cubicBezTo>
                    <a:pt x="571" y="473"/>
                    <a:pt x="571" y="473"/>
                    <a:pt x="572" y="474"/>
                  </a:cubicBezTo>
                  <a:cubicBezTo>
                    <a:pt x="572" y="475"/>
                    <a:pt x="569" y="475"/>
                    <a:pt x="569" y="474"/>
                  </a:cubicBezTo>
                  <a:cubicBezTo>
                    <a:pt x="567" y="474"/>
                    <a:pt x="568" y="478"/>
                    <a:pt x="564" y="476"/>
                  </a:cubicBezTo>
                  <a:cubicBezTo>
                    <a:pt x="562" y="477"/>
                    <a:pt x="562" y="480"/>
                    <a:pt x="560" y="479"/>
                  </a:cubicBezTo>
                  <a:cubicBezTo>
                    <a:pt x="559" y="482"/>
                    <a:pt x="561" y="482"/>
                    <a:pt x="561" y="483"/>
                  </a:cubicBezTo>
                  <a:cubicBezTo>
                    <a:pt x="561" y="486"/>
                    <a:pt x="559" y="490"/>
                    <a:pt x="558" y="495"/>
                  </a:cubicBezTo>
                  <a:cubicBezTo>
                    <a:pt x="557" y="501"/>
                    <a:pt x="558" y="508"/>
                    <a:pt x="557" y="510"/>
                  </a:cubicBezTo>
                  <a:cubicBezTo>
                    <a:pt x="557" y="511"/>
                    <a:pt x="554" y="510"/>
                    <a:pt x="554" y="510"/>
                  </a:cubicBezTo>
                  <a:cubicBezTo>
                    <a:pt x="553" y="511"/>
                    <a:pt x="554" y="515"/>
                    <a:pt x="553" y="516"/>
                  </a:cubicBezTo>
                  <a:cubicBezTo>
                    <a:pt x="551" y="517"/>
                    <a:pt x="549" y="516"/>
                    <a:pt x="547" y="517"/>
                  </a:cubicBezTo>
                  <a:cubicBezTo>
                    <a:pt x="546" y="518"/>
                    <a:pt x="546" y="521"/>
                    <a:pt x="543" y="520"/>
                  </a:cubicBezTo>
                  <a:cubicBezTo>
                    <a:pt x="539" y="516"/>
                    <a:pt x="537" y="512"/>
                    <a:pt x="536" y="506"/>
                  </a:cubicBezTo>
                  <a:cubicBezTo>
                    <a:pt x="535" y="505"/>
                    <a:pt x="534" y="504"/>
                    <a:pt x="533" y="503"/>
                  </a:cubicBezTo>
                  <a:cubicBezTo>
                    <a:pt x="532" y="503"/>
                    <a:pt x="532" y="501"/>
                    <a:pt x="530" y="502"/>
                  </a:cubicBezTo>
                  <a:cubicBezTo>
                    <a:pt x="529" y="497"/>
                    <a:pt x="532" y="497"/>
                    <a:pt x="533" y="495"/>
                  </a:cubicBezTo>
                  <a:cubicBezTo>
                    <a:pt x="533" y="492"/>
                    <a:pt x="530" y="491"/>
                    <a:pt x="529" y="489"/>
                  </a:cubicBezTo>
                  <a:cubicBezTo>
                    <a:pt x="527" y="488"/>
                    <a:pt x="527" y="485"/>
                    <a:pt x="524" y="485"/>
                  </a:cubicBezTo>
                  <a:cubicBezTo>
                    <a:pt x="524" y="482"/>
                    <a:pt x="523" y="479"/>
                    <a:pt x="522" y="476"/>
                  </a:cubicBezTo>
                  <a:cubicBezTo>
                    <a:pt x="520" y="474"/>
                    <a:pt x="520" y="464"/>
                    <a:pt x="519" y="457"/>
                  </a:cubicBezTo>
                  <a:cubicBezTo>
                    <a:pt x="518" y="453"/>
                    <a:pt x="517" y="445"/>
                    <a:pt x="516" y="440"/>
                  </a:cubicBezTo>
                  <a:cubicBezTo>
                    <a:pt x="514" y="440"/>
                    <a:pt x="510" y="446"/>
                    <a:pt x="513" y="447"/>
                  </a:cubicBezTo>
                  <a:cubicBezTo>
                    <a:pt x="513" y="451"/>
                    <a:pt x="508" y="447"/>
                    <a:pt x="506" y="447"/>
                  </a:cubicBezTo>
                  <a:cubicBezTo>
                    <a:pt x="505" y="447"/>
                    <a:pt x="504" y="447"/>
                    <a:pt x="503" y="447"/>
                  </a:cubicBezTo>
                  <a:cubicBezTo>
                    <a:pt x="502" y="446"/>
                    <a:pt x="501" y="441"/>
                    <a:pt x="498" y="443"/>
                  </a:cubicBezTo>
                  <a:cubicBezTo>
                    <a:pt x="497" y="440"/>
                    <a:pt x="499" y="440"/>
                    <a:pt x="501" y="440"/>
                  </a:cubicBezTo>
                  <a:cubicBezTo>
                    <a:pt x="499" y="438"/>
                    <a:pt x="500" y="438"/>
                    <a:pt x="501" y="436"/>
                  </a:cubicBezTo>
                  <a:cubicBezTo>
                    <a:pt x="500" y="433"/>
                    <a:pt x="497" y="435"/>
                    <a:pt x="495" y="434"/>
                  </a:cubicBezTo>
                  <a:cubicBezTo>
                    <a:pt x="494" y="434"/>
                    <a:pt x="492" y="427"/>
                    <a:pt x="491" y="432"/>
                  </a:cubicBezTo>
                  <a:cubicBezTo>
                    <a:pt x="488" y="432"/>
                    <a:pt x="489" y="427"/>
                    <a:pt x="489" y="427"/>
                  </a:cubicBezTo>
                  <a:cubicBezTo>
                    <a:pt x="489" y="426"/>
                    <a:pt x="486" y="426"/>
                    <a:pt x="487" y="423"/>
                  </a:cubicBezTo>
                  <a:cubicBezTo>
                    <a:pt x="486" y="422"/>
                    <a:pt x="482" y="424"/>
                    <a:pt x="481" y="423"/>
                  </a:cubicBezTo>
                  <a:cubicBezTo>
                    <a:pt x="481" y="423"/>
                    <a:pt x="481" y="420"/>
                    <a:pt x="481" y="420"/>
                  </a:cubicBezTo>
                  <a:cubicBezTo>
                    <a:pt x="478" y="420"/>
                    <a:pt x="475" y="422"/>
                    <a:pt x="473" y="422"/>
                  </a:cubicBezTo>
                  <a:cubicBezTo>
                    <a:pt x="472" y="422"/>
                    <a:pt x="471" y="422"/>
                    <a:pt x="470" y="422"/>
                  </a:cubicBezTo>
                  <a:cubicBezTo>
                    <a:pt x="468" y="421"/>
                    <a:pt x="467" y="420"/>
                    <a:pt x="467" y="423"/>
                  </a:cubicBezTo>
                  <a:cubicBezTo>
                    <a:pt x="454" y="424"/>
                    <a:pt x="443" y="422"/>
                    <a:pt x="433" y="420"/>
                  </a:cubicBezTo>
                  <a:cubicBezTo>
                    <a:pt x="434" y="417"/>
                    <a:pt x="431" y="418"/>
                    <a:pt x="431" y="416"/>
                  </a:cubicBezTo>
                  <a:cubicBezTo>
                    <a:pt x="430" y="413"/>
                    <a:pt x="424" y="419"/>
                    <a:pt x="428" y="413"/>
                  </a:cubicBezTo>
                  <a:cubicBezTo>
                    <a:pt x="426" y="414"/>
                    <a:pt x="425" y="413"/>
                    <a:pt x="425" y="412"/>
                  </a:cubicBezTo>
                  <a:cubicBezTo>
                    <a:pt x="421" y="414"/>
                    <a:pt x="411" y="412"/>
                    <a:pt x="407" y="411"/>
                  </a:cubicBezTo>
                  <a:cubicBezTo>
                    <a:pt x="405" y="410"/>
                    <a:pt x="404" y="410"/>
                    <a:pt x="404" y="408"/>
                  </a:cubicBezTo>
                  <a:cubicBezTo>
                    <a:pt x="398" y="409"/>
                    <a:pt x="399" y="403"/>
                    <a:pt x="394" y="404"/>
                  </a:cubicBezTo>
                  <a:cubicBezTo>
                    <a:pt x="393" y="398"/>
                    <a:pt x="390" y="395"/>
                    <a:pt x="388" y="391"/>
                  </a:cubicBezTo>
                  <a:cubicBezTo>
                    <a:pt x="376" y="389"/>
                    <a:pt x="376" y="395"/>
                    <a:pt x="377" y="402"/>
                  </a:cubicBezTo>
                  <a:cubicBezTo>
                    <a:pt x="377" y="404"/>
                    <a:pt x="383" y="407"/>
                    <a:pt x="387" y="412"/>
                  </a:cubicBezTo>
                  <a:cubicBezTo>
                    <a:pt x="388" y="413"/>
                    <a:pt x="391" y="421"/>
                    <a:pt x="394" y="419"/>
                  </a:cubicBezTo>
                  <a:cubicBezTo>
                    <a:pt x="393" y="422"/>
                    <a:pt x="397" y="422"/>
                    <a:pt x="395" y="426"/>
                  </a:cubicBezTo>
                  <a:cubicBezTo>
                    <a:pt x="399" y="426"/>
                    <a:pt x="407" y="425"/>
                    <a:pt x="402" y="429"/>
                  </a:cubicBezTo>
                  <a:cubicBezTo>
                    <a:pt x="405" y="430"/>
                    <a:pt x="404" y="427"/>
                    <a:pt x="405" y="426"/>
                  </a:cubicBezTo>
                  <a:cubicBezTo>
                    <a:pt x="407" y="425"/>
                    <a:pt x="411" y="426"/>
                    <a:pt x="411" y="423"/>
                  </a:cubicBezTo>
                  <a:cubicBezTo>
                    <a:pt x="411" y="422"/>
                    <a:pt x="413" y="422"/>
                    <a:pt x="414" y="422"/>
                  </a:cubicBezTo>
                  <a:cubicBezTo>
                    <a:pt x="415" y="421"/>
                    <a:pt x="414" y="420"/>
                    <a:pt x="415" y="419"/>
                  </a:cubicBezTo>
                  <a:cubicBezTo>
                    <a:pt x="417" y="418"/>
                    <a:pt x="421" y="418"/>
                    <a:pt x="423" y="418"/>
                  </a:cubicBezTo>
                  <a:cubicBezTo>
                    <a:pt x="424" y="418"/>
                    <a:pt x="421" y="420"/>
                    <a:pt x="422" y="420"/>
                  </a:cubicBezTo>
                  <a:cubicBezTo>
                    <a:pt x="422" y="421"/>
                    <a:pt x="425" y="420"/>
                    <a:pt x="425" y="420"/>
                  </a:cubicBezTo>
                  <a:cubicBezTo>
                    <a:pt x="426" y="423"/>
                    <a:pt x="425" y="425"/>
                    <a:pt x="426" y="426"/>
                  </a:cubicBezTo>
                  <a:cubicBezTo>
                    <a:pt x="425" y="429"/>
                    <a:pt x="430" y="427"/>
                    <a:pt x="431" y="430"/>
                  </a:cubicBezTo>
                  <a:cubicBezTo>
                    <a:pt x="431" y="434"/>
                    <a:pt x="433" y="431"/>
                    <a:pt x="436" y="433"/>
                  </a:cubicBezTo>
                  <a:cubicBezTo>
                    <a:pt x="438" y="434"/>
                    <a:pt x="437" y="436"/>
                    <a:pt x="440" y="437"/>
                  </a:cubicBezTo>
                  <a:cubicBezTo>
                    <a:pt x="437" y="440"/>
                    <a:pt x="441" y="444"/>
                    <a:pt x="440" y="448"/>
                  </a:cubicBezTo>
                  <a:cubicBezTo>
                    <a:pt x="436" y="448"/>
                    <a:pt x="436" y="448"/>
                    <a:pt x="436" y="448"/>
                  </a:cubicBezTo>
                  <a:cubicBezTo>
                    <a:pt x="438" y="454"/>
                    <a:pt x="433" y="452"/>
                    <a:pt x="433" y="457"/>
                  </a:cubicBezTo>
                  <a:cubicBezTo>
                    <a:pt x="431" y="456"/>
                    <a:pt x="429" y="457"/>
                    <a:pt x="429" y="460"/>
                  </a:cubicBezTo>
                  <a:cubicBezTo>
                    <a:pt x="423" y="460"/>
                    <a:pt x="423" y="460"/>
                    <a:pt x="423" y="460"/>
                  </a:cubicBezTo>
                  <a:cubicBezTo>
                    <a:pt x="421" y="460"/>
                    <a:pt x="423" y="462"/>
                    <a:pt x="422" y="464"/>
                  </a:cubicBezTo>
                  <a:cubicBezTo>
                    <a:pt x="422" y="464"/>
                    <a:pt x="420" y="464"/>
                    <a:pt x="419" y="464"/>
                  </a:cubicBezTo>
                  <a:cubicBezTo>
                    <a:pt x="419" y="464"/>
                    <a:pt x="420" y="467"/>
                    <a:pt x="419" y="468"/>
                  </a:cubicBezTo>
                  <a:cubicBezTo>
                    <a:pt x="416" y="468"/>
                    <a:pt x="415" y="468"/>
                    <a:pt x="415" y="471"/>
                  </a:cubicBezTo>
                  <a:cubicBezTo>
                    <a:pt x="412" y="471"/>
                    <a:pt x="411" y="471"/>
                    <a:pt x="409" y="472"/>
                  </a:cubicBezTo>
                  <a:cubicBezTo>
                    <a:pt x="407" y="474"/>
                    <a:pt x="408" y="474"/>
                    <a:pt x="404" y="475"/>
                  </a:cubicBezTo>
                  <a:cubicBezTo>
                    <a:pt x="402" y="475"/>
                    <a:pt x="395" y="478"/>
                    <a:pt x="395" y="482"/>
                  </a:cubicBezTo>
                  <a:cubicBezTo>
                    <a:pt x="394" y="483"/>
                    <a:pt x="391" y="481"/>
                    <a:pt x="390" y="482"/>
                  </a:cubicBezTo>
                  <a:cubicBezTo>
                    <a:pt x="388" y="483"/>
                    <a:pt x="389" y="484"/>
                    <a:pt x="388" y="485"/>
                  </a:cubicBezTo>
                  <a:cubicBezTo>
                    <a:pt x="388" y="485"/>
                    <a:pt x="386" y="485"/>
                    <a:pt x="386" y="485"/>
                  </a:cubicBezTo>
                  <a:cubicBezTo>
                    <a:pt x="386" y="485"/>
                    <a:pt x="382" y="486"/>
                    <a:pt x="381" y="486"/>
                  </a:cubicBezTo>
                  <a:cubicBezTo>
                    <a:pt x="379" y="489"/>
                    <a:pt x="368" y="488"/>
                    <a:pt x="363" y="491"/>
                  </a:cubicBezTo>
                  <a:cubicBezTo>
                    <a:pt x="359" y="491"/>
                    <a:pt x="367" y="493"/>
                    <a:pt x="360" y="493"/>
                  </a:cubicBezTo>
                  <a:cubicBezTo>
                    <a:pt x="360" y="493"/>
                    <a:pt x="358" y="493"/>
                    <a:pt x="358" y="493"/>
                  </a:cubicBezTo>
                  <a:cubicBezTo>
                    <a:pt x="356" y="494"/>
                    <a:pt x="356" y="497"/>
                    <a:pt x="353" y="496"/>
                  </a:cubicBezTo>
                  <a:cubicBezTo>
                    <a:pt x="355" y="493"/>
                    <a:pt x="351" y="494"/>
                    <a:pt x="351" y="493"/>
                  </a:cubicBezTo>
                  <a:cubicBezTo>
                    <a:pt x="350" y="492"/>
                    <a:pt x="352" y="487"/>
                    <a:pt x="348" y="488"/>
                  </a:cubicBezTo>
                  <a:cubicBezTo>
                    <a:pt x="347" y="485"/>
                    <a:pt x="349" y="485"/>
                    <a:pt x="349" y="483"/>
                  </a:cubicBezTo>
                  <a:cubicBezTo>
                    <a:pt x="348" y="482"/>
                    <a:pt x="345" y="481"/>
                    <a:pt x="348" y="481"/>
                  </a:cubicBezTo>
                  <a:cubicBezTo>
                    <a:pt x="347" y="479"/>
                    <a:pt x="346" y="478"/>
                    <a:pt x="344" y="478"/>
                  </a:cubicBezTo>
                  <a:cubicBezTo>
                    <a:pt x="345" y="474"/>
                    <a:pt x="341" y="470"/>
                    <a:pt x="344" y="469"/>
                  </a:cubicBezTo>
                  <a:cubicBezTo>
                    <a:pt x="344" y="468"/>
                    <a:pt x="341" y="469"/>
                    <a:pt x="341" y="468"/>
                  </a:cubicBezTo>
                  <a:cubicBezTo>
                    <a:pt x="339" y="467"/>
                    <a:pt x="340" y="463"/>
                    <a:pt x="341" y="464"/>
                  </a:cubicBezTo>
                  <a:cubicBezTo>
                    <a:pt x="340" y="463"/>
                    <a:pt x="339" y="462"/>
                    <a:pt x="338" y="461"/>
                  </a:cubicBezTo>
                  <a:cubicBezTo>
                    <a:pt x="337" y="460"/>
                    <a:pt x="338" y="460"/>
                    <a:pt x="337" y="460"/>
                  </a:cubicBezTo>
                  <a:cubicBezTo>
                    <a:pt x="336" y="460"/>
                    <a:pt x="334" y="455"/>
                    <a:pt x="334" y="455"/>
                  </a:cubicBezTo>
                  <a:cubicBezTo>
                    <a:pt x="334" y="455"/>
                    <a:pt x="334" y="457"/>
                    <a:pt x="334" y="457"/>
                  </a:cubicBezTo>
                  <a:cubicBezTo>
                    <a:pt x="331" y="455"/>
                    <a:pt x="331" y="450"/>
                    <a:pt x="327" y="450"/>
                  </a:cubicBezTo>
                  <a:cubicBezTo>
                    <a:pt x="330" y="444"/>
                    <a:pt x="323" y="443"/>
                    <a:pt x="324" y="436"/>
                  </a:cubicBezTo>
                  <a:cubicBezTo>
                    <a:pt x="324" y="434"/>
                    <a:pt x="321" y="435"/>
                    <a:pt x="321" y="433"/>
                  </a:cubicBezTo>
                  <a:cubicBezTo>
                    <a:pt x="321" y="430"/>
                    <a:pt x="316" y="432"/>
                    <a:pt x="316" y="430"/>
                  </a:cubicBezTo>
                  <a:cubicBezTo>
                    <a:pt x="317" y="428"/>
                    <a:pt x="317" y="427"/>
                    <a:pt x="314" y="427"/>
                  </a:cubicBezTo>
                  <a:cubicBezTo>
                    <a:pt x="316" y="425"/>
                    <a:pt x="315" y="424"/>
                    <a:pt x="314" y="420"/>
                  </a:cubicBezTo>
                  <a:cubicBezTo>
                    <a:pt x="314" y="420"/>
                    <a:pt x="314" y="418"/>
                    <a:pt x="314" y="418"/>
                  </a:cubicBezTo>
                  <a:cubicBezTo>
                    <a:pt x="314" y="417"/>
                    <a:pt x="313" y="418"/>
                    <a:pt x="313" y="418"/>
                  </a:cubicBezTo>
                  <a:cubicBezTo>
                    <a:pt x="312" y="414"/>
                    <a:pt x="315" y="415"/>
                    <a:pt x="313" y="412"/>
                  </a:cubicBezTo>
                  <a:cubicBezTo>
                    <a:pt x="311" y="410"/>
                    <a:pt x="310" y="419"/>
                    <a:pt x="310" y="412"/>
                  </a:cubicBezTo>
                  <a:cubicBezTo>
                    <a:pt x="310" y="407"/>
                    <a:pt x="305" y="403"/>
                    <a:pt x="300" y="398"/>
                  </a:cubicBezTo>
                  <a:cubicBezTo>
                    <a:pt x="296" y="401"/>
                    <a:pt x="299" y="402"/>
                    <a:pt x="297" y="406"/>
                  </a:cubicBezTo>
                  <a:cubicBezTo>
                    <a:pt x="294" y="407"/>
                    <a:pt x="295" y="404"/>
                    <a:pt x="293" y="404"/>
                  </a:cubicBezTo>
                  <a:cubicBezTo>
                    <a:pt x="291" y="404"/>
                    <a:pt x="291" y="402"/>
                    <a:pt x="289" y="402"/>
                  </a:cubicBezTo>
                  <a:cubicBezTo>
                    <a:pt x="292" y="404"/>
                    <a:pt x="290" y="411"/>
                    <a:pt x="294" y="411"/>
                  </a:cubicBezTo>
                  <a:cubicBezTo>
                    <a:pt x="293" y="414"/>
                    <a:pt x="295" y="418"/>
                    <a:pt x="297" y="423"/>
                  </a:cubicBezTo>
                  <a:cubicBezTo>
                    <a:pt x="297" y="424"/>
                    <a:pt x="297" y="426"/>
                    <a:pt x="297" y="426"/>
                  </a:cubicBezTo>
                  <a:cubicBezTo>
                    <a:pt x="299" y="427"/>
                    <a:pt x="300" y="434"/>
                    <a:pt x="301" y="437"/>
                  </a:cubicBezTo>
                  <a:cubicBezTo>
                    <a:pt x="307" y="437"/>
                    <a:pt x="307" y="437"/>
                    <a:pt x="307" y="437"/>
                  </a:cubicBezTo>
                  <a:cubicBezTo>
                    <a:pt x="306" y="438"/>
                    <a:pt x="306" y="439"/>
                    <a:pt x="306" y="441"/>
                  </a:cubicBezTo>
                  <a:cubicBezTo>
                    <a:pt x="307" y="442"/>
                    <a:pt x="308" y="441"/>
                    <a:pt x="308" y="440"/>
                  </a:cubicBezTo>
                  <a:cubicBezTo>
                    <a:pt x="311" y="442"/>
                    <a:pt x="310" y="444"/>
                    <a:pt x="311" y="447"/>
                  </a:cubicBezTo>
                  <a:cubicBezTo>
                    <a:pt x="312" y="448"/>
                    <a:pt x="314" y="448"/>
                    <a:pt x="314" y="448"/>
                  </a:cubicBezTo>
                  <a:cubicBezTo>
                    <a:pt x="314" y="449"/>
                    <a:pt x="314" y="451"/>
                    <a:pt x="314" y="451"/>
                  </a:cubicBezTo>
                  <a:cubicBezTo>
                    <a:pt x="314" y="451"/>
                    <a:pt x="315" y="451"/>
                    <a:pt x="316" y="451"/>
                  </a:cubicBezTo>
                  <a:cubicBezTo>
                    <a:pt x="316" y="453"/>
                    <a:pt x="314" y="454"/>
                    <a:pt x="314" y="454"/>
                  </a:cubicBezTo>
                  <a:cubicBezTo>
                    <a:pt x="315" y="456"/>
                    <a:pt x="316" y="456"/>
                    <a:pt x="317" y="457"/>
                  </a:cubicBezTo>
                  <a:cubicBezTo>
                    <a:pt x="317" y="457"/>
                    <a:pt x="316" y="459"/>
                    <a:pt x="317" y="460"/>
                  </a:cubicBezTo>
                  <a:cubicBezTo>
                    <a:pt x="317" y="460"/>
                    <a:pt x="318" y="460"/>
                    <a:pt x="318" y="460"/>
                  </a:cubicBezTo>
                  <a:cubicBezTo>
                    <a:pt x="319" y="461"/>
                    <a:pt x="316" y="466"/>
                    <a:pt x="321" y="465"/>
                  </a:cubicBezTo>
                  <a:cubicBezTo>
                    <a:pt x="321" y="468"/>
                    <a:pt x="321" y="471"/>
                    <a:pt x="323" y="474"/>
                  </a:cubicBezTo>
                  <a:cubicBezTo>
                    <a:pt x="323" y="475"/>
                    <a:pt x="325" y="476"/>
                    <a:pt x="325" y="476"/>
                  </a:cubicBezTo>
                  <a:cubicBezTo>
                    <a:pt x="326" y="477"/>
                    <a:pt x="326" y="480"/>
                    <a:pt x="327" y="481"/>
                  </a:cubicBezTo>
                  <a:cubicBezTo>
                    <a:pt x="327" y="481"/>
                    <a:pt x="329" y="481"/>
                    <a:pt x="330" y="482"/>
                  </a:cubicBezTo>
                  <a:cubicBezTo>
                    <a:pt x="331" y="484"/>
                    <a:pt x="328" y="486"/>
                    <a:pt x="331" y="486"/>
                  </a:cubicBezTo>
                  <a:cubicBezTo>
                    <a:pt x="333" y="486"/>
                    <a:pt x="332" y="490"/>
                    <a:pt x="332" y="492"/>
                  </a:cubicBezTo>
                  <a:cubicBezTo>
                    <a:pt x="338" y="489"/>
                    <a:pt x="337" y="495"/>
                    <a:pt x="344" y="493"/>
                  </a:cubicBezTo>
                  <a:cubicBezTo>
                    <a:pt x="344" y="497"/>
                    <a:pt x="346" y="499"/>
                    <a:pt x="346" y="503"/>
                  </a:cubicBezTo>
                  <a:cubicBezTo>
                    <a:pt x="351" y="511"/>
                    <a:pt x="368" y="509"/>
                    <a:pt x="379" y="507"/>
                  </a:cubicBezTo>
                  <a:cubicBezTo>
                    <a:pt x="380" y="508"/>
                    <a:pt x="379" y="505"/>
                    <a:pt x="380" y="505"/>
                  </a:cubicBezTo>
                  <a:cubicBezTo>
                    <a:pt x="383" y="503"/>
                    <a:pt x="390" y="507"/>
                    <a:pt x="388" y="502"/>
                  </a:cubicBezTo>
                  <a:cubicBezTo>
                    <a:pt x="391" y="503"/>
                    <a:pt x="391" y="506"/>
                    <a:pt x="390" y="509"/>
                  </a:cubicBezTo>
                  <a:cubicBezTo>
                    <a:pt x="390" y="509"/>
                    <a:pt x="388" y="510"/>
                    <a:pt x="388" y="510"/>
                  </a:cubicBezTo>
                  <a:cubicBezTo>
                    <a:pt x="388" y="513"/>
                    <a:pt x="389" y="516"/>
                    <a:pt x="388" y="519"/>
                  </a:cubicBezTo>
                  <a:cubicBezTo>
                    <a:pt x="388" y="519"/>
                    <a:pt x="386" y="518"/>
                    <a:pt x="386" y="519"/>
                  </a:cubicBezTo>
                  <a:cubicBezTo>
                    <a:pt x="385" y="519"/>
                    <a:pt x="385" y="525"/>
                    <a:pt x="384" y="527"/>
                  </a:cubicBezTo>
                  <a:cubicBezTo>
                    <a:pt x="384" y="528"/>
                    <a:pt x="380" y="529"/>
                    <a:pt x="381" y="534"/>
                  </a:cubicBezTo>
                  <a:cubicBezTo>
                    <a:pt x="377" y="534"/>
                    <a:pt x="380" y="542"/>
                    <a:pt x="374" y="541"/>
                  </a:cubicBezTo>
                  <a:cubicBezTo>
                    <a:pt x="375" y="545"/>
                    <a:pt x="373" y="546"/>
                    <a:pt x="373" y="549"/>
                  </a:cubicBezTo>
                  <a:cubicBezTo>
                    <a:pt x="368" y="548"/>
                    <a:pt x="371" y="555"/>
                    <a:pt x="366" y="554"/>
                  </a:cubicBezTo>
                  <a:cubicBezTo>
                    <a:pt x="366" y="558"/>
                    <a:pt x="366" y="558"/>
                    <a:pt x="366" y="558"/>
                  </a:cubicBezTo>
                  <a:cubicBezTo>
                    <a:pt x="365" y="558"/>
                    <a:pt x="364" y="556"/>
                    <a:pt x="363" y="556"/>
                  </a:cubicBezTo>
                  <a:cubicBezTo>
                    <a:pt x="360" y="558"/>
                    <a:pt x="362" y="559"/>
                    <a:pt x="358" y="561"/>
                  </a:cubicBezTo>
                  <a:cubicBezTo>
                    <a:pt x="358" y="561"/>
                    <a:pt x="353" y="562"/>
                    <a:pt x="353" y="562"/>
                  </a:cubicBezTo>
                  <a:cubicBezTo>
                    <a:pt x="353" y="562"/>
                    <a:pt x="354" y="563"/>
                    <a:pt x="353" y="563"/>
                  </a:cubicBezTo>
                  <a:cubicBezTo>
                    <a:pt x="352" y="564"/>
                    <a:pt x="349" y="565"/>
                    <a:pt x="348" y="566"/>
                  </a:cubicBezTo>
                  <a:cubicBezTo>
                    <a:pt x="344" y="569"/>
                    <a:pt x="343" y="573"/>
                    <a:pt x="338" y="573"/>
                  </a:cubicBezTo>
                  <a:cubicBezTo>
                    <a:pt x="339" y="577"/>
                    <a:pt x="336" y="577"/>
                    <a:pt x="337" y="580"/>
                  </a:cubicBezTo>
                  <a:cubicBezTo>
                    <a:pt x="335" y="582"/>
                    <a:pt x="334" y="581"/>
                    <a:pt x="332" y="580"/>
                  </a:cubicBezTo>
                  <a:cubicBezTo>
                    <a:pt x="333" y="582"/>
                    <a:pt x="330" y="584"/>
                    <a:pt x="331" y="584"/>
                  </a:cubicBezTo>
                  <a:cubicBezTo>
                    <a:pt x="334" y="587"/>
                    <a:pt x="330" y="585"/>
                    <a:pt x="330" y="589"/>
                  </a:cubicBezTo>
                  <a:cubicBezTo>
                    <a:pt x="329" y="591"/>
                    <a:pt x="327" y="589"/>
                    <a:pt x="327" y="590"/>
                  </a:cubicBezTo>
                  <a:cubicBezTo>
                    <a:pt x="326" y="591"/>
                    <a:pt x="327" y="592"/>
                    <a:pt x="327" y="593"/>
                  </a:cubicBezTo>
                  <a:cubicBezTo>
                    <a:pt x="326" y="594"/>
                    <a:pt x="323" y="605"/>
                    <a:pt x="324" y="608"/>
                  </a:cubicBezTo>
                  <a:cubicBezTo>
                    <a:pt x="324" y="611"/>
                    <a:pt x="325" y="612"/>
                    <a:pt x="327" y="614"/>
                  </a:cubicBezTo>
                  <a:cubicBezTo>
                    <a:pt x="327" y="618"/>
                    <a:pt x="326" y="619"/>
                    <a:pt x="327" y="622"/>
                  </a:cubicBezTo>
                  <a:cubicBezTo>
                    <a:pt x="327" y="623"/>
                    <a:pt x="328" y="628"/>
                    <a:pt x="330" y="628"/>
                  </a:cubicBezTo>
                  <a:cubicBezTo>
                    <a:pt x="334" y="628"/>
                    <a:pt x="325" y="634"/>
                    <a:pt x="332" y="635"/>
                  </a:cubicBezTo>
                  <a:cubicBezTo>
                    <a:pt x="332" y="642"/>
                    <a:pt x="333" y="647"/>
                    <a:pt x="332" y="653"/>
                  </a:cubicBezTo>
                  <a:cubicBezTo>
                    <a:pt x="332" y="657"/>
                    <a:pt x="328" y="661"/>
                    <a:pt x="328" y="664"/>
                  </a:cubicBezTo>
                  <a:cubicBezTo>
                    <a:pt x="325" y="665"/>
                    <a:pt x="320" y="668"/>
                    <a:pt x="318" y="670"/>
                  </a:cubicBezTo>
                  <a:cubicBezTo>
                    <a:pt x="317" y="671"/>
                    <a:pt x="317" y="671"/>
                    <a:pt x="318" y="671"/>
                  </a:cubicBezTo>
                  <a:cubicBezTo>
                    <a:pt x="318" y="673"/>
                    <a:pt x="316" y="672"/>
                    <a:pt x="314" y="673"/>
                  </a:cubicBezTo>
                  <a:cubicBezTo>
                    <a:pt x="313" y="673"/>
                    <a:pt x="314" y="675"/>
                    <a:pt x="313" y="676"/>
                  </a:cubicBezTo>
                  <a:cubicBezTo>
                    <a:pt x="312" y="676"/>
                    <a:pt x="310" y="673"/>
                    <a:pt x="310" y="676"/>
                  </a:cubicBezTo>
                  <a:cubicBezTo>
                    <a:pt x="310" y="677"/>
                    <a:pt x="308" y="676"/>
                    <a:pt x="307" y="677"/>
                  </a:cubicBezTo>
                  <a:cubicBezTo>
                    <a:pt x="305" y="678"/>
                    <a:pt x="305" y="682"/>
                    <a:pt x="301" y="681"/>
                  </a:cubicBezTo>
                  <a:cubicBezTo>
                    <a:pt x="300" y="689"/>
                    <a:pt x="301" y="701"/>
                    <a:pt x="303" y="712"/>
                  </a:cubicBezTo>
                  <a:cubicBezTo>
                    <a:pt x="302" y="713"/>
                    <a:pt x="300" y="714"/>
                    <a:pt x="300" y="712"/>
                  </a:cubicBezTo>
                  <a:cubicBezTo>
                    <a:pt x="298" y="712"/>
                    <a:pt x="299" y="714"/>
                    <a:pt x="299" y="715"/>
                  </a:cubicBezTo>
                  <a:cubicBezTo>
                    <a:pt x="297" y="716"/>
                    <a:pt x="295" y="714"/>
                    <a:pt x="294" y="716"/>
                  </a:cubicBezTo>
                  <a:cubicBezTo>
                    <a:pt x="294" y="718"/>
                    <a:pt x="289" y="718"/>
                    <a:pt x="287" y="721"/>
                  </a:cubicBezTo>
                  <a:cubicBezTo>
                    <a:pt x="287" y="729"/>
                    <a:pt x="287" y="729"/>
                    <a:pt x="287" y="729"/>
                  </a:cubicBezTo>
                  <a:cubicBezTo>
                    <a:pt x="284" y="729"/>
                    <a:pt x="286" y="734"/>
                    <a:pt x="285" y="736"/>
                  </a:cubicBezTo>
                  <a:cubicBezTo>
                    <a:pt x="284" y="737"/>
                    <a:pt x="282" y="737"/>
                    <a:pt x="282" y="737"/>
                  </a:cubicBezTo>
                  <a:cubicBezTo>
                    <a:pt x="281" y="740"/>
                    <a:pt x="281" y="742"/>
                    <a:pt x="279" y="744"/>
                  </a:cubicBezTo>
                  <a:cubicBezTo>
                    <a:pt x="279" y="745"/>
                    <a:pt x="279" y="747"/>
                    <a:pt x="279" y="747"/>
                  </a:cubicBezTo>
                  <a:cubicBezTo>
                    <a:pt x="279" y="748"/>
                    <a:pt x="276" y="747"/>
                    <a:pt x="276" y="747"/>
                  </a:cubicBezTo>
                  <a:cubicBezTo>
                    <a:pt x="276" y="748"/>
                    <a:pt x="277" y="751"/>
                    <a:pt x="276" y="751"/>
                  </a:cubicBezTo>
                  <a:cubicBezTo>
                    <a:pt x="276" y="752"/>
                    <a:pt x="274" y="751"/>
                    <a:pt x="273" y="751"/>
                  </a:cubicBezTo>
                  <a:cubicBezTo>
                    <a:pt x="273" y="752"/>
                    <a:pt x="274" y="754"/>
                    <a:pt x="273" y="754"/>
                  </a:cubicBezTo>
                  <a:cubicBezTo>
                    <a:pt x="273" y="755"/>
                    <a:pt x="271" y="754"/>
                    <a:pt x="271" y="754"/>
                  </a:cubicBezTo>
                  <a:cubicBezTo>
                    <a:pt x="270" y="755"/>
                    <a:pt x="268" y="757"/>
                    <a:pt x="268" y="758"/>
                  </a:cubicBezTo>
                  <a:cubicBezTo>
                    <a:pt x="268" y="760"/>
                    <a:pt x="266" y="759"/>
                    <a:pt x="265" y="760"/>
                  </a:cubicBezTo>
                  <a:cubicBezTo>
                    <a:pt x="265" y="760"/>
                    <a:pt x="265" y="762"/>
                    <a:pt x="265" y="763"/>
                  </a:cubicBezTo>
                  <a:cubicBezTo>
                    <a:pt x="264" y="763"/>
                    <a:pt x="263" y="762"/>
                    <a:pt x="262" y="763"/>
                  </a:cubicBezTo>
                  <a:cubicBezTo>
                    <a:pt x="261" y="763"/>
                    <a:pt x="260" y="765"/>
                    <a:pt x="259" y="765"/>
                  </a:cubicBezTo>
                  <a:cubicBezTo>
                    <a:pt x="259" y="766"/>
                    <a:pt x="257" y="768"/>
                    <a:pt x="257" y="768"/>
                  </a:cubicBezTo>
                  <a:cubicBezTo>
                    <a:pt x="256" y="769"/>
                    <a:pt x="252" y="770"/>
                    <a:pt x="252" y="770"/>
                  </a:cubicBezTo>
                  <a:cubicBezTo>
                    <a:pt x="251" y="769"/>
                    <a:pt x="251" y="769"/>
                    <a:pt x="250" y="770"/>
                  </a:cubicBezTo>
                  <a:cubicBezTo>
                    <a:pt x="248" y="771"/>
                    <a:pt x="247" y="770"/>
                    <a:pt x="244" y="771"/>
                  </a:cubicBezTo>
                  <a:cubicBezTo>
                    <a:pt x="243" y="771"/>
                    <a:pt x="234" y="775"/>
                    <a:pt x="231" y="771"/>
                  </a:cubicBezTo>
                  <a:cubicBezTo>
                    <a:pt x="229" y="771"/>
                    <a:pt x="231" y="773"/>
                    <a:pt x="231" y="772"/>
                  </a:cubicBezTo>
                  <a:cubicBezTo>
                    <a:pt x="229" y="776"/>
                    <a:pt x="226" y="773"/>
                    <a:pt x="222" y="774"/>
                  </a:cubicBezTo>
                  <a:cubicBezTo>
                    <a:pt x="220" y="774"/>
                    <a:pt x="221" y="775"/>
                    <a:pt x="222" y="775"/>
                  </a:cubicBezTo>
                  <a:cubicBezTo>
                    <a:pt x="220" y="777"/>
                    <a:pt x="213" y="774"/>
                    <a:pt x="209" y="774"/>
                  </a:cubicBezTo>
                  <a:cubicBezTo>
                    <a:pt x="209" y="767"/>
                    <a:pt x="203" y="763"/>
                    <a:pt x="206" y="757"/>
                  </a:cubicBezTo>
                  <a:cubicBezTo>
                    <a:pt x="203" y="754"/>
                    <a:pt x="200" y="752"/>
                    <a:pt x="200" y="746"/>
                  </a:cubicBezTo>
                  <a:cubicBezTo>
                    <a:pt x="196" y="750"/>
                    <a:pt x="200" y="748"/>
                    <a:pt x="198" y="742"/>
                  </a:cubicBezTo>
                  <a:cubicBezTo>
                    <a:pt x="196" y="735"/>
                    <a:pt x="187" y="730"/>
                    <a:pt x="189" y="722"/>
                  </a:cubicBezTo>
                  <a:cubicBezTo>
                    <a:pt x="188" y="721"/>
                    <a:pt x="188" y="725"/>
                    <a:pt x="188" y="725"/>
                  </a:cubicBezTo>
                  <a:cubicBezTo>
                    <a:pt x="185" y="724"/>
                    <a:pt x="188" y="715"/>
                    <a:pt x="185" y="719"/>
                  </a:cubicBezTo>
                  <a:cubicBezTo>
                    <a:pt x="183" y="717"/>
                    <a:pt x="183" y="712"/>
                    <a:pt x="184" y="709"/>
                  </a:cubicBezTo>
                  <a:cubicBezTo>
                    <a:pt x="184" y="705"/>
                    <a:pt x="185" y="702"/>
                    <a:pt x="182" y="697"/>
                  </a:cubicBezTo>
                  <a:cubicBezTo>
                    <a:pt x="183" y="695"/>
                    <a:pt x="179" y="696"/>
                    <a:pt x="178" y="695"/>
                  </a:cubicBezTo>
                  <a:cubicBezTo>
                    <a:pt x="177" y="694"/>
                    <a:pt x="182" y="691"/>
                    <a:pt x="175" y="693"/>
                  </a:cubicBezTo>
                  <a:cubicBezTo>
                    <a:pt x="175" y="692"/>
                    <a:pt x="176" y="689"/>
                    <a:pt x="175" y="688"/>
                  </a:cubicBezTo>
                  <a:cubicBezTo>
                    <a:pt x="175" y="688"/>
                    <a:pt x="173" y="689"/>
                    <a:pt x="172" y="688"/>
                  </a:cubicBezTo>
                  <a:cubicBezTo>
                    <a:pt x="172" y="688"/>
                    <a:pt x="176" y="683"/>
                    <a:pt x="171" y="684"/>
                  </a:cubicBezTo>
                  <a:cubicBezTo>
                    <a:pt x="171" y="682"/>
                    <a:pt x="173" y="681"/>
                    <a:pt x="172" y="678"/>
                  </a:cubicBezTo>
                  <a:cubicBezTo>
                    <a:pt x="170" y="677"/>
                    <a:pt x="173" y="672"/>
                    <a:pt x="168" y="673"/>
                  </a:cubicBezTo>
                  <a:cubicBezTo>
                    <a:pt x="168" y="660"/>
                    <a:pt x="169" y="656"/>
                    <a:pt x="175" y="648"/>
                  </a:cubicBezTo>
                  <a:cubicBezTo>
                    <a:pt x="174" y="646"/>
                    <a:pt x="177" y="640"/>
                    <a:pt x="174" y="641"/>
                  </a:cubicBezTo>
                  <a:cubicBezTo>
                    <a:pt x="174" y="638"/>
                    <a:pt x="177" y="640"/>
                    <a:pt x="178" y="639"/>
                  </a:cubicBezTo>
                  <a:cubicBezTo>
                    <a:pt x="179" y="639"/>
                    <a:pt x="178" y="636"/>
                    <a:pt x="179" y="636"/>
                  </a:cubicBezTo>
                  <a:cubicBezTo>
                    <a:pt x="179" y="634"/>
                    <a:pt x="178" y="621"/>
                    <a:pt x="177" y="625"/>
                  </a:cubicBezTo>
                  <a:cubicBezTo>
                    <a:pt x="174" y="623"/>
                    <a:pt x="175" y="619"/>
                    <a:pt x="175" y="617"/>
                  </a:cubicBezTo>
                  <a:cubicBezTo>
                    <a:pt x="175" y="613"/>
                    <a:pt x="176" y="610"/>
                    <a:pt x="175" y="607"/>
                  </a:cubicBezTo>
                  <a:cubicBezTo>
                    <a:pt x="175" y="605"/>
                    <a:pt x="173" y="606"/>
                    <a:pt x="172" y="606"/>
                  </a:cubicBezTo>
                  <a:cubicBezTo>
                    <a:pt x="172" y="605"/>
                    <a:pt x="174" y="604"/>
                    <a:pt x="174" y="603"/>
                  </a:cubicBezTo>
                  <a:cubicBezTo>
                    <a:pt x="174" y="603"/>
                    <a:pt x="172" y="602"/>
                    <a:pt x="172" y="601"/>
                  </a:cubicBezTo>
                  <a:cubicBezTo>
                    <a:pt x="172" y="598"/>
                    <a:pt x="171" y="599"/>
                    <a:pt x="170" y="597"/>
                  </a:cubicBezTo>
                  <a:cubicBezTo>
                    <a:pt x="169" y="597"/>
                    <a:pt x="170" y="595"/>
                    <a:pt x="170" y="594"/>
                  </a:cubicBezTo>
                  <a:cubicBezTo>
                    <a:pt x="169" y="594"/>
                    <a:pt x="166" y="594"/>
                    <a:pt x="167" y="593"/>
                  </a:cubicBezTo>
                  <a:cubicBezTo>
                    <a:pt x="167" y="593"/>
                    <a:pt x="168" y="593"/>
                    <a:pt x="168" y="593"/>
                  </a:cubicBezTo>
                  <a:cubicBezTo>
                    <a:pt x="166" y="590"/>
                    <a:pt x="165" y="589"/>
                    <a:pt x="161" y="587"/>
                  </a:cubicBezTo>
                  <a:cubicBezTo>
                    <a:pt x="160" y="587"/>
                    <a:pt x="161" y="586"/>
                    <a:pt x="160" y="586"/>
                  </a:cubicBezTo>
                  <a:cubicBezTo>
                    <a:pt x="158" y="586"/>
                    <a:pt x="158" y="582"/>
                    <a:pt x="156" y="583"/>
                  </a:cubicBezTo>
                  <a:cubicBezTo>
                    <a:pt x="153" y="571"/>
                    <a:pt x="156" y="561"/>
                    <a:pt x="156" y="548"/>
                  </a:cubicBezTo>
                  <a:cubicBezTo>
                    <a:pt x="155" y="545"/>
                    <a:pt x="152" y="550"/>
                    <a:pt x="153" y="544"/>
                  </a:cubicBezTo>
                  <a:cubicBezTo>
                    <a:pt x="145" y="544"/>
                    <a:pt x="138" y="543"/>
                    <a:pt x="133" y="541"/>
                  </a:cubicBezTo>
                  <a:cubicBezTo>
                    <a:pt x="135" y="533"/>
                    <a:pt x="129" y="542"/>
                    <a:pt x="130" y="534"/>
                  </a:cubicBezTo>
                  <a:cubicBezTo>
                    <a:pt x="124" y="532"/>
                    <a:pt x="123" y="531"/>
                    <a:pt x="115" y="533"/>
                  </a:cubicBezTo>
                  <a:cubicBezTo>
                    <a:pt x="114" y="533"/>
                    <a:pt x="111" y="533"/>
                    <a:pt x="109" y="534"/>
                  </a:cubicBezTo>
                  <a:cubicBezTo>
                    <a:pt x="109" y="534"/>
                    <a:pt x="105" y="536"/>
                    <a:pt x="101" y="535"/>
                  </a:cubicBezTo>
                  <a:cubicBezTo>
                    <a:pt x="103" y="539"/>
                    <a:pt x="105" y="537"/>
                    <a:pt x="98" y="538"/>
                  </a:cubicBezTo>
                  <a:cubicBezTo>
                    <a:pt x="93" y="539"/>
                    <a:pt x="90" y="541"/>
                    <a:pt x="83" y="541"/>
                  </a:cubicBezTo>
                  <a:cubicBezTo>
                    <a:pt x="80" y="541"/>
                    <a:pt x="80" y="540"/>
                    <a:pt x="78" y="540"/>
                  </a:cubicBezTo>
                  <a:cubicBezTo>
                    <a:pt x="69" y="539"/>
                    <a:pt x="60" y="544"/>
                    <a:pt x="52" y="542"/>
                  </a:cubicBezTo>
                  <a:cubicBezTo>
                    <a:pt x="52" y="538"/>
                    <a:pt x="47" y="539"/>
                    <a:pt x="45" y="538"/>
                  </a:cubicBezTo>
                  <a:cubicBezTo>
                    <a:pt x="44" y="538"/>
                    <a:pt x="45" y="536"/>
                    <a:pt x="45" y="535"/>
                  </a:cubicBezTo>
                  <a:cubicBezTo>
                    <a:pt x="44" y="535"/>
                    <a:pt x="41" y="536"/>
                    <a:pt x="41" y="535"/>
                  </a:cubicBezTo>
                  <a:cubicBezTo>
                    <a:pt x="40" y="535"/>
                    <a:pt x="41" y="533"/>
                    <a:pt x="41" y="533"/>
                  </a:cubicBezTo>
                  <a:cubicBezTo>
                    <a:pt x="39" y="532"/>
                    <a:pt x="38" y="533"/>
                    <a:pt x="38" y="531"/>
                  </a:cubicBezTo>
                  <a:cubicBezTo>
                    <a:pt x="38" y="531"/>
                    <a:pt x="35" y="529"/>
                    <a:pt x="35" y="528"/>
                  </a:cubicBezTo>
                  <a:cubicBezTo>
                    <a:pt x="34" y="528"/>
                    <a:pt x="35" y="527"/>
                    <a:pt x="34" y="527"/>
                  </a:cubicBezTo>
                  <a:cubicBezTo>
                    <a:pt x="32" y="527"/>
                    <a:pt x="33" y="525"/>
                    <a:pt x="32" y="524"/>
                  </a:cubicBezTo>
                  <a:cubicBezTo>
                    <a:pt x="31" y="523"/>
                    <a:pt x="30" y="524"/>
                    <a:pt x="29" y="523"/>
                  </a:cubicBezTo>
                  <a:cubicBezTo>
                    <a:pt x="29" y="522"/>
                    <a:pt x="30" y="521"/>
                    <a:pt x="29" y="520"/>
                  </a:cubicBezTo>
                  <a:cubicBezTo>
                    <a:pt x="28" y="519"/>
                    <a:pt x="26" y="521"/>
                    <a:pt x="26" y="519"/>
                  </a:cubicBezTo>
                  <a:cubicBezTo>
                    <a:pt x="26" y="518"/>
                    <a:pt x="28" y="516"/>
                    <a:pt x="28" y="517"/>
                  </a:cubicBezTo>
                  <a:cubicBezTo>
                    <a:pt x="26" y="512"/>
                    <a:pt x="20" y="514"/>
                    <a:pt x="21" y="509"/>
                  </a:cubicBezTo>
                  <a:cubicBezTo>
                    <a:pt x="14" y="511"/>
                    <a:pt x="17" y="503"/>
                    <a:pt x="11" y="505"/>
                  </a:cubicBezTo>
                  <a:cubicBezTo>
                    <a:pt x="12" y="503"/>
                    <a:pt x="13" y="502"/>
                    <a:pt x="12" y="500"/>
                  </a:cubicBezTo>
                  <a:cubicBezTo>
                    <a:pt x="12" y="498"/>
                    <a:pt x="9" y="499"/>
                    <a:pt x="7" y="499"/>
                  </a:cubicBezTo>
                  <a:cubicBezTo>
                    <a:pt x="8" y="496"/>
                    <a:pt x="4" y="496"/>
                    <a:pt x="4" y="495"/>
                  </a:cubicBezTo>
                  <a:cubicBezTo>
                    <a:pt x="4" y="492"/>
                    <a:pt x="6" y="493"/>
                    <a:pt x="4" y="489"/>
                  </a:cubicBezTo>
                  <a:cubicBezTo>
                    <a:pt x="4" y="488"/>
                    <a:pt x="3" y="489"/>
                    <a:pt x="3" y="488"/>
                  </a:cubicBezTo>
                  <a:cubicBezTo>
                    <a:pt x="3" y="487"/>
                    <a:pt x="1" y="483"/>
                    <a:pt x="0" y="482"/>
                  </a:cubicBezTo>
                  <a:cubicBezTo>
                    <a:pt x="0" y="480"/>
                    <a:pt x="3" y="482"/>
                    <a:pt x="4" y="481"/>
                  </a:cubicBezTo>
                  <a:cubicBezTo>
                    <a:pt x="5" y="480"/>
                    <a:pt x="4" y="476"/>
                    <a:pt x="7" y="476"/>
                  </a:cubicBezTo>
                  <a:cubicBezTo>
                    <a:pt x="7" y="453"/>
                    <a:pt x="7" y="453"/>
                    <a:pt x="7" y="453"/>
                  </a:cubicBezTo>
                  <a:cubicBezTo>
                    <a:pt x="7" y="451"/>
                    <a:pt x="4" y="452"/>
                    <a:pt x="4" y="451"/>
                  </a:cubicBezTo>
                  <a:cubicBezTo>
                    <a:pt x="4" y="451"/>
                    <a:pt x="5" y="449"/>
                    <a:pt x="5" y="448"/>
                  </a:cubicBezTo>
                  <a:cubicBezTo>
                    <a:pt x="6" y="446"/>
                    <a:pt x="4" y="445"/>
                    <a:pt x="4" y="443"/>
                  </a:cubicBezTo>
                  <a:cubicBezTo>
                    <a:pt x="9" y="449"/>
                    <a:pt x="4" y="433"/>
                    <a:pt x="10" y="439"/>
                  </a:cubicBezTo>
                  <a:cubicBezTo>
                    <a:pt x="11" y="437"/>
                    <a:pt x="9" y="432"/>
                    <a:pt x="11" y="430"/>
                  </a:cubicBezTo>
                  <a:cubicBezTo>
                    <a:pt x="11" y="430"/>
                    <a:pt x="14" y="430"/>
                    <a:pt x="14" y="430"/>
                  </a:cubicBezTo>
                  <a:cubicBezTo>
                    <a:pt x="14" y="429"/>
                    <a:pt x="12" y="428"/>
                    <a:pt x="12" y="426"/>
                  </a:cubicBezTo>
                  <a:cubicBezTo>
                    <a:pt x="18" y="425"/>
                    <a:pt x="17" y="417"/>
                    <a:pt x="22" y="416"/>
                  </a:cubicBezTo>
                  <a:cubicBezTo>
                    <a:pt x="22" y="411"/>
                    <a:pt x="27" y="411"/>
                    <a:pt x="26" y="406"/>
                  </a:cubicBezTo>
                  <a:cubicBezTo>
                    <a:pt x="29" y="407"/>
                    <a:pt x="29" y="405"/>
                    <a:pt x="29" y="404"/>
                  </a:cubicBezTo>
                  <a:cubicBezTo>
                    <a:pt x="38" y="403"/>
                    <a:pt x="44" y="400"/>
                    <a:pt x="43" y="389"/>
                  </a:cubicBezTo>
                  <a:cubicBezTo>
                    <a:pt x="49" y="391"/>
                    <a:pt x="44" y="382"/>
                    <a:pt x="49" y="382"/>
                  </a:cubicBezTo>
                  <a:cubicBezTo>
                    <a:pt x="49" y="374"/>
                    <a:pt x="49" y="374"/>
                    <a:pt x="49" y="374"/>
                  </a:cubicBezTo>
                  <a:cubicBezTo>
                    <a:pt x="51" y="374"/>
                    <a:pt x="52" y="372"/>
                    <a:pt x="55" y="373"/>
                  </a:cubicBezTo>
                  <a:cubicBezTo>
                    <a:pt x="57" y="370"/>
                    <a:pt x="59" y="368"/>
                    <a:pt x="62" y="364"/>
                  </a:cubicBezTo>
                  <a:cubicBezTo>
                    <a:pt x="62" y="363"/>
                    <a:pt x="63" y="364"/>
                    <a:pt x="63" y="363"/>
                  </a:cubicBezTo>
                  <a:cubicBezTo>
                    <a:pt x="63" y="361"/>
                    <a:pt x="67" y="361"/>
                    <a:pt x="66" y="359"/>
                  </a:cubicBezTo>
                  <a:cubicBezTo>
                    <a:pt x="72" y="360"/>
                    <a:pt x="73" y="355"/>
                    <a:pt x="78" y="356"/>
                  </a:cubicBezTo>
                  <a:cubicBezTo>
                    <a:pt x="76" y="361"/>
                    <a:pt x="85" y="356"/>
                    <a:pt x="83" y="361"/>
                  </a:cubicBezTo>
                  <a:cubicBezTo>
                    <a:pt x="85" y="358"/>
                    <a:pt x="97" y="363"/>
                    <a:pt x="97" y="357"/>
                  </a:cubicBezTo>
                  <a:cubicBezTo>
                    <a:pt x="103" y="356"/>
                    <a:pt x="109" y="355"/>
                    <a:pt x="112" y="350"/>
                  </a:cubicBezTo>
                  <a:cubicBezTo>
                    <a:pt x="114" y="350"/>
                    <a:pt x="116" y="350"/>
                    <a:pt x="116" y="349"/>
                  </a:cubicBezTo>
                  <a:cubicBezTo>
                    <a:pt x="119" y="349"/>
                    <a:pt x="119" y="350"/>
                    <a:pt x="122" y="350"/>
                  </a:cubicBezTo>
                  <a:cubicBezTo>
                    <a:pt x="125" y="350"/>
                    <a:pt x="128" y="349"/>
                    <a:pt x="130" y="349"/>
                  </a:cubicBezTo>
                  <a:cubicBezTo>
                    <a:pt x="130" y="349"/>
                    <a:pt x="131" y="350"/>
                    <a:pt x="132" y="350"/>
                  </a:cubicBezTo>
                  <a:cubicBezTo>
                    <a:pt x="135" y="350"/>
                    <a:pt x="141" y="353"/>
                    <a:pt x="147" y="352"/>
                  </a:cubicBezTo>
                  <a:cubicBezTo>
                    <a:pt x="150" y="351"/>
                    <a:pt x="154" y="347"/>
                    <a:pt x="157" y="350"/>
                  </a:cubicBezTo>
                  <a:cubicBezTo>
                    <a:pt x="159" y="353"/>
                    <a:pt x="158" y="350"/>
                    <a:pt x="163" y="350"/>
                  </a:cubicBezTo>
                  <a:cubicBezTo>
                    <a:pt x="163" y="351"/>
                    <a:pt x="164" y="352"/>
                    <a:pt x="164" y="353"/>
                  </a:cubicBezTo>
                  <a:cubicBezTo>
                    <a:pt x="164" y="353"/>
                    <a:pt x="161" y="354"/>
                    <a:pt x="161" y="354"/>
                  </a:cubicBezTo>
                  <a:cubicBezTo>
                    <a:pt x="161" y="356"/>
                    <a:pt x="162" y="355"/>
                    <a:pt x="163" y="356"/>
                  </a:cubicBezTo>
                  <a:cubicBezTo>
                    <a:pt x="163" y="357"/>
                    <a:pt x="161" y="357"/>
                    <a:pt x="161" y="357"/>
                  </a:cubicBezTo>
                  <a:cubicBezTo>
                    <a:pt x="161" y="358"/>
                    <a:pt x="163" y="359"/>
                    <a:pt x="163" y="360"/>
                  </a:cubicBezTo>
                  <a:cubicBezTo>
                    <a:pt x="162" y="364"/>
                    <a:pt x="160" y="366"/>
                    <a:pt x="164" y="371"/>
                  </a:cubicBezTo>
                  <a:cubicBezTo>
                    <a:pt x="165" y="374"/>
                    <a:pt x="166" y="370"/>
                    <a:pt x="168" y="373"/>
                  </a:cubicBezTo>
                  <a:cubicBezTo>
                    <a:pt x="168" y="374"/>
                    <a:pt x="171" y="373"/>
                    <a:pt x="171" y="374"/>
                  </a:cubicBezTo>
                  <a:cubicBezTo>
                    <a:pt x="171" y="374"/>
                    <a:pt x="171" y="377"/>
                    <a:pt x="171" y="377"/>
                  </a:cubicBezTo>
                  <a:cubicBezTo>
                    <a:pt x="172" y="378"/>
                    <a:pt x="175" y="376"/>
                    <a:pt x="175" y="378"/>
                  </a:cubicBezTo>
                  <a:cubicBezTo>
                    <a:pt x="180" y="376"/>
                    <a:pt x="183" y="382"/>
                    <a:pt x="185" y="378"/>
                  </a:cubicBezTo>
                  <a:cubicBezTo>
                    <a:pt x="187" y="378"/>
                    <a:pt x="186" y="381"/>
                    <a:pt x="186" y="381"/>
                  </a:cubicBezTo>
                  <a:cubicBezTo>
                    <a:pt x="189" y="383"/>
                    <a:pt x="190" y="381"/>
                    <a:pt x="193" y="382"/>
                  </a:cubicBezTo>
                  <a:cubicBezTo>
                    <a:pt x="194" y="383"/>
                    <a:pt x="194" y="385"/>
                    <a:pt x="195" y="385"/>
                  </a:cubicBezTo>
                  <a:cubicBezTo>
                    <a:pt x="195" y="386"/>
                    <a:pt x="197" y="385"/>
                    <a:pt x="198" y="385"/>
                  </a:cubicBezTo>
                  <a:cubicBezTo>
                    <a:pt x="199" y="387"/>
                    <a:pt x="200" y="386"/>
                    <a:pt x="202" y="387"/>
                  </a:cubicBezTo>
                  <a:cubicBezTo>
                    <a:pt x="202" y="387"/>
                    <a:pt x="203" y="389"/>
                    <a:pt x="203" y="389"/>
                  </a:cubicBezTo>
                  <a:cubicBezTo>
                    <a:pt x="204" y="390"/>
                    <a:pt x="206" y="388"/>
                    <a:pt x="207" y="388"/>
                  </a:cubicBezTo>
                  <a:cubicBezTo>
                    <a:pt x="207" y="388"/>
                    <a:pt x="208" y="389"/>
                    <a:pt x="209" y="389"/>
                  </a:cubicBezTo>
                  <a:cubicBezTo>
                    <a:pt x="210" y="390"/>
                    <a:pt x="211" y="389"/>
                    <a:pt x="212" y="389"/>
                  </a:cubicBezTo>
                  <a:cubicBezTo>
                    <a:pt x="212" y="388"/>
                    <a:pt x="214" y="388"/>
                    <a:pt x="214" y="387"/>
                  </a:cubicBezTo>
                  <a:cubicBezTo>
                    <a:pt x="214" y="387"/>
                    <a:pt x="217" y="386"/>
                    <a:pt x="216" y="385"/>
                  </a:cubicBezTo>
                  <a:cubicBezTo>
                    <a:pt x="212" y="382"/>
                    <a:pt x="220" y="383"/>
                    <a:pt x="220" y="378"/>
                  </a:cubicBezTo>
                  <a:cubicBezTo>
                    <a:pt x="224" y="379"/>
                    <a:pt x="224" y="376"/>
                    <a:pt x="229" y="377"/>
                  </a:cubicBezTo>
                  <a:cubicBezTo>
                    <a:pt x="229" y="377"/>
                    <a:pt x="230" y="378"/>
                    <a:pt x="230" y="378"/>
                  </a:cubicBezTo>
                  <a:cubicBezTo>
                    <a:pt x="232" y="379"/>
                    <a:pt x="234" y="378"/>
                    <a:pt x="236" y="378"/>
                  </a:cubicBezTo>
                  <a:cubicBezTo>
                    <a:pt x="236" y="378"/>
                    <a:pt x="238" y="381"/>
                    <a:pt x="238" y="381"/>
                  </a:cubicBezTo>
                  <a:cubicBezTo>
                    <a:pt x="239" y="381"/>
                    <a:pt x="241" y="379"/>
                    <a:pt x="243" y="380"/>
                  </a:cubicBezTo>
                  <a:cubicBezTo>
                    <a:pt x="243" y="380"/>
                    <a:pt x="242" y="382"/>
                    <a:pt x="243" y="382"/>
                  </a:cubicBezTo>
                  <a:cubicBezTo>
                    <a:pt x="244" y="383"/>
                    <a:pt x="246" y="380"/>
                    <a:pt x="248" y="381"/>
                  </a:cubicBezTo>
                  <a:cubicBezTo>
                    <a:pt x="249" y="382"/>
                    <a:pt x="245" y="383"/>
                    <a:pt x="245" y="382"/>
                  </a:cubicBezTo>
                  <a:cubicBezTo>
                    <a:pt x="246" y="385"/>
                    <a:pt x="255" y="385"/>
                    <a:pt x="259" y="385"/>
                  </a:cubicBezTo>
                  <a:cubicBezTo>
                    <a:pt x="259" y="391"/>
                    <a:pt x="271" y="389"/>
                    <a:pt x="273" y="385"/>
                  </a:cubicBezTo>
                  <a:cubicBezTo>
                    <a:pt x="274" y="387"/>
                    <a:pt x="280" y="384"/>
                    <a:pt x="282" y="385"/>
                  </a:cubicBezTo>
                  <a:cubicBezTo>
                    <a:pt x="283" y="387"/>
                    <a:pt x="282" y="385"/>
                    <a:pt x="285" y="385"/>
                  </a:cubicBezTo>
                  <a:cubicBezTo>
                    <a:pt x="287" y="386"/>
                    <a:pt x="289" y="387"/>
                    <a:pt x="292" y="387"/>
                  </a:cubicBezTo>
                  <a:cubicBezTo>
                    <a:pt x="294" y="386"/>
                    <a:pt x="295" y="384"/>
                    <a:pt x="299" y="384"/>
                  </a:cubicBezTo>
                  <a:cubicBezTo>
                    <a:pt x="300" y="381"/>
                    <a:pt x="299" y="376"/>
                    <a:pt x="303" y="375"/>
                  </a:cubicBezTo>
                  <a:cubicBezTo>
                    <a:pt x="303" y="373"/>
                    <a:pt x="301" y="373"/>
                    <a:pt x="301" y="370"/>
                  </a:cubicBezTo>
                  <a:cubicBezTo>
                    <a:pt x="306" y="370"/>
                    <a:pt x="306" y="361"/>
                    <a:pt x="310" y="366"/>
                  </a:cubicBezTo>
                  <a:cubicBezTo>
                    <a:pt x="311" y="360"/>
                    <a:pt x="308" y="359"/>
                    <a:pt x="304" y="359"/>
                  </a:cubicBezTo>
                  <a:cubicBezTo>
                    <a:pt x="305" y="357"/>
                    <a:pt x="306" y="355"/>
                    <a:pt x="306" y="353"/>
                  </a:cubicBezTo>
                  <a:cubicBezTo>
                    <a:pt x="304" y="349"/>
                    <a:pt x="296" y="352"/>
                    <a:pt x="294" y="347"/>
                  </a:cubicBezTo>
                  <a:cubicBezTo>
                    <a:pt x="292" y="349"/>
                    <a:pt x="287" y="349"/>
                    <a:pt x="286" y="352"/>
                  </a:cubicBezTo>
                  <a:cubicBezTo>
                    <a:pt x="284" y="352"/>
                    <a:pt x="285" y="349"/>
                    <a:pt x="285" y="349"/>
                  </a:cubicBezTo>
                  <a:cubicBezTo>
                    <a:pt x="282" y="347"/>
                    <a:pt x="278" y="350"/>
                    <a:pt x="275" y="349"/>
                  </a:cubicBezTo>
                  <a:cubicBezTo>
                    <a:pt x="273" y="350"/>
                    <a:pt x="273" y="352"/>
                    <a:pt x="271" y="352"/>
                  </a:cubicBezTo>
                  <a:cubicBezTo>
                    <a:pt x="267" y="352"/>
                    <a:pt x="267" y="346"/>
                    <a:pt x="261" y="347"/>
                  </a:cubicBezTo>
                  <a:cubicBezTo>
                    <a:pt x="261" y="345"/>
                    <a:pt x="259" y="344"/>
                    <a:pt x="259" y="342"/>
                  </a:cubicBezTo>
                  <a:cubicBezTo>
                    <a:pt x="258" y="342"/>
                    <a:pt x="257" y="342"/>
                    <a:pt x="257" y="340"/>
                  </a:cubicBezTo>
                  <a:cubicBezTo>
                    <a:pt x="256" y="339"/>
                    <a:pt x="254" y="338"/>
                    <a:pt x="251" y="338"/>
                  </a:cubicBezTo>
                  <a:cubicBezTo>
                    <a:pt x="254" y="334"/>
                    <a:pt x="252" y="326"/>
                    <a:pt x="251" y="322"/>
                  </a:cubicBezTo>
                  <a:cubicBezTo>
                    <a:pt x="247" y="325"/>
                    <a:pt x="243" y="319"/>
                    <a:pt x="243" y="326"/>
                  </a:cubicBezTo>
                  <a:cubicBezTo>
                    <a:pt x="238" y="324"/>
                    <a:pt x="238" y="328"/>
                    <a:pt x="234" y="325"/>
                  </a:cubicBezTo>
                  <a:cubicBezTo>
                    <a:pt x="234" y="327"/>
                    <a:pt x="234" y="327"/>
                    <a:pt x="233" y="328"/>
                  </a:cubicBezTo>
                  <a:cubicBezTo>
                    <a:pt x="234" y="329"/>
                    <a:pt x="235" y="329"/>
                    <a:pt x="236" y="331"/>
                  </a:cubicBezTo>
                  <a:cubicBezTo>
                    <a:pt x="236" y="332"/>
                    <a:pt x="235" y="334"/>
                    <a:pt x="238" y="333"/>
                  </a:cubicBezTo>
                  <a:cubicBezTo>
                    <a:pt x="237" y="338"/>
                    <a:pt x="237" y="336"/>
                    <a:pt x="240" y="339"/>
                  </a:cubicBezTo>
                  <a:cubicBezTo>
                    <a:pt x="241" y="342"/>
                    <a:pt x="238" y="341"/>
                    <a:pt x="237" y="342"/>
                  </a:cubicBezTo>
                  <a:cubicBezTo>
                    <a:pt x="237" y="342"/>
                    <a:pt x="235" y="347"/>
                    <a:pt x="234" y="346"/>
                  </a:cubicBezTo>
                  <a:cubicBezTo>
                    <a:pt x="231" y="343"/>
                    <a:pt x="234" y="350"/>
                    <a:pt x="229" y="349"/>
                  </a:cubicBezTo>
                  <a:cubicBezTo>
                    <a:pt x="228" y="348"/>
                    <a:pt x="227" y="346"/>
                    <a:pt x="226" y="346"/>
                  </a:cubicBezTo>
                  <a:cubicBezTo>
                    <a:pt x="225" y="344"/>
                    <a:pt x="227" y="343"/>
                    <a:pt x="229" y="343"/>
                  </a:cubicBezTo>
                  <a:cubicBezTo>
                    <a:pt x="227" y="341"/>
                    <a:pt x="222" y="340"/>
                    <a:pt x="226" y="336"/>
                  </a:cubicBezTo>
                  <a:cubicBezTo>
                    <a:pt x="224" y="335"/>
                    <a:pt x="221" y="337"/>
                    <a:pt x="220" y="336"/>
                  </a:cubicBezTo>
                  <a:cubicBezTo>
                    <a:pt x="219" y="335"/>
                    <a:pt x="223" y="335"/>
                    <a:pt x="223" y="335"/>
                  </a:cubicBezTo>
                  <a:cubicBezTo>
                    <a:pt x="223" y="335"/>
                    <a:pt x="219" y="331"/>
                    <a:pt x="216" y="329"/>
                  </a:cubicBezTo>
                  <a:cubicBezTo>
                    <a:pt x="217" y="323"/>
                    <a:pt x="213" y="321"/>
                    <a:pt x="213" y="315"/>
                  </a:cubicBezTo>
                  <a:cubicBezTo>
                    <a:pt x="214" y="313"/>
                    <a:pt x="209" y="315"/>
                    <a:pt x="209" y="314"/>
                  </a:cubicBezTo>
                  <a:cubicBezTo>
                    <a:pt x="209" y="313"/>
                    <a:pt x="211" y="311"/>
                    <a:pt x="210" y="311"/>
                  </a:cubicBezTo>
                  <a:cubicBezTo>
                    <a:pt x="207" y="309"/>
                    <a:pt x="207" y="311"/>
                    <a:pt x="205" y="310"/>
                  </a:cubicBezTo>
                  <a:cubicBezTo>
                    <a:pt x="204" y="309"/>
                    <a:pt x="206" y="308"/>
                    <a:pt x="206" y="307"/>
                  </a:cubicBezTo>
                  <a:cubicBezTo>
                    <a:pt x="206" y="306"/>
                    <a:pt x="204" y="308"/>
                    <a:pt x="205" y="308"/>
                  </a:cubicBezTo>
                  <a:cubicBezTo>
                    <a:pt x="203" y="308"/>
                    <a:pt x="204" y="306"/>
                    <a:pt x="203" y="305"/>
                  </a:cubicBezTo>
                  <a:cubicBezTo>
                    <a:pt x="198" y="306"/>
                    <a:pt x="198" y="302"/>
                    <a:pt x="192" y="303"/>
                  </a:cubicBezTo>
                  <a:cubicBezTo>
                    <a:pt x="192" y="301"/>
                    <a:pt x="190" y="301"/>
                    <a:pt x="189" y="300"/>
                  </a:cubicBezTo>
                  <a:cubicBezTo>
                    <a:pt x="189" y="299"/>
                    <a:pt x="190" y="297"/>
                    <a:pt x="189" y="297"/>
                  </a:cubicBezTo>
                  <a:cubicBezTo>
                    <a:pt x="189" y="296"/>
                    <a:pt x="187" y="297"/>
                    <a:pt x="186" y="297"/>
                  </a:cubicBezTo>
                  <a:cubicBezTo>
                    <a:pt x="186" y="297"/>
                    <a:pt x="186" y="291"/>
                    <a:pt x="185" y="293"/>
                  </a:cubicBezTo>
                  <a:cubicBezTo>
                    <a:pt x="184" y="294"/>
                    <a:pt x="183" y="293"/>
                    <a:pt x="182" y="291"/>
                  </a:cubicBezTo>
                  <a:cubicBezTo>
                    <a:pt x="182" y="291"/>
                    <a:pt x="180" y="290"/>
                    <a:pt x="181" y="288"/>
                  </a:cubicBezTo>
                  <a:cubicBezTo>
                    <a:pt x="176" y="289"/>
                    <a:pt x="177" y="290"/>
                    <a:pt x="172" y="288"/>
                  </a:cubicBezTo>
                  <a:cubicBezTo>
                    <a:pt x="171" y="289"/>
                    <a:pt x="171" y="291"/>
                    <a:pt x="170" y="291"/>
                  </a:cubicBezTo>
                  <a:cubicBezTo>
                    <a:pt x="168" y="295"/>
                    <a:pt x="172" y="294"/>
                    <a:pt x="172" y="297"/>
                  </a:cubicBezTo>
                  <a:cubicBezTo>
                    <a:pt x="172" y="298"/>
                    <a:pt x="175" y="301"/>
                    <a:pt x="175" y="301"/>
                  </a:cubicBezTo>
                  <a:cubicBezTo>
                    <a:pt x="176" y="302"/>
                    <a:pt x="176" y="303"/>
                    <a:pt x="178" y="303"/>
                  </a:cubicBezTo>
                  <a:cubicBezTo>
                    <a:pt x="176" y="307"/>
                    <a:pt x="181" y="306"/>
                    <a:pt x="182" y="308"/>
                  </a:cubicBezTo>
                  <a:cubicBezTo>
                    <a:pt x="183" y="309"/>
                    <a:pt x="184" y="314"/>
                    <a:pt x="185" y="312"/>
                  </a:cubicBezTo>
                  <a:cubicBezTo>
                    <a:pt x="187" y="310"/>
                    <a:pt x="185" y="313"/>
                    <a:pt x="186" y="314"/>
                  </a:cubicBezTo>
                  <a:cubicBezTo>
                    <a:pt x="188" y="315"/>
                    <a:pt x="191" y="314"/>
                    <a:pt x="192" y="318"/>
                  </a:cubicBezTo>
                  <a:cubicBezTo>
                    <a:pt x="194" y="317"/>
                    <a:pt x="194" y="319"/>
                    <a:pt x="195" y="319"/>
                  </a:cubicBezTo>
                  <a:cubicBezTo>
                    <a:pt x="196" y="319"/>
                    <a:pt x="197" y="318"/>
                    <a:pt x="196" y="318"/>
                  </a:cubicBezTo>
                  <a:cubicBezTo>
                    <a:pt x="198" y="318"/>
                    <a:pt x="198" y="322"/>
                    <a:pt x="199" y="319"/>
                  </a:cubicBezTo>
                  <a:cubicBezTo>
                    <a:pt x="202" y="319"/>
                    <a:pt x="198" y="326"/>
                    <a:pt x="203" y="324"/>
                  </a:cubicBezTo>
                  <a:cubicBezTo>
                    <a:pt x="203" y="327"/>
                    <a:pt x="197" y="324"/>
                    <a:pt x="195" y="325"/>
                  </a:cubicBezTo>
                  <a:cubicBezTo>
                    <a:pt x="196" y="326"/>
                    <a:pt x="197" y="326"/>
                    <a:pt x="198" y="328"/>
                  </a:cubicBezTo>
                  <a:cubicBezTo>
                    <a:pt x="199" y="330"/>
                    <a:pt x="195" y="335"/>
                    <a:pt x="198" y="335"/>
                  </a:cubicBezTo>
                  <a:cubicBezTo>
                    <a:pt x="196" y="337"/>
                    <a:pt x="193" y="337"/>
                    <a:pt x="191" y="338"/>
                  </a:cubicBezTo>
                  <a:cubicBezTo>
                    <a:pt x="193" y="337"/>
                    <a:pt x="191" y="332"/>
                    <a:pt x="193" y="332"/>
                  </a:cubicBezTo>
                  <a:cubicBezTo>
                    <a:pt x="192" y="331"/>
                    <a:pt x="193" y="328"/>
                    <a:pt x="191" y="328"/>
                  </a:cubicBezTo>
                  <a:cubicBezTo>
                    <a:pt x="188" y="328"/>
                    <a:pt x="192" y="326"/>
                    <a:pt x="188" y="324"/>
                  </a:cubicBezTo>
                  <a:cubicBezTo>
                    <a:pt x="186" y="323"/>
                    <a:pt x="183" y="323"/>
                    <a:pt x="184" y="319"/>
                  </a:cubicBezTo>
                  <a:cubicBezTo>
                    <a:pt x="178" y="321"/>
                    <a:pt x="177" y="317"/>
                    <a:pt x="172" y="317"/>
                  </a:cubicBezTo>
                  <a:cubicBezTo>
                    <a:pt x="172" y="313"/>
                    <a:pt x="169" y="312"/>
                    <a:pt x="167" y="308"/>
                  </a:cubicBezTo>
                  <a:cubicBezTo>
                    <a:pt x="166" y="307"/>
                    <a:pt x="165" y="308"/>
                    <a:pt x="165" y="307"/>
                  </a:cubicBezTo>
                  <a:cubicBezTo>
                    <a:pt x="165" y="305"/>
                    <a:pt x="163" y="306"/>
                    <a:pt x="163" y="305"/>
                  </a:cubicBezTo>
                  <a:cubicBezTo>
                    <a:pt x="162" y="305"/>
                    <a:pt x="163" y="303"/>
                    <a:pt x="163" y="303"/>
                  </a:cubicBezTo>
                  <a:cubicBezTo>
                    <a:pt x="161" y="302"/>
                    <a:pt x="158" y="303"/>
                    <a:pt x="157" y="303"/>
                  </a:cubicBezTo>
                  <a:cubicBezTo>
                    <a:pt x="156" y="302"/>
                    <a:pt x="159" y="301"/>
                    <a:pt x="160" y="301"/>
                  </a:cubicBezTo>
                  <a:cubicBezTo>
                    <a:pt x="158" y="298"/>
                    <a:pt x="150" y="298"/>
                    <a:pt x="146" y="300"/>
                  </a:cubicBezTo>
                  <a:cubicBezTo>
                    <a:pt x="145" y="301"/>
                    <a:pt x="148" y="301"/>
                    <a:pt x="149" y="301"/>
                  </a:cubicBezTo>
                  <a:cubicBezTo>
                    <a:pt x="147" y="303"/>
                    <a:pt x="146" y="301"/>
                    <a:pt x="144" y="303"/>
                  </a:cubicBezTo>
                  <a:cubicBezTo>
                    <a:pt x="141" y="304"/>
                    <a:pt x="141" y="309"/>
                    <a:pt x="139" y="308"/>
                  </a:cubicBezTo>
                  <a:cubicBezTo>
                    <a:pt x="133" y="308"/>
                    <a:pt x="132" y="303"/>
                    <a:pt x="125" y="304"/>
                  </a:cubicBezTo>
                  <a:cubicBezTo>
                    <a:pt x="123" y="305"/>
                    <a:pt x="123" y="308"/>
                    <a:pt x="119" y="307"/>
                  </a:cubicBezTo>
                  <a:cubicBezTo>
                    <a:pt x="119" y="317"/>
                    <a:pt x="119" y="317"/>
                    <a:pt x="119" y="317"/>
                  </a:cubicBezTo>
                  <a:cubicBezTo>
                    <a:pt x="115" y="319"/>
                    <a:pt x="106" y="317"/>
                    <a:pt x="108" y="325"/>
                  </a:cubicBezTo>
                  <a:cubicBezTo>
                    <a:pt x="99" y="323"/>
                    <a:pt x="106" y="331"/>
                    <a:pt x="98" y="331"/>
                  </a:cubicBezTo>
                  <a:cubicBezTo>
                    <a:pt x="98" y="332"/>
                    <a:pt x="103" y="336"/>
                    <a:pt x="99" y="336"/>
                  </a:cubicBezTo>
                  <a:cubicBezTo>
                    <a:pt x="99" y="341"/>
                    <a:pt x="97" y="336"/>
                    <a:pt x="94" y="340"/>
                  </a:cubicBezTo>
                  <a:cubicBezTo>
                    <a:pt x="94" y="342"/>
                    <a:pt x="94" y="343"/>
                    <a:pt x="95" y="343"/>
                  </a:cubicBezTo>
                  <a:cubicBezTo>
                    <a:pt x="95" y="346"/>
                    <a:pt x="90" y="344"/>
                    <a:pt x="88" y="345"/>
                  </a:cubicBezTo>
                  <a:cubicBezTo>
                    <a:pt x="87" y="345"/>
                    <a:pt x="87" y="348"/>
                    <a:pt x="85" y="349"/>
                  </a:cubicBezTo>
                  <a:cubicBezTo>
                    <a:pt x="81" y="351"/>
                    <a:pt x="74" y="348"/>
                    <a:pt x="70" y="353"/>
                  </a:cubicBezTo>
                  <a:cubicBezTo>
                    <a:pt x="68" y="352"/>
                    <a:pt x="67" y="349"/>
                    <a:pt x="66" y="347"/>
                  </a:cubicBezTo>
                  <a:cubicBezTo>
                    <a:pt x="60" y="346"/>
                    <a:pt x="53" y="349"/>
                    <a:pt x="50" y="347"/>
                  </a:cubicBezTo>
                  <a:cubicBezTo>
                    <a:pt x="51" y="342"/>
                    <a:pt x="53" y="336"/>
                    <a:pt x="49" y="333"/>
                  </a:cubicBezTo>
                  <a:cubicBezTo>
                    <a:pt x="48" y="331"/>
                    <a:pt x="51" y="330"/>
                    <a:pt x="52" y="328"/>
                  </a:cubicBezTo>
                  <a:cubicBezTo>
                    <a:pt x="53" y="324"/>
                    <a:pt x="50" y="319"/>
                    <a:pt x="53" y="317"/>
                  </a:cubicBezTo>
                  <a:cubicBezTo>
                    <a:pt x="52" y="313"/>
                    <a:pt x="52" y="309"/>
                    <a:pt x="49" y="308"/>
                  </a:cubicBezTo>
                  <a:cubicBezTo>
                    <a:pt x="50" y="307"/>
                    <a:pt x="52" y="307"/>
                    <a:pt x="52" y="304"/>
                  </a:cubicBezTo>
                  <a:cubicBezTo>
                    <a:pt x="55" y="305"/>
                    <a:pt x="64" y="301"/>
                    <a:pt x="63" y="307"/>
                  </a:cubicBezTo>
                  <a:cubicBezTo>
                    <a:pt x="66" y="304"/>
                    <a:pt x="80" y="310"/>
                    <a:pt x="83" y="307"/>
                  </a:cubicBezTo>
                  <a:cubicBezTo>
                    <a:pt x="84" y="305"/>
                    <a:pt x="83" y="306"/>
                    <a:pt x="85" y="307"/>
                  </a:cubicBezTo>
                  <a:cubicBezTo>
                    <a:pt x="85" y="307"/>
                    <a:pt x="86" y="305"/>
                    <a:pt x="87" y="305"/>
                  </a:cubicBezTo>
                  <a:cubicBezTo>
                    <a:pt x="87" y="305"/>
                    <a:pt x="87" y="307"/>
                    <a:pt x="87" y="307"/>
                  </a:cubicBezTo>
                  <a:cubicBezTo>
                    <a:pt x="91" y="306"/>
                    <a:pt x="93" y="304"/>
                    <a:pt x="94" y="300"/>
                  </a:cubicBezTo>
                  <a:cubicBezTo>
                    <a:pt x="94" y="298"/>
                    <a:pt x="97" y="291"/>
                    <a:pt x="94" y="287"/>
                  </a:cubicBezTo>
                  <a:cubicBezTo>
                    <a:pt x="92" y="285"/>
                    <a:pt x="95" y="285"/>
                    <a:pt x="92" y="281"/>
                  </a:cubicBezTo>
                  <a:cubicBezTo>
                    <a:pt x="92" y="280"/>
                    <a:pt x="90" y="280"/>
                    <a:pt x="88" y="280"/>
                  </a:cubicBezTo>
                  <a:cubicBezTo>
                    <a:pt x="89" y="279"/>
                    <a:pt x="90" y="278"/>
                    <a:pt x="90" y="276"/>
                  </a:cubicBezTo>
                  <a:cubicBezTo>
                    <a:pt x="88" y="275"/>
                    <a:pt x="87" y="277"/>
                    <a:pt x="87" y="277"/>
                  </a:cubicBezTo>
                  <a:cubicBezTo>
                    <a:pt x="85" y="277"/>
                    <a:pt x="87" y="275"/>
                    <a:pt x="85" y="274"/>
                  </a:cubicBezTo>
                  <a:cubicBezTo>
                    <a:pt x="84" y="274"/>
                    <a:pt x="80" y="274"/>
                    <a:pt x="78" y="273"/>
                  </a:cubicBezTo>
                  <a:cubicBezTo>
                    <a:pt x="78" y="273"/>
                    <a:pt x="78" y="272"/>
                    <a:pt x="77" y="272"/>
                  </a:cubicBezTo>
                  <a:cubicBezTo>
                    <a:pt x="75" y="272"/>
                    <a:pt x="74" y="272"/>
                    <a:pt x="74" y="270"/>
                  </a:cubicBezTo>
                  <a:cubicBezTo>
                    <a:pt x="73" y="266"/>
                    <a:pt x="77" y="269"/>
                    <a:pt x="77" y="269"/>
                  </a:cubicBezTo>
                  <a:cubicBezTo>
                    <a:pt x="81" y="267"/>
                    <a:pt x="84" y="265"/>
                    <a:pt x="92" y="266"/>
                  </a:cubicBezTo>
                  <a:cubicBezTo>
                    <a:pt x="93" y="264"/>
                    <a:pt x="91" y="263"/>
                    <a:pt x="90" y="263"/>
                  </a:cubicBezTo>
                  <a:cubicBezTo>
                    <a:pt x="91" y="259"/>
                    <a:pt x="96" y="263"/>
                    <a:pt x="98" y="263"/>
                  </a:cubicBezTo>
                  <a:cubicBezTo>
                    <a:pt x="99" y="263"/>
                    <a:pt x="102" y="260"/>
                    <a:pt x="102" y="263"/>
                  </a:cubicBezTo>
                  <a:cubicBezTo>
                    <a:pt x="105" y="261"/>
                    <a:pt x="106" y="256"/>
                    <a:pt x="111" y="256"/>
                  </a:cubicBezTo>
                  <a:cubicBezTo>
                    <a:pt x="109" y="251"/>
                    <a:pt x="115" y="254"/>
                    <a:pt x="113" y="249"/>
                  </a:cubicBezTo>
                  <a:cubicBezTo>
                    <a:pt x="122" y="249"/>
                    <a:pt x="122" y="249"/>
                    <a:pt x="122" y="249"/>
                  </a:cubicBezTo>
                  <a:cubicBezTo>
                    <a:pt x="122" y="248"/>
                    <a:pt x="120" y="248"/>
                    <a:pt x="119" y="248"/>
                  </a:cubicBezTo>
                  <a:cubicBezTo>
                    <a:pt x="120" y="246"/>
                    <a:pt x="123" y="247"/>
                    <a:pt x="122" y="242"/>
                  </a:cubicBezTo>
                  <a:cubicBezTo>
                    <a:pt x="126" y="242"/>
                    <a:pt x="125" y="245"/>
                    <a:pt x="127" y="242"/>
                  </a:cubicBezTo>
                  <a:cubicBezTo>
                    <a:pt x="124" y="235"/>
                    <a:pt x="130" y="238"/>
                    <a:pt x="130" y="231"/>
                  </a:cubicBezTo>
                  <a:cubicBezTo>
                    <a:pt x="132" y="231"/>
                    <a:pt x="134" y="231"/>
                    <a:pt x="136" y="231"/>
                  </a:cubicBezTo>
                  <a:cubicBezTo>
                    <a:pt x="138" y="231"/>
                    <a:pt x="138" y="229"/>
                    <a:pt x="139" y="228"/>
                  </a:cubicBezTo>
                  <a:cubicBezTo>
                    <a:pt x="140" y="228"/>
                    <a:pt x="140" y="229"/>
                    <a:pt x="140" y="230"/>
                  </a:cubicBezTo>
                  <a:cubicBezTo>
                    <a:pt x="142" y="230"/>
                    <a:pt x="141" y="228"/>
                    <a:pt x="142" y="228"/>
                  </a:cubicBezTo>
                  <a:cubicBezTo>
                    <a:pt x="143" y="228"/>
                    <a:pt x="146" y="229"/>
                    <a:pt x="147" y="228"/>
                  </a:cubicBezTo>
                  <a:cubicBezTo>
                    <a:pt x="149" y="228"/>
                    <a:pt x="150" y="224"/>
                    <a:pt x="153" y="225"/>
                  </a:cubicBezTo>
                  <a:cubicBezTo>
                    <a:pt x="152" y="222"/>
                    <a:pt x="148" y="223"/>
                    <a:pt x="149" y="218"/>
                  </a:cubicBezTo>
                  <a:cubicBezTo>
                    <a:pt x="152" y="218"/>
                    <a:pt x="150" y="216"/>
                    <a:pt x="150" y="211"/>
                  </a:cubicBezTo>
                  <a:cubicBezTo>
                    <a:pt x="150" y="208"/>
                    <a:pt x="152" y="205"/>
                    <a:pt x="151" y="202"/>
                  </a:cubicBezTo>
                  <a:cubicBezTo>
                    <a:pt x="157" y="202"/>
                    <a:pt x="157" y="202"/>
                    <a:pt x="157" y="202"/>
                  </a:cubicBezTo>
                  <a:cubicBezTo>
                    <a:pt x="161" y="201"/>
                    <a:pt x="154" y="198"/>
                    <a:pt x="160" y="199"/>
                  </a:cubicBezTo>
                  <a:cubicBezTo>
                    <a:pt x="160" y="200"/>
                    <a:pt x="162" y="200"/>
                    <a:pt x="163" y="200"/>
                  </a:cubicBezTo>
                  <a:cubicBezTo>
                    <a:pt x="160" y="203"/>
                    <a:pt x="160" y="200"/>
                    <a:pt x="161" y="204"/>
                  </a:cubicBezTo>
                  <a:cubicBezTo>
                    <a:pt x="162" y="207"/>
                    <a:pt x="161" y="209"/>
                    <a:pt x="164" y="209"/>
                  </a:cubicBezTo>
                  <a:cubicBezTo>
                    <a:pt x="164" y="211"/>
                    <a:pt x="164" y="213"/>
                    <a:pt x="163" y="213"/>
                  </a:cubicBezTo>
                  <a:cubicBezTo>
                    <a:pt x="162" y="215"/>
                    <a:pt x="169" y="210"/>
                    <a:pt x="171" y="214"/>
                  </a:cubicBezTo>
                  <a:cubicBezTo>
                    <a:pt x="170" y="218"/>
                    <a:pt x="162" y="215"/>
                    <a:pt x="161" y="220"/>
                  </a:cubicBezTo>
                  <a:cubicBezTo>
                    <a:pt x="160" y="223"/>
                    <a:pt x="164" y="223"/>
                    <a:pt x="165" y="224"/>
                  </a:cubicBezTo>
                  <a:cubicBezTo>
                    <a:pt x="167" y="225"/>
                    <a:pt x="167" y="227"/>
                    <a:pt x="170" y="227"/>
                  </a:cubicBezTo>
                  <a:cubicBezTo>
                    <a:pt x="168" y="224"/>
                    <a:pt x="164" y="224"/>
                    <a:pt x="171" y="224"/>
                  </a:cubicBezTo>
                  <a:cubicBezTo>
                    <a:pt x="173" y="224"/>
                    <a:pt x="175" y="224"/>
                    <a:pt x="177" y="224"/>
                  </a:cubicBezTo>
                  <a:cubicBezTo>
                    <a:pt x="179" y="224"/>
                    <a:pt x="180" y="225"/>
                    <a:pt x="182" y="225"/>
                  </a:cubicBezTo>
                  <a:cubicBezTo>
                    <a:pt x="186" y="225"/>
                    <a:pt x="187" y="223"/>
                    <a:pt x="191" y="224"/>
                  </a:cubicBezTo>
                  <a:cubicBezTo>
                    <a:pt x="191" y="224"/>
                    <a:pt x="196" y="226"/>
                    <a:pt x="198" y="224"/>
                  </a:cubicBezTo>
                  <a:cubicBezTo>
                    <a:pt x="198" y="224"/>
                    <a:pt x="198" y="223"/>
                    <a:pt x="198" y="223"/>
                  </a:cubicBezTo>
                  <a:cubicBezTo>
                    <a:pt x="202" y="221"/>
                    <a:pt x="206" y="223"/>
                    <a:pt x="207" y="220"/>
                  </a:cubicBezTo>
                  <a:cubicBezTo>
                    <a:pt x="213" y="225"/>
                    <a:pt x="217" y="215"/>
                    <a:pt x="220" y="218"/>
                  </a:cubicBezTo>
                  <a:cubicBezTo>
                    <a:pt x="220" y="213"/>
                    <a:pt x="220" y="213"/>
                    <a:pt x="220" y="213"/>
                  </a:cubicBezTo>
                  <a:cubicBezTo>
                    <a:pt x="223" y="213"/>
                    <a:pt x="222" y="212"/>
                    <a:pt x="223" y="210"/>
                  </a:cubicBezTo>
                  <a:cubicBezTo>
                    <a:pt x="223" y="210"/>
                    <a:pt x="224" y="206"/>
                    <a:pt x="224" y="206"/>
                  </a:cubicBezTo>
                  <a:cubicBezTo>
                    <a:pt x="226" y="204"/>
                    <a:pt x="224" y="204"/>
                    <a:pt x="224" y="202"/>
                  </a:cubicBezTo>
                  <a:cubicBezTo>
                    <a:pt x="228" y="202"/>
                    <a:pt x="230" y="201"/>
                    <a:pt x="230" y="199"/>
                  </a:cubicBezTo>
                  <a:cubicBezTo>
                    <a:pt x="231" y="199"/>
                    <a:pt x="231" y="200"/>
                    <a:pt x="231" y="202"/>
                  </a:cubicBezTo>
                  <a:cubicBezTo>
                    <a:pt x="233" y="200"/>
                    <a:pt x="234" y="200"/>
                    <a:pt x="237" y="200"/>
                  </a:cubicBezTo>
                  <a:cubicBezTo>
                    <a:pt x="238" y="200"/>
                    <a:pt x="238" y="197"/>
                    <a:pt x="240" y="197"/>
                  </a:cubicBezTo>
                  <a:cubicBezTo>
                    <a:pt x="240" y="194"/>
                    <a:pt x="239" y="192"/>
                    <a:pt x="237" y="192"/>
                  </a:cubicBezTo>
                  <a:cubicBezTo>
                    <a:pt x="238" y="190"/>
                    <a:pt x="238" y="189"/>
                    <a:pt x="238" y="186"/>
                  </a:cubicBezTo>
                  <a:cubicBezTo>
                    <a:pt x="241" y="187"/>
                    <a:pt x="243" y="186"/>
                    <a:pt x="243" y="183"/>
                  </a:cubicBezTo>
                  <a:cubicBezTo>
                    <a:pt x="246" y="187"/>
                    <a:pt x="247" y="182"/>
                    <a:pt x="252" y="183"/>
                  </a:cubicBezTo>
                  <a:cubicBezTo>
                    <a:pt x="253" y="183"/>
                    <a:pt x="254" y="185"/>
                    <a:pt x="254" y="185"/>
                  </a:cubicBezTo>
                  <a:cubicBezTo>
                    <a:pt x="255" y="185"/>
                    <a:pt x="255" y="183"/>
                    <a:pt x="257" y="183"/>
                  </a:cubicBezTo>
                  <a:cubicBezTo>
                    <a:pt x="258" y="183"/>
                    <a:pt x="260" y="185"/>
                    <a:pt x="259" y="185"/>
                  </a:cubicBezTo>
                  <a:cubicBezTo>
                    <a:pt x="261" y="184"/>
                    <a:pt x="260" y="183"/>
                    <a:pt x="261" y="182"/>
                  </a:cubicBezTo>
                  <a:cubicBezTo>
                    <a:pt x="261" y="181"/>
                    <a:pt x="263" y="182"/>
                    <a:pt x="264" y="182"/>
                  </a:cubicBezTo>
                  <a:cubicBezTo>
                    <a:pt x="266" y="180"/>
                    <a:pt x="265" y="178"/>
                    <a:pt x="269" y="179"/>
                  </a:cubicBezTo>
                  <a:cubicBezTo>
                    <a:pt x="267" y="177"/>
                    <a:pt x="269" y="172"/>
                    <a:pt x="265" y="172"/>
                  </a:cubicBezTo>
                  <a:cubicBezTo>
                    <a:pt x="262" y="170"/>
                    <a:pt x="263" y="175"/>
                    <a:pt x="262" y="175"/>
                  </a:cubicBezTo>
                  <a:cubicBezTo>
                    <a:pt x="261" y="175"/>
                    <a:pt x="261" y="173"/>
                    <a:pt x="259" y="173"/>
                  </a:cubicBezTo>
                  <a:cubicBezTo>
                    <a:pt x="259" y="174"/>
                    <a:pt x="258" y="175"/>
                    <a:pt x="258" y="175"/>
                  </a:cubicBezTo>
                  <a:cubicBezTo>
                    <a:pt x="257" y="175"/>
                    <a:pt x="257" y="173"/>
                    <a:pt x="255" y="173"/>
                  </a:cubicBezTo>
                  <a:cubicBezTo>
                    <a:pt x="253" y="174"/>
                    <a:pt x="251" y="176"/>
                    <a:pt x="248" y="175"/>
                  </a:cubicBezTo>
                  <a:cubicBezTo>
                    <a:pt x="247" y="175"/>
                    <a:pt x="247" y="177"/>
                    <a:pt x="247" y="178"/>
                  </a:cubicBezTo>
                  <a:cubicBezTo>
                    <a:pt x="241" y="176"/>
                    <a:pt x="235" y="178"/>
                    <a:pt x="230" y="176"/>
                  </a:cubicBezTo>
                  <a:cubicBezTo>
                    <a:pt x="230" y="176"/>
                    <a:pt x="230" y="174"/>
                    <a:pt x="230" y="173"/>
                  </a:cubicBezTo>
                  <a:cubicBezTo>
                    <a:pt x="229" y="172"/>
                    <a:pt x="225" y="174"/>
                    <a:pt x="224" y="172"/>
                  </a:cubicBezTo>
                  <a:cubicBezTo>
                    <a:pt x="228" y="164"/>
                    <a:pt x="226" y="160"/>
                    <a:pt x="224" y="151"/>
                  </a:cubicBezTo>
                  <a:cubicBezTo>
                    <a:pt x="228" y="151"/>
                    <a:pt x="234" y="145"/>
                    <a:pt x="236" y="148"/>
                  </a:cubicBezTo>
                  <a:cubicBezTo>
                    <a:pt x="238" y="147"/>
                    <a:pt x="235" y="146"/>
                    <a:pt x="237" y="143"/>
                  </a:cubicBezTo>
                  <a:cubicBezTo>
                    <a:pt x="241" y="143"/>
                    <a:pt x="242" y="135"/>
                    <a:pt x="243" y="133"/>
                  </a:cubicBezTo>
                  <a:cubicBezTo>
                    <a:pt x="243" y="133"/>
                    <a:pt x="245" y="133"/>
                    <a:pt x="245" y="133"/>
                  </a:cubicBezTo>
                  <a:cubicBezTo>
                    <a:pt x="246" y="130"/>
                    <a:pt x="240" y="129"/>
                    <a:pt x="243" y="126"/>
                  </a:cubicBezTo>
                  <a:cubicBezTo>
                    <a:pt x="241" y="127"/>
                    <a:pt x="237" y="125"/>
                    <a:pt x="234" y="126"/>
                  </a:cubicBezTo>
                  <a:cubicBezTo>
                    <a:pt x="231" y="126"/>
                    <a:pt x="228" y="129"/>
                    <a:pt x="224" y="129"/>
                  </a:cubicBezTo>
                  <a:cubicBezTo>
                    <a:pt x="222" y="127"/>
                    <a:pt x="222" y="137"/>
                    <a:pt x="223" y="134"/>
                  </a:cubicBezTo>
                  <a:cubicBezTo>
                    <a:pt x="222" y="137"/>
                    <a:pt x="221" y="133"/>
                    <a:pt x="220" y="134"/>
                  </a:cubicBezTo>
                  <a:cubicBezTo>
                    <a:pt x="219" y="136"/>
                    <a:pt x="221" y="138"/>
                    <a:pt x="220" y="140"/>
                  </a:cubicBezTo>
                  <a:cubicBezTo>
                    <a:pt x="220" y="140"/>
                    <a:pt x="216" y="143"/>
                    <a:pt x="214" y="145"/>
                  </a:cubicBezTo>
                  <a:cubicBezTo>
                    <a:pt x="211" y="150"/>
                    <a:pt x="211" y="153"/>
                    <a:pt x="205" y="152"/>
                  </a:cubicBezTo>
                  <a:cubicBezTo>
                    <a:pt x="204" y="154"/>
                    <a:pt x="207" y="156"/>
                    <a:pt x="205" y="157"/>
                  </a:cubicBezTo>
                  <a:cubicBezTo>
                    <a:pt x="203" y="157"/>
                    <a:pt x="204" y="159"/>
                    <a:pt x="203" y="159"/>
                  </a:cubicBezTo>
                  <a:cubicBezTo>
                    <a:pt x="203" y="160"/>
                    <a:pt x="201" y="159"/>
                    <a:pt x="200" y="159"/>
                  </a:cubicBezTo>
                  <a:cubicBezTo>
                    <a:pt x="200" y="160"/>
                    <a:pt x="201" y="162"/>
                    <a:pt x="200" y="162"/>
                  </a:cubicBezTo>
                  <a:cubicBezTo>
                    <a:pt x="200" y="162"/>
                    <a:pt x="199" y="162"/>
                    <a:pt x="199" y="162"/>
                  </a:cubicBezTo>
                  <a:cubicBezTo>
                    <a:pt x="198" y="164"/>
                    <a:pt x="200" y="168"/>
                    <a:pt x="198" y="168"/>
                  </a:cubicBezTo>
                  <a:cubicBezTo>
                    <a:pt x="198" y="169"/>
                    <a:pt x="202" y="170"/>
                    <a:pt x="199" y="171"/>
                  </a:cubicBezTo>
                  <a:cubicBezTo>
                    <a:pt x="201" y="172"/>
                    <a:pt x="202" y="175"/>
                    <a:pt x="206" y="175"/>
                  </a:cubicBezTo>
                  <a:cubicBezTo>
                    <a:pt x="206" y="177"/>
                    <a:pt x="207" y="178"/>
                    <a:pt x="209" y="179"/>
                  </a:cubicBezTo>
                  <a:cubicBezTo>
                    <a:pt x="208" y="180"/>
                    <a:pt x="207" y="181"/>
                    <a:pt x="206" y="182"/>
                  </a:cubicBezTo>
                  <a:cubicBezTo>
                    <a:pt x="205" y="183"/>
                    <a:pt x="206" y="185"/>
                    <a:pt x="205" y="186"/>
                  </a:cubicBezTo>
                  <a:cubicBezTo>
                    <a:pt x="203" y="187"/>
                    <a:pt x="202" y="188"/>
                    <a:pt x="199" y="187"/>
                  </a:cubicBezTo>
                  <a:cubicBezTo>
                    <a:pt x="198" y="193"/>
                    <a:pt x="194" y="195"/>
                    <a:pt x="195" y="203"/>
                  </a:cubicBezTo>
                  <a:cubicBezTo>
                    <a:pt x="190" y="201"/>
                    <a:pt x="190" y="210"/>
                    <a:pt x="186" y="210"/>
                  </a:cubicBezTo>
                  <a:cubicBezTo>
                    <a:pt x="186" y="210"/>
                    <a:pt x="185" y="210"/>
                    <a:pt x="185" y="210"/>
                  </a:cubicBezTo>
                  <a:cubicBezTo>
                    <a:pt x="183" y="210"/>
                    <a:pt x="185" y="212"/>
                    <a:pt x="184" y="213"/>
                  </a:cubicBezTo>
                  <a:cubicBezTo>
                    <a:pt x="181" y="214"/>
                    <a:pt x="178" y="211"/>
                    <a:pt x="177" y="214"/>
                  </a:cubicBezTo>
                  <a:cubicBezTo>
                    <a:pt x="174" y="214"/>
                    <a:pt x="176" y="208"/>
                    <a:pt x="175" y="206"/>
                  </a:cubicBezTo>
                  <a:cubicBezTo>
                    <a:pt x="174" y="205"/>
                    <a:pt x="174" y="202"/>
                    <a:pt x="172" y="202"/>
                  </a:cubicBezTo>
                  <a:cubicBezTo>
                    <a:pt x="169" y="201"/>
                    <a:pt x="174" y="197"/>
                    <a:pt x="168" y="197"/>
                  </a:cubicBezTo>
                  <a:cubicBezTo>
                    <a:pt x="171" y="194"/>
                    <a:pt x="166" y="193"/>
                    <a:pt x="165" y="192"/>
                  </a:cubicBezTo>
                  <a:cubicBezTo>
                    <a:pt x="165" y="191"/>
                    <a:pt x="167" y="190"/>
                    <a:pt x="167" y="189"/>
                  </a:cubicBezTo>
                  <a:cubicBezTo>
                    <a:pt x="167" y="185"/>
                    <a:pt x="163" y="183"/>
                    <a:pt x="160" y="180"/>
                  </a:cubicBezTo>
                  <a:cubicBezTo>
                    <a:pt x="155" y="182"/>
                    <a:pt x="157" y="189"/>
                    <a:pt x="150" y="187"/>
                  </a:cubicBezTo>
                  <a:cubicBezTo>
                    <a:pt x="150" y="189"/>
                    <a:pt x="152" y="189"/>
                    <a:pt x="153" y="189"/>
                  </a:cubicBezTo>
                  <a:cubicBezTo>
                    <a:pt x="153" y="190"/>
                    <a:pt x="151" y="190"/>
                    <a:pt x="150" y="190"/>
                  </a:cubicBezTo>
                  <a:cubicBezTo>
                    <a:pt x="147" y="190"/>
                    <a:pt x="149" y="195"/>
                    <a:pt x="146" y="195"/>
                  </a:cubicBezTo>
                  <a:cubicBezTo>
                    <a:pt x="139" y="196"/>
                    <a:pt x="141" y="189"/>
                    <a:pt x="135" y="190"/>
                  </a:cubicBezTo>
                  <a:cubicBezTo>
                    <a:pt x="135" y="189"/>
                    <a:pt x="136" y="189"/>
                    <a:pt x="137" y="189"/>
                  </a:cubicBezTo>
                  <a:cubicBezTo>
                    <a:pt x="139" y="185"/>
                    <a:pt x="133" y="182"/>
                    <a:pt x="137" y="180"/>
                  </a:cubicBezTo>
                  <a:cubicBezTo>
                    <a:pt x="136" y="179"/>
                    <a:pt x="135" y="178"/>
                    <a:pt x="133" y="178"/>
                  </a:cubicBezTo>
                  <a:cubicBezTo>
                    <a:pt x="132" y="176"/>
                    <a:pt x="135" y="175"/>
                    <a:pt x="135" y="175"/>
                  </a:cubicBezTo>
                  <a:cubicBezTo>
                    <a:pt x="135" y="173"/>
                    <a:pt x="132" y="173"/>
                    <a:pt x="132" y="172"/>
                  </a:cubicBezTo>
                  <a:cubicBezTo>
                    <a:pt x="132" y="171"/>
                    <a:pt x="134" y="163"/>
                    <a:pt x="132" y="168"/>
                  </a:cubicBezTo>
                  <a:cubicBezTo>
                    <a:pt x="129" y="167"/>
                    <a:pt x="131" y="165"/>
                    <a:pt x="133" y="165"/>
                  </a:cubicBezTo>
                  <a:cubicBezTo>
                    <a:pt x="130" y="160"/>
                    <a:pt x="138" y="159"/>
                    <a:pt x="135" y="158"/>
                  </a:cubicBezTo>
                  <a:cubicBezTo>
                    <a:pt x="135" y="156"/>
                    <a:pt x="139" y="158"/>
                    <a:pt x="139" y="155"/>
                  </a:cubicBezTo>
                  <a:cubicBezTo>
                    <a:pt x="139" y="153"/>
                    <a:pt x="140" y="155"/>
                    <a:pt x="140" y="155"/>
                  </a:cubicBezTo>
                  <a:cubicBezTo>
                    <a:pt x="141" y="154"/>
                    <a:pt x="141" y="153"/>
                    <a:pt x="143" y="152"/>
                  </a:cubicBezTo>
                  <a:cubicBezTo>
                    <a:pt x="145" y="152"/>
                    <a:pt x="144" y="150"/>
                    <a:pt x="144" y="148"/>
                  </a:cubicBezTo>
                  <a:cubicBezTo>
                    <a:pt x="147" y="149"/>
                    <a:pt x="149" y="148"/>
                    <a:pt x="149" y="145"/>
                  </a:cubicBezTo>
                  <a:cubicBezTo>
                    <a:pt x="153" y="144"/>
                    <a:pt x="150" y="150"/>
                    <a:pt x="156" y="148"/>
                  </a:cubicBezTo>
                  <a:cubicBezTo>
                    <a:pt x="156" y="147"/>
                    <a:pt x="154" y="147"/>
                    <a:pt x="153" y="147"/>
                  </a:cubicBezTo>
                  <a:cubicBezTo>
                    <a:pt x="157" y="144"/>
                    <a:pt x="161" y="145"/>
                    <a:pt x="164" y="141"/>
                  </a:cubicBezTo>
                  <a:cubicBezTo>
                    <a:pt x="164" y="141"/>
                    <a:pt x="164" y="139"/>
                    <a:pt x="164" y="138"/>
                  </a:cubicBezTo>
                  <a:cubicBezTo>
                    <a:pt x="164" y="138"/>
                    <a:pt x="166" y="139"/>
                    <a:pt x="167" y="138"/>
                  </a:cubicBezTo>
                  <a:cubicBezTo>
                    <a:pt x="167" y="137"/>
                    <a:pt x="166" y="135"/>
                    <a:pt x="167" y="134"/>
                  </a:cubicBezTo>
                  <a:cubicBezTo>
                    <a:pt x="167" y="133"/>
                    <a:pt x="171" y="132"/>
                    <a:pt x="171" y="131"/>
                  </a:cubicBezTo>
                  <a:cubicBezTo>
                    <a:pt x="172" y="130"/>
                    <a:pt x="170" y="127"/>
                    <a:pt x="171" y="126"/>
                  </a:cubicBezTo>
                  <a:cubicBezTo>
                    <a:pt x="171" y="125"/>
                    <a:pt x="173" y="128"/>
                    <a:pt x="174" y="127"/>
                  </a:cubicBezTo>
                  <a:cubicBezTo>
                    <a:pt x="173" y="128"/>
                    <a:pt x="176" y="120"/>
                    <a:pt x="175" y="120"/>
                  </a:cubicBezTo>
                  <a:cubicBezTo>
                    <a:pt x="178" y="124"/>
                    <a:pt x="179" y="118"/>
                    <a:pt x="182" y="117"/>
                  </a:cubicBezTo>
                  <a:cubicBezTo>
                    <a:pt x="182" y="115"/>
                    <a:pt x="185" y="114"/>
                    <a:pt x="182" y="113"/>
                  </a:cubicBezTo>
                  <a:cubicBezTo>
                    <a:pt x="182" y="110"/>
                    <a:pt x="186" y="113"/>
                    <a:pt x="186" y="109"/>
                  </a:cubicBezTo>
                  <a:cubicBezTo>
                    <a:pt x="187" y="107"/>
                    <a:pt x="189" y="108"/>
                    <a:pt x="191" y="108"/>
                  </a:cubicBezTo>
                  <a:cubicBezTo>
                    <a:pt x="191" y="106"/>
                    <a:pt x="190" y="105"/>
                    <a:pt x="189" y="105"/>
                  </a:cubicBezTo>
                  <a:cubicBezTo>
                    <a:pt x="193" y="102"/>
                    <a:pt x="196" y="101"/>
                    <a:pt x="199" y="101"/>
                  </a:cubicBezTo>
                  <a:cubicBezTo>
                    <a:pt x="201" y="99"/>
                    <a:pt x="199" y="98"/>
                    <a:pt x="200" y="95"/>
                  </a:cubicBezTo>
                  <a:cubicBezTo>
                    <a:pt x="202" y="94"/>
                    <a:pt x="205" y="93"/>
                    <a:pt x="205" y="91"/>
                  </a:cubicBezTo>
                  <a:cubicBezTo>
                    <a:pt x="205" y="87"/>
                    <a:pt x="209" y="92"/>
                    <a:pt x="209" y="86"/>
                  </a:cubicBezTo>
                  <a:cubicBezTo>
                    <a:pt x="214" y="85"/>
                    <a:pt x="220" y="89"/>
                    <a:pt x="220" y="81"/>
                  </a:cubicBezTo>
                  <a:cubicBezTo>
                    <a:pt x="223" y="83"/>
                    <a:pt x="229" y="79"/>
                    <a:pt x="233" y="82"/>
                  </a:cubicBezTo>
                  <a:cubicBezTo>
                    <a:pt x="234" y="81"/>
                    <a:pt x="235" y="80"/>
                    <a:pt x="236" y="78"/>
                  </a:cubicBezTo>
                  <a:cubicBezTo>
                    <a:pt x="240" y="76"/>
                    <a:pt x="243" y="82"/>
                    <a:pt x="243" y="77"/>
                  </a:cubicBezTo>
                  <a:cubicBezTo>
                    <a:pt x="245" y="77"/>
                    <a:pt x="245" y="80"/>
                    <a:pt x="248" y="81"/>
                  </a:cubicBezTo>
                  <a:cubicBezTo>
                    <a:pt x="250" y="80"/>
                    <a:pt x="249" y="76"/>
                    <a:pt x="254" y="78"/>
                  </a:cubicBezTo>
                  <a:cubicBezTo>
                    <a:pt x="254" y="80"/>
                    <a:pt x="252" y="80"/>
                    <a:pt x="252" y="82"/>
                  </a:cubicBezTo>
                  <a:cubicBezTo>
                    <a:pt x="253" y="83"/>
                    <a:pt x="260" y="76"/>
                    <a:pt x="264" y="79"/>
                  </a:cubicBezTo>
                  <a:cubicBezTo>
                    <a:pt x="265" y="81"/>
                    <a:pt x="264" y="79"/>
                    <a:pt x="266" y="79"/>
                  </a:cubicBezTo>
                  <a:cubicBezTo>
                    <a:pt x="269" y="80"/>
                    <a:pt x="272" y="82"/>
                    <a:pt x="276" y="81"/>
                  </a:cubicBezTo>
                  <a:cubicBezTo>
                    <a:pt x="276" y="82"/>
                    <a:pt x="277" y="84"/>
                    <a:pt x="276" y="85"/>
                  </a:cubicBezTo>
                  <a:cubicBezTo>
                    <a:pt x="276" y="86"/>
                    <a:pt x="274" y="85"/>
                    <a:pt x="273" y="85"/>
                  </a:cubicBezTo>
                  <a:cubicBezTo>
                    <a:pt x="272" y="86"/>
                    <a:pt x="273" y="89"/>
                    <a:pt x="271" y="88"/>
                  </a:cubicBezTo>
                  <a:cubicBezTo>
                    <a:pt x="273" y="91"/>
                    <a:pt x="282" y="89"/>
                    <a:pt x="285" y="88"/>
                  </a:cubicBezTo>
                  <a:cubicBezTo>
                    <a:pt x="288" y="86"/>
                    <a:pt x="287" y="90"/>
                    <a:pt x="287" y="91"/>
                  </a:cubicBezTo>
                  <a:cubicBezTo>
                    <a:pt x="289" y="92"/>
                    <a:pt x="292" y="90"/>
                    <a:pt x="292" y="92"/>
                  </a:cubicBezTo>
                  <a:cubicBezTo>
                    <a:pt x="302" y="90"/>
                    <a:pt x="304" y="98"/>
                    <a:pt x="310" y="95"/>
                  </a:cubicBezTo>
                  <a:cubicBezTo>
                    <a:pt x="309" y="99"/>
                    <a:pt x="314" y="97"/>
                    <a:pt x="314" y="101"/>
                  </a:cubicBezTo>
                  <a:cubicBezTo>
                    <a:pt x="318" y="101"/>
                    <a:pt x="323" y="100"/>
                    <a:pt x="320" y="103"/>
                  </a:cubicBezTo>
                  <a:cubicBezTo>
                    <a:pt x="323" y="104"/>
                    <a:pt x="326" y="104"/>
                    <a:pt x="328" y="105"/>
                  </a:cubicBezTo>
                  <a:cubicBezTo>
                    <a:pt x="328" y="105"/>
                    <a:pt x="328" y="107"/>
                    <a:pt x="328" y="108"/>
                  </a:cubicBezTo>
                  <a:cubicBezTo>
                    <a:pt x="329" y="108"/>
                    <a:pt x="332" y="107"/>
                    <a:pt x="332" y="108"/>
                  </a:cubicBezTo>
                  <a:cubicBezTo>
                    <a:pt x="334" y="113"/>
                    <a:pt x="334" y="115"/>
                    <a:pt x="332" y="120"/>
                  </a:cubicBezTo>
                  <a:cubicBezTo>
                    <a:pt x="330" y="117"/>
                    <a:pt x="327" y="121"/>
                    <a:pt x="324" y="122"/>
                  </a:cubicBezTo>
                  <a:cubicBezTo>
                    <a:pt x="320" y="122"/>
                    <a:pt x="315" y="117"/>
                    <a:pt x="311" y="122"/>
                  </a:cubicBezTo>
                  <a:cubicBezTo>
                    <a:pt x="310" y="122"/>
                    <a:pt x="311" y="119"/>
                    <a:pt x="310" y="119"/>
                  </a:cubicBezTo>
                  <a:cubicBezTo>
                    <a:pt x="308" y="118"/>
                    <a:pt x="308" y="120"/>
                    <a:pt x="307" y="120"/>
                  </a:cubicBezTo>
                  <a:cubicBezTo>
                    <a:pt x="306" y="120"/>
                    <a:pt x="305" y="117"/>
                    <a:pt x="304" y="117"/>
                  </a:cubicBezTo>
                  <a:cubicBezTo>
                    <a:pt x="302" y="117"/>
                    <a:pt x="298" y="121"/>
                    <a:pt x="299" y="116"/>
                  </a:cubicBezTo>
                  <a:cubicBezTo>
                    <a:pt x="294" y="118"/>
                    <a:pt x="295" y="116"/>
                    <a:pt x="290" y="116"/>
                  </a:cubicBezTo>
                  <a:cubicBezTo>
                    <a:pt x="290" y="118"/>
                    <a:pt x="291" y="119"/>
                    <a:pt x="293" y="119"/>
                  </a:cubicBezTo>
                  <a:cubicBezTo>
                    <a:pt x="295" y="118"/>
                    <a:pt x="295" y="120"/>
                    <a:pt x="297" y="120"/>
                  </a:cubicBezTo>
                  <a:cubicBezTo>
                    <a:pt x="295" y="123"/>
                    <a:pt x="297" y="122"/>
                    <a:pt x="299" y="123"/>
                  </a:cubicBezTo>
                  <a:cubicBezTo>
                    <a:pt x="299" y="123"/>
                    <a:pt x="298" y="125"/>
                    <a:pt x="299" y="126"/>
                  </a:cubicBezTo>
                  <a:cubicBezTo>
                    <a:pt x="299" y="127"/>
                    <a:pt x="301" y="127"/>
                    <a:pt x="301" y="129"/>
                  </a:cubicBezTo>
                  <a:cubicBezTo>
                    <a:pt x="302" y="130"/>
                    <a:pt x="305" y="134"/>
                    <a:pt x="304" y="138"/>
                  </a:cubicBezTo>
                  <a:cubicBezTo>
                    <a:pt x="305" y="143"/>
                    <a:pt x="313" y="140"/>
                    <a:pt x="314" y="144"/>
                  </a:cubicBezTo>
                  <a:cubicBezTo>
                    <a:pt x="316" y="143"/>
                    <a:pt x="316" y="141"/>
                    <a:pt x="318" y="141"/>
                  </a:cubicBezTo>
                  <a:cubicBezTo>
                    <a:pt x="318" y="137"/>
                    <a:pt x="312" y="138"/>
                    <a:pt x="310" y="136"/>
                  </a:cubicBezTo>
                  <a:cubicBezTo>
                    <a:pt x="309" y="130"/>
                    <a:pt x="318" y="134"/>
                    <a:pt x="321" y="133"/>
                  </a:cubicBezTo>
                  <a:cubicBezTo>
                    <a:pt x="321" y="136"/>
                    <a:pt x="327" y="132"/>
                    <a:pt x="325" y="137"/>
                  </a:cubicBezTo>
                  <a:cubicBezTo>
                    <a:pt x="329" y="139"/>
                    <a:pt x="331" y="133"/>
                    <a:pt x="331" y="138"/>
                  </a:cubicBezTo>
                  <a:cubicBezTo>
                    <a:pt x="335" y="136"/>
                    <a:pt x="331" y="131"/>
                    <a:pt x="328" y="131"/>
                  </a:cubicBezTo>
                  <a:cubicBezTo>
                    <a:pt x="329" y="129"/>
                    <a:pt x="332" y="128"/>
                    <a:pt x="335" y="127"/>
                  </a:cubicBezTo>
                  <a:cubicBezTo>
                    <a:pt x="337" y="125"/>
                    <a:pt x="337" y="122"/>
                    <a:pt x="339" y="120"/>
                  </a:cubicBezTo>
                  <a:cubicBezTo>
                    <a:pt x="345" y="120"/>
                    <a:pt x="348" y="121"/>
                    <a:pt x="352" y="123"/>
                  </a:cubicBezTo>
                  <a:cubicBezTo>
                    <a:pt x="353" y="123"/>
                    <a:pt x="353" y="120"/>
                    <a:pt x="355" y="120"/>
                  </a:cubicBezTo>
                  <a:cubicBezTo>
                    <a:pt x="355" y="118"/>
                    <a:pt x="354" y="117"/>
                    <a:pt x="352" y="116"/>
                  </a:cubicBezTo>
                  <a:cubicBezTo>
                    <a:pt x="354" y="111"/>
                    <a:pt x="354" y="106"/>
                    <a:pt x="353" y="101"/>
                  </a:cubicBezTo>
                  <a:cubicBezTo>
                    <a:pt x="358" y="100"/>
                    <a:pt x="362" y="100"/>
                    <a:pt x="365" y="102"/>
                  </a:cubicBezTo>
                  <a:cubicBezTo>
                    <a:pt x="365" y="102"/>
                    <a:pt x="369" y="103"/>
                    <a:pt x="369" y="106"/>
                  </a:cubicBezTo>
                  <a:cubicBezTo>
                    <a:pt x="360" y="106"/>
                    <a:pt x="360" y="106"/>
                    <a:pt x="360" y="106"/>
                  </a:cubicBezTo>
                  <a:cubicBezTo>
                    <a:pt x="360" y="110"/>
                    <a:pt x="360" y="110"/>
                    <a:pt x="360" y="110"/>
                  </a:cubicBezTo>
                  <a:cubicBezTo>
                    <a:pt x="364" y="114"/>
                    <a:pt x="365" y="110"/>
                    <a:pt x="367" y="112"/>
                  </a:cubicBezTo>
                  <a:cubicBezTo>
                    <a:pt x="369" y="113"/>
                    <a:pt x="363" y="113"/>
                    <a:pt x="363" y="113"/>
                  </a:cubicBezTo>
                  <a:cubicBezTo>
                    <a:pt x="362" y="116"/>
                    <a:pt x="367" y="113"/>
                    <a:pt x="369" y="116"/>
                  </a:cubicBezTo>
                  <a:cubicBezTo>
                    <a:pt x="371" y="115"/>
                    <a:pt x="374" y="113"/>
                    <a:pt x="376" y="110"/>
                  </a:cubicBezTo>
                  <a:cubicBezTo>
                    <a:pt x="376" y="110"/>
                    <a:pt x="378" y="109"/>
                    <a:pt x="377" y="108"/>
                  </a:cubicBezTo>
                  <a:cubicBezTo>
                    <a:pt x="384" y="109"/>
                    <a:pt x="383" y="104"/>
                    <a:pt x="388" y="105"/>
                  </a:cubicBezTo>
                  <a:cubicBezTo>
                    <a:pt x="390" y="104"/>
                    <a:pt x="391" y="103"/>
                    <a:pt x="391" y="101"/>
                  </a:cubicBezTo>
                  <a:cubicBezTo>
                    <a:pt x="394" y="101"/>
                    <a:pt x="395" y="99"/>
                    <a:pt x="395" y="98"/>
                  </a:cubicBezTo>
                  <a:cubicBezTo>
                    <a:pt x="401" y="102"/>
                    <a:pt x="405" y="95"/>
                    <a:pt x="411" y="95"/>
                  </a:cubicBezTo>
                  <a:cubicBezTo>
                    <a:pt x="411" y="101"/>
                    <a:pt x="411" y="101"/>
                    <a:pt x="411" y="101"/>
                  </a:cubicBezTo>
                  <a:cubicBezTo>
                    <a:pt x="416" y="101"/>
                    <a:pt x="420" y="100"/>
                    <a:pt x="423" y="99"/>
                  </a:cubicBezTo>
                  <a:cubicBezTo>
                    <a:pt x="424" y="99"/>
                    <a:pt x="426" y="99"/>
                    <a:pt x="426" y="99"/>
                  </a:cubicBezTo>
                  <a:cubicBezTo>
                    <a:pt x="426" y="99"/>
                    <a:pt x="426" y="98"/>
                    <a:pt x="426" y="98"/>
                  </a:cubicBezTo>
                  <a:cubicBezTo>
                    <a:pt x="429" y="97"/>
                    <a:pt x="433" y="98"/>
                    <a:pt x="433" y="94"/>
                  </a:cubicBezTo>
                  <a:cubicBezTo>
                    <a:pt x="437" y="95"/>
                    <a:pt x="442" y="96"/>
                    <a:pt x="445" y="99"/>
                  </a:cubicBezTo>
                  <a:cubicBezTo>
                    <a:pt x="447" y="98"/>
                    <a:pt x="448" y="97"/>
                    <a:pt x="449" y="95"/>
                  </a:cubicBezTo>
                  <a:cubicBezTo>
                    <a:pt x="449" y="93"/>
                    <a:pt x="443" y="92"/>
                    <a:pt x="447" y="91"/>
                  </a:cubicBezTo>
                  <a:cubicBezTo>
                    <a:pt x="445" y="87"/>
                    <a:pt x="438" y="88"/>
                    <a:pt x="440" y="81"/>
                  </a:cubicBezTo>
                  <a:cubicBezTo>
                    <a:pt x="443" y="82"/>
                    <a:pt x="443" y="84"/>
                    <a:pt x="447" y="85"/>
                  </a:cubicBezTo>
                  <a:cubicBezTo>
                    <a:pt x="449" y="85"/>
                    <a:pt x="452" y="89"/>
                    <a:pt x="456" y="88"/>
                  </a:cubicBezTo>
                  <a:cubicBezTo>
                    <a:pt x="457" y="88"/>
                    <a:pt x="457" y="86"/>
                    <a:pt x="457" y="86"/>
                  </a:cubicBezTo>
                  <a:cubicBezTo>
                    <a:pt x="458" y="86"/>
                    <a:pt x="460" y="89"/>
                    <a:pt x="460" y="86"/>
                  </a:cubicBezTo>
                  <a:cubicBezTo>
                    <a:pt x="462" y="86"/>
                    <a:pt x="462" y="89"/>
                    <a:pt x="463" y="89"/>
                  </a:cubicBezTo>
                  <a:cubicBezTo>
                    <a:pt x="465" y="90"/>
                    <a:pt x="468" y="89"/>
                    <a:pt x="467" y="92"/>
                  </a:cubicBezTo>
                  <a:cubicBezTo>
                    <a:pt x="471" y="90"/>
                    <a:pt x="473" y="93"/>
                    <a:pt x="478" y="91"/>
                  </a:cubicBezTo>
                  <a:cubicBezTo>
                    <a:pt x="476" y="95"/>
                    <a:pt x="483" y="92"/>
                    <a:pt x="481" y="96"/>
                  </a:cubicBezTo>
                  <a:cubicBezTo>
                    <a:pt x="483" y="96"/>
                    <a:pt x="485" y="97"/>
                    <a:pt x="485" y="99"/>
                  </a:cubicBezTo>
                  <a:cubicBezTo>
                    <a:pt x="490" y="98"/>
                    <a:pt x="490" y="102"/>
                    <a:pt x="495" y="101"/>
                  </a:cubicBezTo>
                  <a:cubicBezTo>
                    <a:pt x="498" y="92"/>
                    <a:pt x="487" y="96"/>
                    <a:pt x="489" y="88"/>
                  </a:cubicBezTo>
                  <a:cubicBezTo>
                    <a:pt x="489" y="86"/>
                    <a:pt x="488" y="88"/>
                    <a:pt x="485" y="88"/>
                  </a:cubicBezTo>
                  <a:cubicBezTo>
                    <a:pt x="485" y="85"/>
                    <a:pt x="488" y="84"/>
                    <a:pt x="487" y="79"/>
                  </a:cubicBezTo>
                  <a:cubicBezTo>
                    <a:pt x="487" y="78"/>
                    <a:pt x="484" y="79"/>
                    <a:pt x="484" y="78"/>
                  </a:cubicBezTo>
                  <a:cubicBezTo>
                    <a:pt x="484" y="78"/>
                    <a:pt x="486" y="75"/>
                    <a:pt x="484" y="75"/>
                  </a:cubicBezTo>
                  <a:cubicBezTo>
                    <a:pt x="484" y="72"/>
                    <a:pt x="488" y="73"/>
                    <a:pt x="487" y="70"/>
                  </a:cubicBezTo>
                  <a:cubicBezTo>
                    <a:pt x="489" y="70"/>
                    <a:pt x="488" y="66"/>
                    <a:pt x="492" y="67"/>
                  </a:cubicBezTo>
                  <a:cubicBezTo>
                    <a:pt x="492" y="64"/>
                    <a:pt x="493" y="62"/>
                    <a:pt x="496" y="63"/>
                  </a:cubicBezTo>
                  <a:cubicBezTo>
                    <a:pt x="495" y="56"/>
                    <a:pt x="501" y="58"/>
                    <a:pt x="501" y="53"/>
                  </a:cubicBezTo>
                  <a:cubicBezTo>
                    <a:pt x="507" y="52"/>
                    <a:pt x="510" y="55"/>
                    <a:pt x="515" y="56"/>
                  </a:cubicBezTo>
                  <a:cubicBezTo>
                    <a:pt x="515" y="58"/>
                    <a:pt x="514" y="60"/>
                    <a:pt x="516" y="60"/>
                  </a:cubicBezTo>
                  <a:cubicBezTo>
                    <a:pt x="516" y="61"/>
                    <a:pt x="514" y="61"/>
                    <a:pt x="512" y="61"/>
                  </a:cubicBezTo>
                  <a:cubicBezTo>
                    <a:pt x="512" y="67"/>
                    <a:pt x="514" y="69"/>
                    <a:pt x="512" y="74"/>
                  </a:cubicBezTo>
                  <a:cubicBezTo>
                    <a:pt x="513" y="75"/>
                    <a:pt x="514" y="76"/>
                    <a:pt x="515" y="77"/>
                  </a:cubicBezTo>
                  <a:cubicBezTo>
                    <a:pt x="515" y="77"/>
                    <a:pt x="516" y="78"/>
                    <a:pt x="517" y="78"/>
                  </a:cubicBezTo>
                  <a:cubicBezTo>
                    <a:pt x="515" y="81"/>
                    <a:pt x="517" y="89"/>
                    <a:pt x="515" y="92"/>
                  </a:cubicBezTo>
                  <a:cubicBezTo>
                    <a:pt x="513" y="97"/>
                    <a:pt x="518" y="95"/>
                    <a:pt x="519" y="98"/>
                  </a:cubicBezTo>
                  <a:cubicBezTo>
                    <a:pt x="518" y="109"/>
                    <a:pt x="513" y="116"/>
                    <a:pt x="503" y="119"/>
                  </a:cubicBezTo>
                  <a:cubicBezTo>
                    <a:pt x="504" y="122"/>
                    <a:pt x="510" y="119"/>
                    <a:pt x="511" y="122"/>
                  </a:cubicBezTo>
                  <a:cubicBezTo>
                    <a:pt x="514" y="121"/>
                    <a:pt x="513" y="117"/>
                    <a:pt x="517" y="117"/>
                  </a:cubicBezTo>
                  <a:cubicBezTo>
                    <a:pt x="517" y="118"/>
                    <a:pt x="516" y="120"/>
                    <a:pt x="516" y="122"/>
                  </a:cubicBezTo>
                  <a:cubicBezTo>
                    <a:pt x="518" y="121"/>
                    <a:pt x="517" y="119"/>
                    <a:pt x="519" y="119"/>
                  </a:cubicBezTo>
                  <a:cubicBezTo>
                    <a:pt x="521" y="119"/>
                    <a:pt x="520" y="116"/>
                    <a:pt x="520" y="116"/>
                  </a:cubicBezTo>
                  <a:cubicBezTo>
                    <a:pt x="521" y="116"/>
                    <a:pt x="523" y="116"/>
                    <a:pt x="523" y="116"/>
                  </a:cubicBezTo>
                  <a:cubicBezTo>
                    <a:pt x="524" y="115"/>
                    <a:pt x="523" y="113"/>
                    <a:pt x="523" y="112"/>
                  </a:cubicBezTo>
                  <a:cubicBezTo>
                    <a:pt x="527" y="112"/>
                    <a:pt x="527" y="112"/>
                    <a:pt x="527" y="112"/>
                  </a:cubicBezTo>
                  <a:cubicBezTo>
                    <a:pt x="526" y="107"/>
                    <a:pt x="532" y="103"/>
                    <a:pt x="527" y="101"/>
                  </a:cubicBezTo>
                  <a:cubicBezTo>
                    <a:pt x="528" y="99"/>
                    <a:pt x="530" y="100"/>
                    <a:pt x="530" y="98"/>
                  </a:cubicBezTo>
                  <a:cubicBezTo>
                    <a:pt x="530" y="96"/>
                    <a:pt x="528" y="97"/>
                    <a:pt x="527" y="96"/>
                  </a:cubicBezTo>
                  <a:cubicBezTo>
                    <a:pt x="527" y="93"/>
                    <a:pt x="532" y="96"/>
                    <a:pt x="534" y="95"/>
                  </a:cubicBezTo>
                  <a:cubicBezTo>
                    <a:pt x="533" y="94"/>
                    <a:pt x="534" y="90"/>
                    <a:pt x="530" y="91"/>
                  </a:cubicBezTo>
                  <a:cubicBezTo>
                    <a:pt x="527" y="93"/>
                    <a:pt x="525" y="87"/>
                    <a:pt x="524" y="91"/>
                  </a:cubicBezTo>
                  <a:cubicBezTo>
                    <a:pt x="522" y="88"/>
                    <a:pt x="522" y="85"/>
                    <a:pt x="523" y="82"/>
                  </a:cubicBezTo>
                  <a:cubicBezTo>
                    <a:pt x="523" y="82"/>
                    <a:pt x="526" y="83"/>
                    <a:pt x="526" y="82"/>
                  </a:cubicBezTo>
                  <a:cubicBezTo>
                    <a:pt x="527" y="81"/>
                    <a:pt x="525" y="77"/>
                    <a:pt x="526" y="75"/>
                  </a:cubicBezTo>
                  <a:cubicBezTo>
                    <a:pt x="526" y="73"/>
                    <a:pt x="524" y="75"/>
                    <a:pt x="524" y="75"/>
                  </a:cubicBezTo>
                  <a:cubicBezTo>
                    <a:pt x="522" y="73"/>
                    <a:pt x="523" y="70"/>
                    <a:pt x="522" y="67"/>
                  </a:cubicBezTo>
                  <a:cubicBezTo>
                    <a:pt x="527" y="69"/>
                    <a:pt x="525" y="63"/>
                    <a:pt x="529" y="63"/>
                  </a:cubicBezTo>
                  <a:cubicBezTo>
                    <a:pt x="529" y="56"/>
                    <a:pt x="529" y="56"/>
                    <a:pt x="529" y="56"/>
                  </a:cubicBezTo>
                  <a:cubicBezTo>
                    <a:pt x="533" y="54"/>
                    <a:pt x="531" y="60"/>
                    <a:pt x="532" y="63"/>
                  </a:cubicBezTo>
                  <a:cubicBezTo>
                    <a:pt x="532" y="65"/>
                    <a:pt x="534" y="61"/>
                    <a:pt x="534" y="64"/>
                  </a:cubicBezTo>
                  <a:cubicBezTo>
                    <a:pt x="534" y="65"/>
                    <a:pt x="533" y="66"/>
                    <a:pt x="533" y="65"/>
                  </a:cubicBezTo>
                  <a:cubicBezTo>
                    <a:pt x="534" y="69"/>
                    <a:pt x="537" y="70"/>
                    <a:pt x="541" y="72"/>
                  </a:cubicBezTo>
                  <a:cubicBezTo>
                    <a:pt x="544" y="73"/>
                    <a:pt x="541" y="68"/>
                    <a:pt x="540" y="68"/>
                  </a:cubicBezTo>
                  <a:cubicBezTo>
                    <a:pt x="542" y="66"/>
                    <a:pt x="546" y="66"/>
                    <a:pt x="550" y="65"/>
                  </a:cubicBezTo>
                  <a:cubicBezTo>
                    <a:pt x="550" y="64"/>
                    <a:pt x="547" y="64"/>
                    <a:pt x="546" y="64"/>
                  </a:cubicBezTo>
                  <a:cubicBezTo>
                    <a:pt x="547" y="60"/>
                    <a:pt x="544" y="60"/>
                    <a:pt x="544" y="57"/>
                  </a:cubicBezTo>
                  <a:cubicBezTo>
                    <a:pt x="545" y="60"/>
                    <a:pt x="554" y="56"/>
                    <a:pt x="553" y="61"/>
                  </a:cubicBezTo>
                  <a:cubicBezTo>
                    <a:pt x="554" y="62"/>
                    <a:pt x="555" y="60"/>
                    <a:pt x="555" y="60"/>
                  </a:cubicBezTo>
                  <a:cubicBezTo>
                    <a:pt x="557" y="60"/>
                    <a:pt x="556" y="62"/>
                    <a:pt x="557" y="63"/>
                  </a:cubicBezTo>
                  <a:cubicBezTo>
                    <a:pt x="557" y="63"/>
                    <a:pt x="559" y="62"/>
                    <a:pt x="560" y="63"/>
                  </a:cubicBezTo>
                  <a:cubicBezTo>
                    <a:pt x="562" y="65"/>
                    <a:pt x="567" y="62"/>
                    <a:pt x="564" y="67"/>
                  </a:cubicBezTo>
                  <a:cubicBezTo>
                    <a:pt x="571" y="67"/>
                    <a:pt x="571" y="67"/>
                    <a:pt x="571" y="67"/>
                  </a:cubicBezTo>
                  <a:cubicBezTo>
                    <a:pt x="571" y="65"/>
                    <a:pt x="565" y="64"/>
                    <a:pt x="569" y="63"/>
                  </a:cubicBezTo>
                  <a:cubicBezTo>
                    <a:pt x="568" y="61"/>
                    <a:pt x="567" y="61"/>
                    <a:pt x="565" y="60"/>
                  </a:cubicBezTo>
                  <a:cubicBezTo>
                    <a:pt x="564" y="53"/>
                    <a:pt x="565" y="52"/>
                    <a:pt x="565" y="44"/>
                  </a:cubicBezTo>
                  <a:cubicBezTo>
                    <a:pt x="573" y="44"/>
                    <a:pt x="583" y="45"/>
                    <a:pt x="589" y="44"/>
                  </a:cubicBezTo>
                  <a:cubicBezTo>
                    <a:pt x="592" y="44"/>
                    <a:pt x="590" y="40"/>
                    <a:pt x="593" y="43"/>
                  </a:cubicBezTo>
                  <a:cubicBezTo>
                    <a:pt x="598" y="40"/>
                    <a:pt x="594" y="37"/>
                    <a:pt x="596" y="33"/>
                  </a:cubicBezTo>
                  <a:cubicBezTo>
                    <a:pt x="599" y="34"/>
                    <a:pt x="601" y="33"/>
                    <a:pt x="603" y="32"/>
                  </a:cubicBezTo>
                  <a:cubicBezTo>
                    <a:pt x="605" y="29"/>
                    <a:pt x="609" y="27"/>
                    <a:pt x="611" y="25"/>
                  </a:cubicBezTo>
                  <a:cubicBezTo>
                    <a:pt x="626" y="23"/>
                    <a:pt x="641" y="21"/>
                    <a:pt x="652" y="16"/>
                  </a:cubicBezTo>
                  <a:cubicBezTo>
                    <a:pt x="654" y="15"/>
                    <a:pt x="655" y="19"/>
                    <a:pt x="655" y="19"/>
                  </a:cubicBezTo>
                  <a:cubicBezTo>
                    <a:pt x="656" y="19"/>
                    <a:pt x="657" y="15"/>
                    <a:pt x="656" y="15"/>
                  </a:cubicBezTo>
                  <a:cubicBezTo>
                    <a:pt x="659" y="16"/>
                    <a:pt x="656" y="17"/>
                    <a:pt x="658" y="19"/>
                  </a:cubicBezTo>
                  <a:cubicBezTo>
                    <a:pt x="658" y="20"/>
                    <a:pt x="661" y="19"/>
                    <a:pt x="661" y="21"/>
                  </a:cubicBezTo>
                  <a:cubicBezTo>
                    <a:pt x="663" y="20"/>
                    <a:pt x="659" y="18"/>
                    <a:pt x="662" y="18"/>
                  </a:cubicBezTo>
                  <a:cubicBezTo>
                    <a:pt x="664" y="17"/>
                    <a:pt x="669" y="18"/>
                    <a:pt x="669" y="14"/>
                  </a:cubicBezTo>
                  <a:cubicBezTo>
                    <a:pt x="672" y="14"/>
                    <a:pt x="673" y="13"/>
                    <a:pt x="673" y="11"/>
                  </a:cubicBezTo>
                  <a:cubicBezTo>
                    <a:pt x="675" y="11"/>
                    <a:pt x="675" y="13"/>
                    <a:pt x="677" y="14"/>
                  </a:cubicBezTo>
                  <a:cubicBezTo>
                    <a:pt x="681" y="13"/>
                    <a:pt x="680" y="9"/>
                    <a:pt x="680" y="5"/>
                  </a:cubicBezTo>
                  <a:cubicBezTo>
                    <a:pt x="687" y="3"/>
                    <a:pt x="694" y="0"/>
                    <a:pt x="704" y="1"/>
                  </a:cubicBezTo>
                  <a:cubicBezTo>
                    <a:pt x="703" y="2"/>
                    <a:pt x="703" y="4"/>
                    <a:pt x="703" y="7"/>
                  </a:cubicBezTo>
                  <a:cubicBezTo>
                    <a:pt x="705" y="10"/>
                    <a:pt x="711" y="10"/>
                    <a:pt x="714" y="7"/>
                  </a:cubicBezTo>
                  <a:cubicBezTo>
                    <a:pt x="715" y="7"/>
                    <a:pt x="715" y="8"/>
                    <a:pt x="714" y="8"/>
                  </a:cubicBezTo>
                  <a:moveTo>
                    <a:pt x="1051" y="179"/>
                  </a:moveTo>
                  <a:cubicBezTo>
                    <a:pt x="1051" y="177"/>
                    <a:pt x="1048" y="178"/>
                    <a:pt x="1048" y="176"/>
                  </a:cubicBezTo>
                  <a:cubicBezTo>
                    <a:pt x="1043" y="175"/>
                    <a:pt x="1043" y="179"/>
                    <a:pt x="1048" y="178"/>
                  </a:cubicBezTo>
                  <a:cubicBezTo>
                    <a:pt x="1048" y="179"/>
                    <a:pt x="1049" y="179"/>
                    <a:pt x="1051" y="179"/>
                  </a:cubicBezTo>
                  <a:moveTo>
                    <a:pt x="303" y="284"/>
                  </a:moveTo>
                  <a:cubicBezTo>
                    <a:pt x="302" y="289"/>
                    <a:pt x="308" y="286"/>
                    <a:pt x="306" y="291"/>
                  </a:cubicBezTo>
                  <a:cubicBezTo>
                    <a:pt x="308" y="292"/>
                    <a:pt x="309" y="289"/>
                    <a:pt x="310" y="291"/>
                  </a:cubicBezTo>
                  <a:cubicBezTo>
                    <a:pt x="310" y="293"/>
                    <a:pt x="309" y="292"/>
                    <a:pt x="308" y="293"/>
                  </a:cubicBezTo>
                  <a:cubicBezTo>
                    <a:pt x="306" y="294"/>
                    <a:pt x="300" y="296"/>
                    <a:pt x="299" y="296"/>
                  </a:cubicBezTo>
                  <a:cubicBezTo>
                    <a:pt x="295" y="295"/>
                    <a:pt x="294" y="292"/>
                    <a:pt x="292" y="290"/>
                  </a:cubicBezTo>
                  <a:cubicBezTo>
                    <a:pt x="292" y="288"/>
                    <a:pt x="296" y="289"/>
                    <a:pt x="296" y="287"/>
                  </a:cubicBezTo>
                  <a:cubicBezTo>
                    <a:pt x="293" y="285"/>
                    <a:pt x="292" y="284"/>
                    <a:pt x="287" y="286"/>
                  </a:cubicBezTo>
                  <a:cubicBezTo>
                    <a:pt x="286" y="283"/>
                    <a:pt x="285" y="281"/>
                    <a:pt x="280" y="281"/>
                  </a:cubicBezTo>
                  <a:cubicBezTo>
                    <a:pt x="279" y="281"/>
                    <a:pt x="280" y="284"/>
                    <a:pt x="279" y="284"/>
                  </a:cubicBezTo>
                  <a:cubicBezTo>
                    <a:pt x="278" y="285"/>
                    <a:pt x="276" y="285"/>
                    <a:pt x="275" y="286"/>
                  </a:cubicBezTo>
                  <a:cubicBezTo>
                    <a:pt x="273" y="287"/>
                    <a:pt x="273" y="291"/>
                    <a:pt x="269" y="290"/>
                  </a:cubicBezTo>
                  <a:cubicBezTo>
                    <a:pt x="271" y="295"/>
                    <a:pt x="267" y="296"/>
                    <a:pt x="266" y="297"/>
                  </a:cubicBezTo>
                  <a:cubicBezTo>
                    <a:pt x="265" y="300"/>
                    <a:pt x="266" y="303"/>
                    <a:pt x="265" y="307"/>
                  </a:cubicBezTo>
                  <a:cubicBezTo>
                    <a:pt x="264" y="307"/>
                    <a:pt x="263" y="306"/>
                    <a:pt x="262" y="305"/>
                  </a:cubicBezTo>
                  <a:cubicBezTo>
                    <a:pt x="261" y="310"/>
                    <a:pt x="265" y="312"/>
                    <a:pt x="262" y="315"/>
                  </a:cubicBezTo>
                  <a:cubicBezTo>
                    <a:pt x="265" y="314"/>
                    <a:pt x="264" y="318"/>
                    <a:pt x="265" y="318"/>
                  </a:cubicBezTo>
                  <a:cubicBezTo>
                    <a:pt x="266" y="318"/>
                    <a:pt x="267" y="318"/>
                    <a:pt x="268" y="318"/>
                  </a:cubicBezTo>
                  <a:cubicBezTo>
                    <a:pt x="271" y="319"/>
                    <a:pt x="272" y="321"/>
                    <a:pt x="273" y="319"/>
                  </a:cubicBezTo>
                  <a:cubicBezTo>
                    <a:pt x="274" y="319"/>
                    <a:pt x="276" y="319"/>
                    <a:pt x="276" y="319"/>
                  </a:cubicBezTo>
                  <a:cubicBezTo>
                    <a:pt x="281" y="319"/>
                    <a:pt x="280" y="318"/>
                    <a:pt x="282" y="317"/>
                  </a:cubicBezTo>
                  <a:cubicBezTo>
                    <a:pt x="284" y="316"/>
                    <a:pt x="285" y="318"/>
                    <a:pt x="287" y="318"/>
                  </a:cubicBezTo>
                  <a:cubicBezTo>
                    <a:pt x="288" y="317"/>
                    <a:pt x="288" y="315"/>
                    <a:pt x="289" y="315"/>
                  </a:cubicBezTo>
                  <a:cubicBezTo>
                    <a:pt x="292" y="314"/>
                    <a:pt x="298" y="314"/>
                    <a:pt x="301" y="315"/>
                  </a:cubicBezTo>
                  <a:cubicBezTo>
                    <a:pt x="304" y="316"/>
                    <a:pt x="304" y="318"/>
                    <a:pt x="307" y="318"/>
                  </a:cubicBezTo>
                  <a:cubicBezTo>
                    <a:pt x="308" y="318"/>
                    <a:pt x="309" y="317"/>
                    <a:pt x="310" y="317"/>
                  </a:cubicBezTo>
                  <a:cubicBezTo>
                    <a:pt x="309" y="317"/>
                    <a:pt x="311" y="318"/>
                    <a:pt x="311" y="318"/>
                  </a:cubicBezTo>
                  <a:cubicBezTo>
                    <a:pt x="315" y="319"/>
                    <a:pt x="315" y="319"/>
                    <a:pt x="318" y="319"/>
                  </a:cubicBezTo>
                  <a:cubicBezTo>
                    <a:pt x="325" y="320"/>
                    <a:pt x="331" y="318"/>
                    <a:pt x="338" y="319"/>
                  </a:cubicBezTo>
                  <a:cubicBezTo>
                    <a:pt x="337" y="316"/>
                    <a:pt x="338" y="314"/>
                    <a:pt x="339" y="312"/>
                  </a:cubicBezTo>
                  <a:cubicBezTo>
                    <a:pt x="334" y="306"/>
                    <a:pt x="331" y="300"/>
                    <a:pt x="321" y="298"/>
                  </a:cubicBezTo>
                  <a:cubicBezTo>
                    <a:pt x="322" y="296"/>
                    <a:pt x="319" y="296"/>
                    <a:pt x="318" y="294"/>
                  </a:cubicBezTo>
                  <a:cubicBezTo>
                    <a:pt x="318" y="292"/>
                    <a:pt x="318" y="291"/>
                    <a:pt x="317" y="290"/>
                  </a:cubicBezTo>
                  <a:cubicBezTo>
                    <a:pt x="318" y="286"/>
                    <a:pt x="322" y="286"/>
                    <a:pt x="321" y="280"/>
                  </a:cubicBezTo>
                  <a:cubicBezTo>
                    <a:pt x="313" y="279"/>
                    <a:pt x="309" y="283"/>
                    <a:pt x="303" y="284"/>
                  </a:cubicBezTo>
                  <a:moveTo>
                    <a:pt x="400" y="349"/>
                  </a:moveTo>
                  <a:cubicBezTo>
                    <a:pt x="398" y="349"/>
                    <a:pt x="396" y="349"/>
                    <a:pt x="398" y="350"/>
                  </a:cubicBezTo>
                  <a:cubicBezTo>
                    <a:pt x="401" y="348"/>
                    <a:pt x="406" y="348"/>
                    <a:pt x="408" y="347"/>
                  </a:cubicBezTo>
                  <a:cubicBezTo>
                    <a:pt x="408" y="347"/>
                    <a:pt x="408" y="345"/>
                    <a:pt x="408" y="345"/>
                  </a:cubicBezTo>
                  <a:cubicBezTo>
                    <a:pt x="409" y="344"/>
                    <a:pt x="410" y="346"/>
                    <a:pt x="411" y="346"/>
                  </a:cubicBezTo>
                  <a:cubicBezTo>
                    <a:pt x="411" y="336"/>
                    <a:pt x="411" y="336"/>
                    <a:pt x="411" y="336"/>
                  </a:cubicBezTo>
                  <a:cubicBezTo>
                    <a:pt x="409" y="334"/>
                    <a:pt x="408" y="334"/>
                    <a:pt x="407" y="332"/>
                  </a:cubicBezTo>
                  <a:cubicBezTo>
                    <a:pt x="406" y="331"/>
                    <a:pt x="407" y="330"/>
                    <a:pt x="407" y="329"/>
                  </a:cubicBezTo>
                  <a:cubicBezTo>
                    <a:pt x="406" y="327"/>
                    <a:pt x="402" y="326"/>
                    <a:pt x="405" y="325"/>
                  </a:cubicBezTo>
                  <a:cubicBezTo>
                    <a:pt x="414" y="325"/>
                    <a:pt x="414" y="325"/>
                    <a:pt x="414" y="325"/>
                  </a:cubicBezTo>
                  <a:cubicBezTo>
                    <a:pt x="415" y="320"/>
                    <a:pt x="411" y="320"/>
                    <a:pt x="411" y="318"/>
                  </a:cubicBezTo>
                  <a:cubicBezTo>
                    <a:pt x="411" y="315"/>
                    <a:pt x="408" y="316"/>
                    <a:pt x="407" y="314"/>
                  </a:cubicBezTo>
                  <a:cubicBezTo>
                    <a:pt x="407" y="314"/>
                    <a:pt x="409" y="312"/>
                    <a:pt x="408" y="311"/>
                  </a:cubicBezTo>
                  <a:cubicBezTo>
                    <a:pt x="404" y="312"/>
                    <a:pt x="403" y="309"/>
                    <a:pt x="400" y="310"/>
                  </a:cubicBezTo>
                  <a:cubicBezTo>
                    <a:pt x="401" y="302"/>
                    <a:pt x="391" y="304"/>
                    <a:pt x="391" y="297"/>
                  </a:cubicBezTo>
                  <a:cubicBezTo>
                    <a:pt x="395" y="294"/>
                    <a:pt x="397" y="290"/>
                    <a:pt x="405" y="291"/>
                  </a:cubicBezTo>
                  <a:cubicBezTo>
                    <a:pt x="406" y="290"/>
                    <a:pt x="405" y="289"/>
                    <a:pt x="407" y="288"/>
                  </a:cubicBezTo>
                  <a:cubicBezTo>
                    <a:pt x="407" y="285"/>
                    <a:pt x="402" y="285"/>
                    <a:pt x="402" y="281"/>
                  </a:cubicBezTo>
                  <a:cubicBezTo>
                    <a:pt x="396" y="281"/>
                    <a:pt x="393" y="283"/>
                    <a:pt x="388" y="281"/>
                  </a:cubicBezTo>
                  <a:cubicBezTo>
                    <a:pt x="388" y="283"/>
                    <a:pt x="388" y="285"/>
                    <a:pt x="387" y="283"/>
                  </a:cubicBezTo>
                  <a:cubicBezTo>
                    <a:pt x="386" y="282"/>
                    <a:pt x="386" y="284"/>
                    <a:pt x="386" y="284"/>
                  </a:cubicBezTo>
                  <a:cubicBezTo>
                    <a:pt x="383" y="286"/>
                    <a:pt x="377" y="288"/>
                    <a:pt x="376" y="288"/>
                  </a:cubicBezTo>
                  <a:cubicBezTo>
                    <a:pt x="372" y="290"/>
                    <a:pt x="373" y="290"/>
                    <a:pt x="372" y="293"/>
                  </a:cubicBezTo>
                  <a:cubicBezTo>
                    <a:pt x="371" y="293"/>
                    <a:pt x="369" y="292"/>
                    <a:pt x="369" y="293"/>
                  </a:cubicBezTo>
                  <a:cubicBezTo>
                    <a:pt x="368" y="293"/>
                    <a:pt x="369" y="296"/>
                    <a:pt x="369" y="297"/>
                  </a:cubicBezTo>
                  <a:cubicBezTo>
                    <a:pt x="369" y="300"/>
                    <a:pt x="373" y="295"/>
                    <a:pt x="373" y="300"/>
                  </a:cubicBezTo>
                  <a:cubicBezTo>
                    <a:pt x="373" y="301"/>
                    <a:pt x="374" y="301"/>
                    <a:pt x="374" y="303"/>
                  </a:cubicBezTo>
                  <a:cubicBezTo>
                    <a:pt x="373" y="307"/>
                    <a:pt x="376" y="310"/>
                    <a:pt x="376" y="311"/>
                  </a:cubicBezTo>
                  <a:cubicBezTo>
                    <a:pt x="376" y="313"/>
                    <a:pt x="376" y="313"/>
                    <a:pt x="377" y="314"/>
                  </a:cubicBezTo>
                  <a:cubicBezTo>
                    <a:pt x="377" y="314"/>
                    <a:pt x="379" y="318"/>
                    <a:pt x="379" y="318"/>
                  </a:cubicBezTo>
                  <a:cubicBezTo>
                    <a:pt x="380" y="322"/>
                    <a:pt x="380" y="321"/>
                    <a:pt x="381" y="324"/>
                  </a:cubicBezTo>
                  <a:cubicBezTo>
                    <a:pt x="382" y="325"/>
                    <a:pt x="381" y="327"/>
                    <a:pt x="381" y="328"/>
                  </a:cubicBezTo>
                  <a:cubicBezTo>
                    <a:pt x="382" y="329"/>
                    <a:pt x="385" y="329"/>
                    <a:pt x="384" y="332"/>
                  </a:cubicBezTo>
                  <a:cubicBezTo>
                    <a:pt x="379" y="331"/>
                    <a:pt x="383" y="338"/>
                    <a:pt x="380" y="339"/>
                  </a:cubicBezTo>
                  <a:cubicBezTo>
                    <a:pt x="386" y="340"/>
                    <a:pt x="386" y="349"/>
                    <a:pt x="393" y="345"/>
                  </a:cubicBezTo>
                  <a:cubicBezTo>
                    <a:pt x="387" y="350"/>
                    <a:pt x="399" y="345"/>
                    <a:pt x="400" y="349"/>
                  </a:cubicBezTo>
                  <a:moveTo>
                    <a:pt x="442" y="284"/>
                  </a:moveTo>
                  <a:cubicBezTo>
                    <a:pt x="441" y="285"/>
                    <a:pt x="441" y="287"/>
                    <a:pt x="440" y="288"/>
                  </a:cubicBezTo>
                  <a:cubicBezTo>
                    <a:pt x="439" y="290"/>
                    <a:pt x="437" y="290"/>
                    <a:pt x="436" y="291"/>
                  </a:cubicBezTo>
                  <a:cubicBezTo>
                    <a:pt x="437" y="292"/>
                    <a:pt x="440" y="295"/>
                    <a:pt x="440" y="297"/>
                  </a:cubicBezTo>
                  <a:cubicBezTo>
                    <a:pt x="440" y="297"/>
                    <a:pt x="438" y="297"/>
                    <a:pt x="439" y="298"/>
                  </a:cubicBezTo>
                  <a:cubicBezTo>
                    <a:pt x="440" y="300"/>
                    <a:pt x="443" y="299"/>
                    <a:pt x="445" y="301"/>
                  </a:cubicBezTo>
                  <a:cubicBezTo>
                    <a:pt x="445" y="300"/>
                    <a:pt x="446" y="299"/>
                    <a:pt x="447" y="298"/>
                  </a:cubicBezTo>
                  <a:cubicBezTo>
                    <a:pt x="449" y="294"/>
                    <a:pt x="445" y="294"/>
                    <a:pt x="445" y="291"/>
                  </a:cubicBezTo>
                  <a:cubicBezTo>
                    <a:pt x="447" y="290"/>
                    <a:pt x="449" y="289"/>
                    <a:pt x="449" y="286"/>
                  </a:cubicBezTo>
                  <a:cubicBezTo>
                    <a:pt x="446" y="286"/>
                    <a:pt x="446" y="285"/>
                    <a:pt x="447" y="283"/>
                  </a:cubicBezTo>
                  <a:cubicBezTo>
                    <a:pt x="445" y="284"/>
                    <a:pt x="443" y="283"/>
                    <a:pt x="442" y="284"/>
                  </a:cubicBezTo>
                  <a:moveTo>
                    <a:pt x="258" y="322"/>
                  </a:moveTo>
                  <a:cubicBezTo>
                    <a:pt x="257" y="328"/>
                    <a:pt x="267" y="324"/>
                    <a:pt x="268" y="322"/>
                  </a:cubicBezTo>
                  <a:cubicBezTo>
                    <a:pt x="264" y="321"/>
                    <a:pt x="262" y="321"/>
                    <a:pt x="258" y="322"/>
                  </a:cubicBezTo>
                  <a:moveTo>
                    <a:pt x="290" y="583"/>
                  </a:moveTo>
                  <a:cubicBezTo>
                    <a:pt x="292" y="578"/>
                    <a:pt x="300" y="578"/>
                    <a:pt x="299" y="569"/>
                  </a:cubicBezTo>
                  <a:cubicBezTo>
                    <a:pt x="295" y="572"/>
                    <a:pt x="288" y="566"/>
                    <a:pt x="283" y="570"/>
                  </a:cubicBezTo>
                  <a:cubicBezTo>
                    <a:pt x="289" y="571"/>
                    <a:pt x="282" y="572"/>
                    <a:pt x="282" y="573"/>
                  </a:cubicBezTo>
                  <a:cubicBezTo>
                    <a:pt x="282" y="572"/>
                    <a:pt x="283" y="576"/>
                    <a:pt x="283" y="577"/>
                  </a:cubicBezTo>
                  <a:cubicBezTo>
                    <a:pt x="283" y="579"/>
                    <a:pt x="283" y="581"/>
                    <a:pt x="282" y="582"/>
                  </a:cubicBezTo>
                  <a:cubicBezTo>
                    <a:pt x="282" y="581"/>
                    <a:pt x="281" y="580"/>
                    <a:pt x="280" y="582"/>
                  </a:cubicBezTo>
                  <a:cubicBezTo>
                    <a:pt x="282" y="584"/>
                    <a:pt x="287" y="583"/>
                    <a:pt x="290" y="583"/>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91" name="Freeform 92"/>
            <p:cNvSpPr>
              <a:spLocks/>
            </p:cNvSpPr>
            <p:nvPr/>
          </p:nvSpPr>
          <p:spPr bwMode="auto">
            <a:xfrm>
              <a:off x="2303462" y="1103312"/>
              <a:ext cx="63500" cy="34925"/>
            </a:xfrm>
            <a:custGeom>
              <a:avLst/>
              <a:gdLst>
                <a:gd name="T0" fmla="*/ 12 w 17"/>
                <a:gd name="T1" fmla="*/ 0 h 9"/>
                <a:gd name="T2" fmla="*/ 15 w 17"/>
                <a:gd name="T3" fmla="*/ 8 h 9"/>
                <a:gd name="T4" fmla="*/ 0 w 17"/>
                <a:gd name="T5" fmla="*/ 4 h 9"/>
                <a:gd name="T6" fmla="*/ 12 w 17"/>
                <a:gd name="T7" fmla="*/ 0 h 9"/>
              </a:gdLst>
              <a:ahLst/>
              <a:cxnLst>
                <a:cxn ang="0">
                  <a:pos x="T0" y="T1"/>
                </a:cxn>
                <a:cxn ang="0">
                  <a:pos x="T2" y="T3"/>
                </a:cxn>
                <a:cxn ang="0">
                  <a:pos x="T4" y="T5"/>
                </a:cxn>
                <a:cxn ang="0">
                  <a:pos x="T6" y="T7"/>
                </a:cxn>
              </a:cxnLst>
              <a:rect l="0" t="0" r="r" b="b"/>
              <a:pathLst>
                <a:path w="17" h="9">
                  <a:moveTo>
                    <a:pt x="12" y="0"/>
                  </a:moveTo>
                  <a:cubicBezTo>
                    <a:pt x="12" y="4"/>
                    <a:pt x="17" y="3"/>
                    <a:pt x="15" y="8"/>
                  </a:cubicBezTo>
                  <a:cubicBezTo>
                    <a:pt x="7" y="9"/>
                    <a:pt x="3" y="7"/>
                    <a:pt x="0" y="4"/>
                  </a:cubicBezTo>
                  <a:cubicBezTo>
                    <a:pt x="2" y="1"/>
                    <a:pt x="7" y="1"/>
                    <a:pt x="12"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92" name="Freeform 93"/>
            <p:cNvSpPr>
              <a:spLocks noEditPoints="1"/>
            </p:cNvSpPr>
            <p:nvPr/>
          </p:nvSpPr>
          <p:spPr bwMode="auto">
            <a:xfrm>
              <a:off x="2435225" y="1166812"/>
              <a:ext cx="633413" cy="442913"/>
            </a:xfrm>
            <a:custGeom>
              <a:avLst/>
              <a:gdLst>
                <a:gd name="T0" fmla="*/ 16 w 169"/>
                <a:gd name="T1" fmla="*/ 7 h 118"/>
                <a:gd name="T2" fmla="*/ 22 w 169"/>
                <a:gd name="T3" fmla="*/ 5 h 118"/>
                <a:gd name="T4" fmla="*/ 22 w 169"/>
                <a:gd name="T5" fmla="*/ 8 h 118"/>
                <a:gd name="T6" fmla="*/ 22 w 169"/>
                <a:gd name="T7" fmla="*/ 14 h 118"/>
                <a:gd name="T8" fmla="*/ 26 w 169"/>
                <a:gd name="T9" fmla="*/ 25 h 118"/>
                <a:gd name="T10" fmla="*/ 36 w 169"/>
                <a:gd name="T11" fmla="*/ 7 h 118"/>
                <a:gd name="T12" fmla="*/ 49 w 169"/>
                <a:gd name="T13" fmla="*/ 5 h 118"/>
                <a:gd name="T14" fmla="*/ 57 w 169"/>
                <a:gd name="T15" fmla="*/ 19 h 118"/>
                <a:gd name="T16" fmla="*/ 67 w 169"/>
                <a:gd name="T17" fmla="*/ 16 h 118"/>
                <a:gd name="T18" fmla="*/ 81 w 169"/>
                <a:gd name="T19" fmla="*/ 15 h 118"/>
                <a:gd name="T20" fmla="*/ 87 w 169"/>
                <a:gd name="T21" fmla="*/ 21 h 118"/>
                <a:gd name="T22" fmla="*/ 92 w 169"/>
                <a:gd name="T23" fmla="*/ 23 h 118"/>
                <a:gd name="T24" fmla="*/ 95 w 169"/>
                <a:gd name="T25" fmla="*/ 25 h 118"/>
                <a:gd name="T26" fmla="*/ 108 w 169"/>
                <a:gd name="T27" fmla="*/ 28 h 118"/>
                <a:gd name="T28" fmla="*/ 119 w 169"/>
                <a:gd name="T29" fmla="*/ 33 h 118"/>
                <a:gd name="T30" fmla="*/ 123 w 169"/>
                <a:gd name="T31" fmla="*/ 37 h 118"/>
                <a:gd name="T32" fmla="*/ 131 w 169"/>
                <a:gd name="T33" fmla="*/ 44 h 118"/>
                <a:gd name="T34" fmla="*/ 126 w 169"/>
                <a:gd name="T35" fmla="*/ 56 h 118"/>
                <a:gd name="T36" fmla="*/ 138 w 169"/>
                <a:gd name="T37" fmla="*/ 57 h 118"/>
                <a:gd name="T38" fmla="*/ 141 w 169"/>
                <a:gd name="T39" fmla="*/ 64 h 118"/>
                <a:gd name="T40" fmla="*/ 153 w 169"/>
                <a:gd name="T41" fmla="*/ 66 h 118"/>
                <a:gd name="T42" fmla="*/ 160 w 169"/>
                <a:gd name="T43" fmla="*/ 73 h 118"/>
                <a:gd name="T44" fmla="*/ 162 w 169"/>
                <a:gd name="T45" fmla="*/ 78 h 118"/>
                <a:gd name="T46" fmla="*/ 155 w 169"/>
                <a:gd name="T47" fmla="*/ 88 h 118"/>
                <a:gd name="T48" fmla="*/ 146 w 169"/>
                <a:gd name="T49" fmla="*/ 87 h 118"/>
                <a:gd name="T50" fmla="*/ 137 w 169"/>
                <a:gd name="T51" fmla="*/ 78 h 118"/>
                <a:gd name="T52" fmla="*/ 130 w 169"/>
                <a:gd name="T53" fmla="*/ 85 h 118"/>
                <a:gd name="T54" fmla="*/ 140 w 169"/>
                <a:gd name="T55" fmla="*/ 91 h 118"/>
                <a:gd name="T56" fmla="*/ 146 w 169"/>
                <a:gd name="T57" fmla="*/ 101 h 118"/>
                <a:gd name="T58" fmla="*/ 141 w 169"/>
                <a:gd name="T59" fmla="*/ 110 h 118"/>
                <a:gd name="T60" fmla="*/ 123 w 169"/>
                <a:gd name="T61" fmla="*/ 103 h 118"/>
                <a:gd name="T62" fmla="*/ 129 w 169"/>
                <a:gd name="T63" fmla="*/ 110 h 118"/>
                <a:gd name="T64" fmla="*/ 136 w 169"/>
                <a:gd name="T65" fmla="*/ 115 h 118"/>
                <a:gd name="T66" fmla="*/ 129 w 169"/>
                <a:gd name="T67" fmla="*/ 115 h 118"/>
                <a:gd name="T68" fmla="*/ 113 w 169"/>
                <a:gd name="T69" fmla="*/ 109 h 118"/>
                <a:gd name="T70" fmla="*/ 105 w 169"/>
                <a:gd name="T71" fmla="*/ 105 h 118"/>
                <a:gd name="T72" fmla="*/ 101 w 169"/>
                <a:gd name="T73" fmla="*/ 98 h 118"/>
                <a:gd name="T74" fmla="*/ 92 w 169"/>
                <a:gd name="T75" fmla="*/ 82 h 118"/>
                <a:gd name="T76" fmla="*/ 94 w 169"/>
                <a:gd name="T77" fmla="*/ 78 h 118"/>
                <a:gd name="T78" fmla="*/ 96 w 169"/>
                <a:gd name="T79" fmla="*/ 73 h 118"/>
                <a:gd name="T80" fmla="*/ 101 w 169"/>
                <a:gd name="T81" fmla="*/ 66 h 118"/>
                <a:gd name="T82" fmla="*/ 96 w 169"/>
                <a:gd name="T83" fmla="*/ 57 h 118"/>
                <a:gd name="T84" fmla="*/ 91 w 169"/>
                <a:gd name="T85" fmla="*/ 53 h 118"/>
                <a:gd name="T86" fmla="*/ 87 w 169"/>
                <a:gd name="T87" fmla="*/ 53 h 118"/>
                <a:gd name="T88" fmla="*/ 81 w 169"/>
                <a:gd name="T89" fmla="*/ 52 h 118"/>
                <a:gd name="T90" fmla="*/ 70 w 169"/>
                <a:gd name="T91" fmla="*/ 39 h 118"/>
                <a:gd name="T92" fmla="*/ 59 w 169"/>
                <a:gd name="T93" fmla="*/ 42 h 118"/>
                <a:gd name="T94" fmla="*/ 49 w 169"/>
                <a:gd name="T95" fmla="*/ 42 h 118"/>
                <a:gd name="T96" fmla="*/ 37 w 169"/>
                <a:gd name="T97" fmla="*/ 42 h 118"/>
                <a:gd name="T98" fmla="*/ 16 w 169"/>
                <a:gd name="T99" fmla="*/ 37 h 118"/>
                <a:gd name="T100" fmla="*/ 7 w 169"/>
                <a:gd name="T101" fmla="*/ 32 h 118"/>
                <a:gd name="T102" fmla="*/ 4 w 169"/>
                <a:gd name="T103" fmla="*/ 25 h 118"/>
                <a:gd name="T104" fmla="*/ 5 w 169"/>
                <a:gd name="T105" fmla="*/ 19 h 118"/>
                <a:gd name="T106" fmla="*/ 109 w 169"/>
                <a:gd name="T107" fmla="*/ 81 h 118"/>
                <a:gd name="T108" fmla="*/ 116 w 169"/>
                <a:gd name="T109" fmla="*/ 75 h 118"/>
                <a:gd name="T110" fmla="*/ 109 w 169"/>
                <a:gd name="T111" fmla="*/ 8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9" h="118">
                  <a:moveTo>
                    <a:pt x="7" y="8"/>
                  </a:moveTo>
                  <a:cubicBezTo>
                    <a:pt x="9" y="12"/>
                    <a:pt x="15" y="3"/>
                    <a:pt x="16" y="7"/>
                  </a:cubicBezTo>
                  <a:cubicBezTo>
                    <a:pt x="18" y="7"/>
                    <a:pt x="17" y="4"/>
                    <a:pt x="18" y="4"/>
                  </a:cubicBezTo>
                  <a:cubicBezTo>
                    <a:pt x="20" y="3"/>
                    <a:pt x="21" y="5"/>
                    <a:pt x="22" y="5"/>
                  </a:cubicBezTo>
                  <a:cubicBezTo>
                    <a:pt x="24" y="5"/>
                    <a:pt x="24" y="0"/>
                    <a:pt x="28" y="4"/>
                  </a:cubicBezTo>
                  <a:cubicBezTo>
                    <a:pt x="28" y="10"/>
                    <a:pt x="24" y="6"/>
                    <a:pt x="22" y="8"/>
                  </a:cubicBezTo>
                  <a:cubicBezTo>
                    <a:pt x="21" y="9"/>
                    <a:pt x="25" y="9"/>
                    <a:pt x="25" y="9"/>
                  </a:cubicBezTo>
                  <a:cubicBezTo>
                    <a:pt x="25" y="11"/>
                    <a:pt x="22" y="12"/>
                    <a:pt x="22" y="14"/>
                  </a:cubicBezTo>
                  <a:cubicBezTo>
                    <a:pt x="22" y="16"/>
                    <a:pt x="23" y="16"/>
                    <a:pt x="23" y="18"/>
                  </a:cubicBezTo>
                  <a:cubicBezTo>
                    <a:pt x="24" y="20"/>
                    <a:pt x="22" y="25"/>
                    <a:pt x="26" y="25"/>
                  </a:cubicBezTo>
                  <a:cubicBezTo>
                    <a:pt x="29" y="24"/>
                    <a:pt x="27" y="17"/>
                    <a:pt x="28" y="14"/>
                  </a:cubicBezTo>
                  <a:cubicBezTo>
                    <a:pt x="34" y="15"/>
                    <a:pt x="34" y="10"/>
                    <a:pt x="36" y="7"/>
                  </a:cubicBezTo>
                  <a:cubicBezTo>
                    <a:pt x="38" y="10"/>
                    <a:pt x="41" y="4"/>
                    <a:pt x="43" y="8"/>
                  </a:cubicBezTo>
                  <a:cubicBezTo>
                    <a:pt x="46" y="8"/>
                    <a:pt x="45" y="4"/>
                    <a:pt x="49" y="5"/>
                  </a:cubicBezTo>
                  <a:cubicBezTo>
                    <a:pt x="48" y="10"/>
                    <a:pt x="52" y="11"/>
                    <a:pt x="56" y="12"/>
                  </a:cubicBezTo>
                  <a:cubicBezTo>
                    <a:pt x="54" y="17"/>
                    <a:pt x="55" y="16"/>
                    <a:pt x="57" y="19"/>
                  </a:cubicBezTo>
                  <a:cubicBezTo>
                    <a:pt x="59" y="18"/>
                    <a:pt x="61" y="18"/>
                    <a:pt x="63" y="19"/>
                  </a:cubicBezTo>
                  <a:cubicBezTo>
                    <a:pt x="66" y="20"/>
                    <a:pt x="66" y="17"/>
                    <a:pt x="67" y="16"/>
                  </a:cubicBezTo>
                  <a:cubicBezTo>
                    <a:pt x="68" y="16"/>
                    <a:pt x="71" y="17"/>
                    <a:pt x="71" y="15"/>
                  </a:cubicBezTo>
                  <a:cubicBezTo>
                    <a:pt x="75" y="16"/>
                    <a:pt x="77" y="16"/>
                    <a:pt x="81" y="15"/>
                  </a:cubicBezTo>
                  <a:cubicBezTo>
                    <a:pt x="81" y="18"/>
                    <a:pt x="85" y="17"/>
                    <a:pt x="84" y="16"/>
                  </a:cubicBezTo>
                  <a:cubicBezTo>
                    <a:pt x="85" y="17"/>
                    <a:pt x="85" y="19"/>
                    <a:pt x="87" y="21"/>
                  </a:cubicBezTo>
                  <a:cubicBezTo>
                    <a:pt x="87" y="21"/>
                    <a:pt x="90" y="21"/>
                    <a:pt x="91" y="22"/>
                  </a:cubicBezTo>
                  <a:cubicBezTo>
                    <a:pt x="92" y="22"/>
                    <a:pt x="91" y="23"/>
                    <a:pt x="92" y="23"/>
                  </a:cubicBezTo>
                  <a:cubicBezTo>
                    <a:pt x="95" y="24"/>
                    <a:pt x="91" y="26"/>
                    <a:pt x="94" y="28"/>
                  </a:cubicBezTo>
                  <a:cubicBezTo>
                    <a:pt x="94" y="28"/>
                    <a:pt x="95" y="25"/>
                    <a:pt x="95" y="25"/>
                  </a:cubicBezTo>
                  <a:cubicBezTo>
                    <a:pt x="97" y="26"/>
                    <a:pt x="97" y="29"/>
                    <a:pt x="101" y="29"/>
                  </a:cubicBezTo>
                  <a:cubicBezTo>
                    <a:pt x="103" y="29"/>
                    <a:pt x="105" y="28"/>
                    <a:pt x="108" y="28"/>
                  </a:cubicBezTo>
                  <a:cubicBezTo>
                    <a:pt x="107" y="33"/>
                    <a:pt x="116" y="30"/>
                    <a:pt x="116" y="35"/>
                  </a:cubicBezTo>
                  <a:cubicBezTo>
                    <a:pt x="118" y="35"/>
                    <a:pt x="119" y="34"/>
                    <a:pt x="119" y="33"/>
                  </a:cubicBezTo>
                  <a:cubicBezTo>
                    <a:pt x="121" y="34"/>
                    <a:pt x="121" y="36"/>
                    <a:pt x="122" y="39"/>
                  </a:cubicBezTo>
                  <a:cubicBezTo>
                    <a:pt x="123" y="39"/>
                    <a:pt x="123" y="38"/>
                    <a:pt x="123" y="37"/>
                  </a:cubicBezTo>
                  <a:cubicBezTo>
                    <a:pt x="125" y="39"/>
                    <a:pt x="127" y="42"/>
                    <a:pt x="131" y="42"/>
                  </a:cubicBezTo>
                  <a:cubicBezTo>
                    <a:pt x="131" y="43"/>
                    <a:pt x="130" y="44"/>
                    <a:pt x="131" y="44"/>
                  </a:cubicBezTo>
                  <a:cubicBezTo>
                    <a:pt x="133" y="47"/>
                    <a:pt x="127" y="49"/>
                    <a:pt x="131" y="50"/>
                  </a:cubicBezTo>
                  <a:cubicBezTo>
                    <a:pt x="130" y="52"/>
                    <a:pt x="126" y="52"/>
                    <a:pt x="126" y="56"/>
                  </a:cubicBezTo>
                  <a:cubicBezTo>
                    <a:pt x="129" y="61"/>
                    <a:pt x="135" y="54"/>
                    <a:pt x="137" y="60"/>
                  </a:cubicBezTo>
                  <a:cubicBezTo>
                    <a:pt x="138" y="60"/>
                    <a:pt x="138" y="58"/>
                    <a:pt x="138" y="57"/>
                  </a:cubicBezTo>
                  <a:cubicBezTo>
                    <a:pt x="141" y="57"/>
                    <a:pt x="139" y="60"/>
                    <a:pt x="140" y="61"/>
                  </a:cubicBezTo>
                  <a:cubicBezTo>
                    <a:pt x="140" y="61"/>
                    <a:pt x="141" y="64"/>
                    <a:pt x="141" y="64"/>
                  </a:cubicBezTo>
                  <a:cubicBezTo>
                    <a:pt x="143" y="64"/>
                    <a:pt x="145" y="61"/>
                    <a:pt x="144" y="67"/>
                  </a:cubicBezTo>
                  <a:cubicBezTo>
                    <a:pt x="147" y="67"/>
                    <a:pt x="148" y="65"/>
                    <a:pt x="153" y="66"/>
                  </a:cubicBezTo>
                  <a:cubicBezTo>
                    <a:pt x="153" y="67"/>
                    <a:pt x="154" y="68"/>
                    <a:pt x="154" y="70"/>
                  </a:cubicBezTo>
                  <a:cubicBezTo>
                    <a:pt x="156" y="70"/>
                    <a:pt x="161" y="68"/>
                    <a:pt x="160" y="73"/>
                  </a:cubicBezTo>
                  <a:cubicBezTo>
                    <a:pt x="165" y="70"/>
                    <a:pt x="162" y="73"/>
                    <a:pt x="167" y="74"/>
                  </a:cubicBezTo>
                  <a:cubicBezTo>
                    <a:pt x="169" y="77"/>
                    <a:pt x="162" y="78"/>
                    <a:pt x="162" y="78"/>
                  </a:cubicBezTo>
                  <a:cubicBezTo>
                    <a:pt x="162" y="79"/>
                    <a:pt x="163" y="80"/>
                    <a:pt x="164" y="80"/>
                  </a:cubicBezTo>
                  <a:cubicBezTo>
                    <a:pt x="160" y="83"/>
                    <a:pt x="157" y="83"/>
                    <a:pt x="155" y="88"/>
                  </a:cubicBezTo>
                  <a:cubicBezTo>
                    <a:pt x="154" y="88"/>
                    <a:pt x="153" y="88"/>
                    <a:pt x="153" y="89"/>
                  </a:cubicBezTo>
                  <a:cubicBezTo>
                    <a:pt x="151" y="89"/>
                    <a:pt x="146" y="89"/>
                    <a:pt x="146" y="87"/>
                  </a:cubicBezTo>
                  <a:cubicBezTo>
                    <a:pt x="146" y="84"/>
                    <a:pt x="138" y="87"/>
                    <a:pt x="140" y="81"/>
                  </a:cubicBezTo>
                  <a:cubicBezTo>
                    <a:pt x="137" y="81"/>
                    <a:pt x="137" y="80"/>
                    <a:pt x="137" y="78"/>
                  </a:cubicBezTo>
                  <a:cubicBezTo>
                    <a:pt x="131" y="78"/>
                    <a:pt x="131" y="78"/>
                    <a:pt x="131" y="78"/>
                  </a:cubicBezTo>
                  <a:cubicBezTo>
                    <a:pt x="128" y="78"/>
                    <a:pt x="131" y="83"/>
                    <a:pt x="130" y="85"/>
                  </a:cubicBezTo>
                  <a:cubicBezTo>
                    <a:pt x="130" y="88"/>
                    <a:pt x="134" y="88"/>
                    <a:pt x="134" y="91"/>
                  </a:cubicBezTo>
                  <a:cubicBezTo>
                    <a:pt x="137" y="89"/>
                    <a:pt x="140" y="94"/>
                    <a:pt x="140" y="91"/>
                  </a:cubicBezTo>
                  <a:cubicBezTo>
                    <a:pt x="142" y="92"/>
                    <a:pt x="143" y="96"/>
                    <a:pt x="143" y="99"/>
                  </a:cubicBezTo>
                  <a:cubicBezTo>
                    <a:pt x="142" y="101"/>
                    <a:pt x="145" y="100"/>
                    <a:pt x="146" y="101"/>
                  </a:cubicBezTo>
                  <a:cubicBezTo>
                    <a:pt x="147" y="104"/>
                    <a:pt x="144" y="110"/>
                    <a:pt x="144" y="113"/>
                  </a:cubicBezTo>
                  <a:cubicBezTo>
                    <a:pt x="141" y="115"/>
                    <a:pt x="142" y="111"/>
                    <a:pt x="141" y="110"/>
                  </a:cubicBezTo>
                  <a:cubicBezTo>
                    <a:pt x="139" y="109"/>
                    <a:pt x="135" y="110"/>
                    <a:pt x="134" y="106"/>
                  </a:cubicBezTo>
                  <a:cubicBezTo>
                    <a:pt x="129" y="107"/>
                    <a:pt x="129" y="102"/>
                    <a:pt x="123" y="103"/>
                  </a:cubicBezTo>
                  <a:cubicBezTo>
                    <a:pt x="123" y="106"/>
                    <a:pt x="128" y="104"/>
                    <a:pt x="129" y="106"/>
                  </a:cubicBezTo>
                  <a:cubicBezTo>
                    <a:pt x="124" y="111"/>
                    <a:pt x="133" y="108"/>
                    <a:pt x="129" y="110"/>
                  </a:cubicBezTo>
                  <a:cubicBezTo>
                    <a:pt x="129" y="112"/>
                    <a:pt x="132" y="112"/>
                    <a:pt x="134" y="113"/>
                  </a:cubicBezTo>
                  <a:cubicBezTo>
                    <a:pt x="135" y="114"/>
                    <a:pt x="134" y="115"/>
                    <a:pt x="136" y="115"/>
                  </a:cubicBezTo>
                  <a:cubicBezTo>
                    <a:pt x="138" y="115"/>
                    <a:pt x="138" y="115"/>
                    <a:pt x="138" y="117"/>
                  </a:cubicBezTo>
                  <a:cubicBezTo>
                    <a:pt x="134" y="118"/>
                    <a:pt x="132" y="117"/>
                    <a:pt x="129" y="115"/>
                  </a:cubicBezTo>
                  <a:cubicBezTo>
                    <a:pt x="127" y="113"/>
                    <a:pt x="123" y="114"/>
                    <a:pt x="120" y="112"/>
                  </a:cubicBezTo>
                  <a:cubicBezTo>
                    <a:pt x="119" y="111"/>
                    <a:pt x="115" y="109"/>
                    <a:pt x="113" y="109"/>
                  </a:cubicBezTo>
                  <a:cubicBezTo>
                    <a:pt x="111" y="109"/>
                    <a:pt x="111" y="107"/>
                    <a:pt x="110" y="106"/>
                  </a:cubicBezTo>
                  <a:cubicBezTo>
                    <a:pt x="109" y="105"/>
                    <a:pt x="106" y="106"/>
                    <a:pt x="105" y="105"/>
                  </a:cubicBezTo>
                  <a:cubicBezTo>
                    <a:pt x="104" y="104"/>
                    <a:pt x="104" y="102"/>
                    <a:pt x="103" y="101"/>
                  </a:cubicBezTo>
                  <a:cubicBezTo>
                    <a:pt x="103" y="100"/>
                    <a:pt x="99" y="101"/>
                    <a:pt x="101" y="98"/>
                  </a:cubicBezTo>
                  <a:cubicBezTo>
                    <a:pt x="95" y="98"/>
                    <a:pt x="94" y="92"/>
                    <a:pt x="91" y="89"/>
                  </a:cubicBezTo>
                  <a:cubicBezTo>
                    <a:pt x="92" y="89"/>
                    <a:pt x="90" y="84"/>
                    <a:pt x="92" y="82"/>
                  </a:cubicBezTo>
                  <a:cubicBezTo>
                    <a:pt x="92" y="82"/>
                    <a:pt x="95" y="83"/>
                    <a:pt x="95" y="82"/>
                  </a:cubicBezTo>
                  <a:cubicBezTo>
                    <a:pt x="95" y="82"/>
                    <a:pt x="93" y="80"/>
                    <a:pt x="94" y="78"/>
                  </a:cubicBezTo>
                  <a:cubicBezTo>
                    <a:pt x="94" y="78"/>
                    <a:pt x="96" y="78"/>
                    <a:pt x="96" y="78"/>
                  </a:cubicBezTo>
                  <a:cubicBezTo>
                    <a:pt x="97" y="77"/>
                    <a:pt x="96" y="74"/>
                    <a:pt x="96" y="73"/>
                  </a:cubicBezTo>
                  <a:cubicBezTo>
                    <a:pt x="97" y="72"/>
                    <a:pt x="99" y="73"/>
                    <a:pt x="99" y="73"/>
                  </a:cubicBezTo>
                  <a:cubicBezTo>
                    <a:pt x="101" y="71"/>
                    <a:pt x="99" y="67"/>
                    <a:pt x="101" y="66"/>
                  </a:cubicBezTo>
                  <a:cubicBezTo>
                    <a:pt x="100" y="64"/>
                    <a:pt x="98" y="64"/>
                    <a:pt x="96" y="64"/>
                  </a:cubicBezTo>
                  <a:cubicBezTo>
                    <a:pt x="96" y="57"/>
                    <a:pt x="96" y="57"/>
                    <a:pt x="96" y="57"/>
                  </a:cubicBezTo>
                  <a:cubicBezTo>
                    <a:pt x="95" y="57"/>
                    <a:pt x="94" y="57"/>
                    <a:pt x="94" y="59"/>
                  </a:cubicBezTo>
                  <a:cubicBezTo>
                    <a:pt x="91" y="57"/>
                    <a:pt x="92" y="54"/>
                    <a:pt x="91" y="53"/>
                  </a:cubicBezTo>
                  <a:cubicBezTo>
                    <a:pt x="90" y="53"/>
                    <a:pt x="89" y="55"/>
                    <a:pt x="88" y="54"/>
                  </a:cubicBezTo>
                  <a:cubicBezTo>
                    <a:pt x="88" y="54"/>
                    <a:pt x="87" y="53"/>
                    <a:pt x="87" y="53"/>
                  </a:cubicBezTo>
                  <a:cubicBezTo>
                    <a:pt x="86" y="52"/>
                    <a:pt x="84" y="50"/>
                    <a:pt x="84" y="50"/>
                  </a:cubicBezTo>
                  <a:cubicBezTo>
                    <a:pt x="83" y="50"/>
                    <a:pt x="82" y="52"/>
                    <a:pt x="81" y="52"/>
                  </a:cubicBezTo>
                  <a:cubicBezTo>
                    <a:pt x="81" y="51"/>
                    <a:pt x="79" y="48"/>
                    <a:pt x="75" y="49"/>
                  </a:cubicBezTo>
                  <a:cubicBezTo>
                    <a:pt x="81" y="42"/>
                    <a:pt x="68" y="46"/>
                    <a:pt x="70" y="39"/>
                  </a:cubicBezTo>
                  <a:cubicBezTo>
                    <a:pt x="66" y="39"/>
                    <a:pt x="63" y="39"/>
                    <a:pt x="63" y="43"/>
                  </a:cubicBezTo>
                  <a:cubicBezTo>
                    <a:pt x="61" y="44"/>
                    <a:pt x="59" y="42"/>
                    <a:pt x="59" y="42"/>
                  </a:cubicBezTo>
                  <a:cubicBezTo>
                    <a:pt x="57" y="42"/>
                    <a:pt x="56" y="43"/>
                    <a:pt x="54" y="43"/>
                  </a:cubicBezTo>
                  <a:cubicBezTo>
                    <a:pt x="52" y="43"/>
                    <a:pt x="51" y="42"/>
                    <a:pt x="49" y="42"/>
                  </a:cubicBezTo>
                  <a:cubicBezTo>
                    <a:pt x="46" y="42"/>
                    <a:pt x="46" y="43"/>
                    <a:pt x="43" y="43"/>
                  </a:cubicBezTo>
                  <a:cubicBezTo>
                    <a:pt x="40" y="43"/>
                    <a:pt x="39" y="42"/>
                    <a:pt x="37" y="42"/>
                  </a:cubicBezTo>
                  <a:cubicBezTo>
                    <a:pt x="31" y="41"/>
                    <a:pt x="26" y="42"/>
                    <a:pt x="19" y="40"/>
                  </a:cubicBezTo>
                  <a:cubicBezTo>
                    <a:pt x="19" y="40"/>
                    <a:pt x="17" y="38"/>
                    <a:pt x="16" y="37"/>
                  </a:cubicBezTo>
                  <a:cubicBezTo>
                    <a:pt x="14" y="37"/>
                    <a:pt x="12" y="38"/>
                    <a:pt x="12" y="35"/>
                  </a:cubicBezTo>
                  <a:cubicBezTo>
                    <a:pt x="10" y="34"/>
                    <a:pt x="5" y="36"/>
                    <a:pt x="7" y="32"/>
                  </a:cubicBezTo>
                  <a:cubicBezTo>
                    <a:pt x="11" y="33"/>
                    <a:pt x="13" y="30"/>
                    <a:pt x="15" y="29"/>
                  </a:cubicBezTo>
                  <a:cubicBezTo>
                    <a:pt x="13" y="26"/>
                    <a:pt x="5" y="28"/>
                    <a:pt x="4" y="25"/>
                  </a:cubicBezTo>
                  <a:cubicBezTo>
                    <a:pt x="3" y="25"/>
                    <a:pt x="2" y="25"/>
                    <a:pt x="2" y="26"/>
                  </a:cubicBezTo>
                  <a:cubicBezTo>
                    <a:pt x="0" y="26"/>
                    <a:pt x="4" y="20"/>
                    <a:pt x="5" y="19"/>
                  </a:cubicBezTo>
                  <a:cubicBezTo>
                    <a:pt x="4" y="14"/>
                    <a:pt x="8" y="13"/>
                    <a:pt x="7" y="8"/>
                  </a:cubicBezTo>
                  <a:moveTo>
                    <a:pt x="109" y="81"/>
                  </a:moveTo>
                  <a:cubicBezTo>
                    <a:pt x="110" y="78"/>
                    <a:pt x="116" y="80"/>
                    <a:pt x="119" y="80"/>
                  </a:cubicBezTo>
                  <a:cubicBezTo>
                    <a:pt x="119" y="77"/>
                    <a:pt x="117" y="77"/>
                    <a:pt x="116" y="75"/>
                  </a:cubicBezTo>
                  <a:cubicBezTo>
                    <a:pt x="114" y="73"/>
                    <a:pt x="111" y="75"/>
                    <a:pt x="108" y="73"/>
                  </a:cubicBezTo>
                  <a:cubicBezTo>
                    <a:pt x="108" y="75"/>
                    <a:pt x="106" y="81"/>
                    <a:pt x="109" y="81"/>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93" name="Freeform 94"/>
            <p:cNvSpPr>
              <a:spLocks/>
            </p:cNvSpPr>
            <p:nvPr/>
          </p:nvSpPr>
          <p:spPr bwMode="auto">
            <a:xfrm>
              <a:off x="1816100" y="1190625"/>
              <a:ext cx="388938" cy="193675"/>
            </a:xfrm>
            <a:custGeom>
              <a:avLst/>
              <a:gdLst>
                <a:gd name="T0" fmla="*/ 12 w 104"/>
                <a:gd name="T1" fmla="*/ 40 h 52"/>
                <a:gd name="T2" fmla="*/ 13 w 104"/>
                <a:gd name="T3" fmla="*/ 36 h 52"/>
                <a:gd name="T4" fmla="*/ 19 w 104"/>
                <a:gd name="T5" fmla="*/ 34 h 52"/>
                <a:gd name="T6" fmla="*/ 22 w 104"/>
                <a:gd name="T7" fmla="*/ 33 h 52"/>
                <a:gd name="T8" fmla="*/ 37 w 104"/>
                <a:gd name="T9" fmla="*/ 31 h 52"/>
                <a:gd name="T10" fmla="*/ 22 w 104"/>
                <a:gd name="T11" fmla="*/ 30 h 52"/>
                <a:gd name="T12" fmla="*/ 20 w 104"/>
                <a:gd name="T13" fmla="*/ 29 h 52"/>
                <a:gd name="T14" fmla="*/ 16 w 104"/>
                <a:gd name="T15" fmla="*/ 30 h 52"/>
                <a:gd name="T16" fmla="*/ 7 w 104"/>
                <a:gd name="T17" fmla="*/ 29 h 52"/>
                <a:gd name="T18" fmla="*/ 15 w 104"/>
                <a:gd name="T19" fmla="*/ 23 h 52"/>
                <a:gd name="T20" fmla="*/ 19 w 104"/>
                <a:gd name="T21" fmla="*/ 23 h 52"/>
                <a:gd name="T22" fmla="*/ 3 w 104"/>
                <a:gd name="T23" fmla="*/ 20 h 52"/>
                <a:gd name="T24" fmla="*/ 0 w 104"/>
                <a:gd name="T25" fmla="*/ 16 h 52"/>
                <a:gd name="T26" fmla="*/ 7 w 104"/>
                <a:gd name="T27" fmla="*/ 10 h 52"/>
                <a:gd name="T28" fmla="*/ 7 w 104"/>
                <a:gd name="T29" fmla="*/ 9 h 52"/>
                <a:gd name="T30" fmla="*/ 22 w 104"/>
                <a:gd name="T31" fmla="*/ 3 h 52"/>
                <a:gd name="T32" fmla="*/ 26 w 104"/>
                <a:gd name="T33" fmla="*/ 1 h 52"/>
                <a:gd name="T34" fmla="*/ 29 w 104"/>
                <a:gd name="T35" fmla="*/ 2 h 52"/>
                <a:gd name="T36" fmla="*/ 31 w 104"/>
                <a:gd name="T37" fmla="*/ 8 h 52"/>
                <a:gd name="T38" fmla="*/ 29 w 104"/>
                <a:gd name="T39" fmla="*/ 9 h 52"/>
                <a:gd name="T40" fmla="*/ 31 w 104"/>
                <a:gd name="T41" fmla="*/ 10 h 52"/>
                <a:gd name="T42" fmla="*/ 33 w 104"/>
                <a:gd name="T43" fmla="*/ 8 h 52"/>
                <a:gd name="T44" fmla="*/ 41 w 104"/>
                <a:gd name="T45" fmla="*/ 6 h 52"/>
                <a:gd name="T46" fmla="*/ 45 w 104"/>
                <a:gd name="T47" fmla="*/ 13 h 52"/>
                <a:gd name="T48" fmla="*/ 51 w 104"/>
                <a:gd name="T49" fmla="*/ 10 h 52"/>
                <a:gd name="T50" fmla="*/ 55 w 104"/>
                <a:gd name="T51" fmla="*/ 6 h 52"/>
                <a:gd name="T52" fmla="*/ 59 w 104"/>
                <a:gd name="T53" fmla="*/ 8 h 52"/>
                <a:gd name="T54" fmla="*/ 61 w 104"/>
                <a:gd name="T55" fmla="*/ 13 h 52"/>
                <a:gd name="T56" fmla="*/ 64 w 104"/>
                <a:gd name="T57" fmla="*/ 19 h 52"/>
                <a:gd name="T58" fmla="*/ 69 w 104"/>
                <a:gd name="T59" fmla="*/ 15 h 52"/>
                <a:gd name="T60" fmla="*/ 65 w 104"/>
                <a:gd name="T61" fmla="*/ 12 h 52"/>
                <a:gd name="T62" fmla="*/ 65 w 104"/>
                <a:gd name="T63" fmla="*/ 3 h 52"/>
                <a:gd name="T64" fmla="*/ 71 w 104"/>
                <a:gd name="T65" fmla="*/ 2 h 52"/>
                <a:gd name="T66" fmla="*/ 76 w 104"/>
                <a:gd name="T67" fmla="*/ 12 h 52"/>
                <a:gd name="T68" fmla="*/ 80 w 104"/>
                <a:gd name="T69" fmla="*/ 15 h 52"/>
                <a:gd name="T70" fmla="*/ 83 w 104"/>
                <a:gd name="T71" fmla="*/ 19 h 52"/>
                <a:gd name="T72" fmla="*/ 82 w 104"/>
                <a:gd name="T73" fmla="*/ 23 h 52"/>
                <a:gd name="T74" fmla="*/ 86 w 104"/>
                <a:gd name="T75" fmla="*/ 29 h 52"/>
                <a:gd name="T76" fmla="*/ 99 w 104"/>
                <a:gd name="T77" fmla="*/ 30 h 52"/>
                <a:gd name="T78" fmla="*/ 103 w 104"/>
                <a:gd name="T79" fmla="*/ 34 h 52"/>
                <a:gd name="T80" fmla="*/ 104 w 104"/>
                <a:gd name="T81" fmla="*/ 37 h 52"/>
                <a:gd name="T82" fmla="*/ 93 w 104"/>
                <a:gd name="T83" fmla="*/ 37 h 52"/>
                <a:gd name="T84" fmla="*/ 96 w 104"/>
                <a:gd name="T85" fmla="*/ 47 h 52"/>
                <a:gd name="T86" fmla="*/ 80 w 104"/>
                <a:gd name="T87" fmla="*/ 47 h 52"/>
                <a:gd name="T88" fmla="*/ 61 w 104"/>
                <a:gd name="T89" fmla="*/ 47 h 52"/>
                <a:gd name="T90" fmla="*/ 54 w 104"/>
                <a:gd name="T91" fmla="*/ 48 h 52"/>
                <a:gd name="T92" fmla="*/ 52 w 104"/>
                <a:gd name="T93" fmla="*/ 51 h 52"/>
                <a:gd name="T94" fmla="*/ 34 w 104"/>
                <a:gd name="T95" fmla="*/ 51 h 52"/>
                <a:gd name="T96" fmla="*/ 29 w 104"/>
                <a:gd name="T97" fmla="*/ 43 h 52"/>
                <a:gd name="T98" fmla="*/ 17 w 104"/>
                <a:gd name="T99" fmla="*/ 40 h 52"/>
                <a:gd name="T100" fmla="*/ 16 w 104"/>
                <a:gd name="T101" fmla="*/ 41 h 52"/>
                <a:gd name="T102" fmla="*/ 16 w 104"/>
                <a:gd name="T103" fmla="*/ 38 h 52"/>
                <a:gd name="T104" fmla="*/ 12 w 104"/>
                <a:gd name="T105"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52">
                  <a:moveTo>
                    <a:pt x="12" y="40"/>
                  </a:moveTo>
                  <a:cubicBezTo>
                    <a:pt x="9" y="40"/>
                    <a:pt x="12" y="36"/>
                    <a:pt x="13" y="36"/>
                  </a:cubicBezTo>
                  <a:cubicBezTo>
                    <a:pt x="13" y="34"/>
                    <a:pt x="17" y="35"/>
                    <a:pt x="19" y="34"/>
                  </a:cubicBezTo>
                  <a:cubicBezTo>
                    <a:pt x="20" y="34"/>
                    <a:pt x="20" y="33"/>
                    <a:pt x="22" y="33"/>
                  </a:cubicBezTo>
                  <a:cubicBezTo>
                    <a:pt x="27" y="32"/>
                    <a:pt x="33" y="35"/>
                    <a:pt x="37" y="31"/>
                  </a:cubicBezTo>
                  <a:cubicBezTo>
                    <a:pt x="36" y="28"/>
                    <a:pt x="27" y="31"/>
                    <a:pt x="22" y="30"/>
                  </a:cubicBezTo>
                  <a:cubicBezTo>
                    <a:pt x="21" y="30"/>
                    <a:pt x="20" y="29"/>
                    <a:pt x="20" y="29"/>
                  </a:cubicBezTo>
                  <a:cubicBezTo>
                    <a:pt x="19" y="29"/>
                    <a:pt x="18" y="30"/>
                    <a:pt x="16" y="30"/>
                  </a:cubicBezTo>
                  <a:cubicBezTo>
                    <a:pt x="13" y="30"/>
                    <a:pt x="10" y="28"/>
                    <a:pt x="7" y="29"/>
                  </a:cubicBezTo>
                  <a:cubicBezTo>
                    <a:pt x="4" y="25"/>
                    <a:pt x="14" y="26"/>
                    <a:pt x="15" y="23"/>
                  </a:cubicBezTo>
                  <a:cubicBezTo>
                    <a:pt x="15" y="21"/>
                    <a:pt x="18" y="23"/>
                    <a:pt x="19" y="23"/>
                  </a:cubicBezTo>
                  <a:cubicBezTo>
                    <a:pt x="18" y="15"/>
                    <a:pt x="10" y="23"/>
                    <a:pt x="3" y="20"/>
                  </a:cubicBezTo>
                  <a:cubicBezTo>
                    <a:pt x="0" y="18"/>
                    <a:pt x="6" y="16"/>
                    <a:pt x="0" y="16"/>
                  </a:cubicBezTo>
                  <a:cubicBezTo>
                    <a:pt x="2" y="13"/>
                    <a:pt x="2" y="9"/>
                    <a:pt x="7" y="10"/>
                  </a:cubicBezTo>
                  <a:cubicBezTo>
                    <a:pt x="9" y="10"/>
                    <a:pt x="8" y="9"/>
                    <a:pt x="7" y="9"/>
                  </a:cubicBezTo>
                  <a:cubicBezTo>
                    <a:pt x="10" y="6"/>
                    <a:pt x="16" y="5"/>
                    <a:pt x="22" y="3"/>
                  </a:cubicBezTo>
                  <a:cubicBezTo>
                    <a:pt x="23" y="3"/>
                    <a:pt x="23" y="0"/>
                    <a:pt x="26" y="1"/>
                  </a:cubicBezTo>
                  <a:cubicBezTo>
                    <a:pt x="26" y="2"/>
                    <a:pt x="27" y="2"/>
                    <a:pt x="29" y="2"/>
                  </a:cubicBezTo>
                  <a:cubicBezTo>
                    <a:pt x="28" y="6"/>
                    <a:pt x="26" y="7"/>
                    <a:pt x="31" y="8"/>
                  </a:cubicBezTo>
                  <a:cubicBezTo>
                    <a:pt x="31" y="9"/>
                    <a:pt x="30" y="9"/>
                    <a:pt x="29" y="9"/>
                  </a:cubicBezTo>
                  <a:cubicBezTo>
                    <a:pt x="28" y="10"/>
                    <a:pt x="30" y="11"/>
                    <a:pt x="31" y="10"/>
                  </a:cubicBezTo>
                  <a:cubicBezTo>
                    <a:pt x="33" y="10"/>
                    <a:pt x="32" y="8"/>
                    <a:pt x="33" y="8"/>
                  </a:cubicBezTo>
                  <a:cubicBezTo>
                    <a:pt x="36" y="6"/>
                    <a:pt x="38" y="7"/>
                    <a:pt x="41" y="6"/>
                  </a:cubicBezTo>
                  <a:cubicBezTo>
                    <a:pt x="43" y="8"/>
                    <a:pt x="46" y="9"/>
                    <a:pt x="45" y="13"/>
                  </a:cubicBezTo>
                  <a:cubicBezTo>
                    <a:pt x="48" y="13"/>
                    <a:pt x="47" y="9"/>
                    <a:pt x="51" y="10"/>
                  </a:cubicBezTo>
                  <a:cubicBezTo>
                    <a:pt x="52" y="9"/>
                    <a:pt x="54" y="8"/>
                    <a:pt x="55" y="6"/>
                  </a:cubicBezTo>
                  <a:cubicBezTo>
                    <a:pt x="56" y="7"/>
                    <a:pt x="57" y="8"/>
                    <a:pt x="59" y="8"/>
                  </a:cubicBezTo>
                  <a:cubicBezTo>
                    <a:pt x="60" y="10"/>
                    <a:pt x="60" y="11"/>
                    <a:pt x="61" y="13"/>
                  </a:cubicBezTo>
                  <a:cubicBezTo>
                    <a:pt x="62" y="15"/>
                    <a:pt x="65" y="15"/>
                    <a:pt x="64" y="19"/>
                  </a:cubicBezTo>
                  <a:cubicBezTo>
                    <a:pt x="66" y="18"/>
                    <a:pt x="66" y="15"/>
                    <a:pt x="69" y="15"/>
                  </a:cubicBezTo>
                  <a:cubicBezTo>
                    <a:pt x="69" y="13"/>
                    <a:pt x="66" y="13"/>
                    <a:pt x="65" y="12"/>
                  </a:cubicBezTo>
                  <a:cubicBezTo>
                    <a:pt x="64" y="9"/>
                    <a:pt x="66" y="7"/>
                    <a:pt x="65" y="3"/>
                  </a:cubicBezTo>
                  <a:cubicBezTo>
                    <a:pt x="68" y="4"/>
                    <a:pt x="68" y="2"/>
                    <a:pt x="71" y="2"/>
                  </a:cubicBezTo>
                  <a:cubicBezTo>
                    <a:pt x="71" y="5"/>
                    <a:pt x="74" y="8"/>
                    <a:pt x="76" y="12"/>
                  </a:cubicBezTo>
                  <a:cubicBezTo>
                    <a:pt x="77" y="12"/>
                    <a:pt x="79" y="18"/>
                    <a:pt x="80" y="15"/>
                  </a:cubicBezTo>
                  <a:cubicBezTo>
                    <a:pt x="82" y="15"/>
                    <a:pt x="81" y="19"/>
                    <a:pt x="83" y="19"/>
                  </a:cubicBezTo>
                  <a:cubicBezTo>
                    <a:pt x="83" y="21"/>
                    <a:pt x="83" y="23"/>
                    <a:pt x="82" y="23"/>
                  </a:cubicBezTo>
                  <a:cubicBezTo>
                    <a:pt x="82" y="26"/>
                    <a:pt x="87" y="24"/>
                    <a:pt x="86" y="29"/>
                  </a:cubicBezTo>
                  <a:cubicBezTo>
                    <a:pt x="91" y="26"/>
                    <a:pt x="92" y="31"/>
                    <a:pt x="99" y="30"/>
                  </a:cubicBezTo>
                  <a:cubicBezTo>
                    <a:pt x="96" y="36"/>
                    <a:pt x="102" y="33"/>
                    <a:pt x="103" y="34"/>
                  </a:cubicBezTo>
                  <a:cubicBezTo>
                    <a:pt x="103" y="34"/>
                    <a:pt x="100" y="38"/>
                    <a:pt x="104" y="37"/>
                  </a:cubicBezTo>
                  <a:cubicBezTo>
                    <a:pt x="102" y="44"/>
                    <a:pt x="99" y="35"/>
                    <a:pt x="93" y="37"/>
                  </a:cubicBezTo>
                  <a:cubicBezTo>
                    <a:pt x="92" y="43"/>
                    <a:pt x="98" y="41"/>
                    <a:pt x="96" y="47"/>
                  </a:cubicBezTo>
                  <a:cubicBezTo>
                    <a:pt x="91" y="48"/>
                    <a:pt x="84" y="50"/>
                    <a:pt x="80" y="47"/>
                  </a:cubicBezTo>
                  <a:cubicBezTo>
                    <a:pt x="76" y="44"/>
                    <a:pt x="67" y="43"/>
                    <a:pt x="61" y="47"/>
                  </a:cubicBezTo>
                  <a:cubicBezTo>
                    <a:pt x="59" y="48"/>
                    <a:pt x="57" y="47"/>
                    <a:pt x="54" y="48"/>
                  </a:cubicBezTo>
                  <a:cubicBezTo>
                    <a:pt x="53" y="49"/>
                    <a:pt x="53" y="50"/>
                    <a:pt x="52" y="51"/>
                  </a:cubicBezTo>
                  <a:cubicBezTo>
                    <a:pt x="49" y="49"/>
                    <a:pt x="41" y="52"/>
                    <a:pt x="34" y="51"/>
                  </a:cubicBezTo>
                  <a:cubicBezTo>
                    <a:pt x="32" y="48"/>
                    <a:pt x="30" y="46"/>
                    <a:pt x="29" y="43"/>
                  </a:cubicBezTo>
                  <a:cubicBezTo>
                    <a:pt x="24" y="42"/>
                    <a:pt x="18" y="44"/>
                    <a:pt x="17" y="40"/>
                  </a:cubicBezTo>
                  <a:cubicBezTo>
                    <a:pt x="16" y="40"/>
                    <a:pt x="16" y="40"/>
                    <a:pt x="16" y="41"/>
                  </a:cubicBezTo>
                  <a:cubicBezTo>
                    <a:pt x="14" y="41"/>
                    <a:pt x="14" y="38"/>
                    <a:pt x="16" y="38"/>
                  </a:cubicBezTo>
                  <a:cubicBezTo>
                    <a:pt x="16" y="36"/>
                    <a:pt x="12" y="39"/>
                    <a:pt x="12" y="4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94" name="Freeform 95"/>
            <p:cNvSpPr>
              <a:spLocks noEditPoints="1"/>
            </p:cNvSpPr>
            <p:nvPr/>
          </p:nvSpPr>
          <p:spPr bwMode="auto">
            <a:xfrm>
              <a:off x="776287" y="1235075"/>
              <a:ext cx="2790825" cy="3240088"/>
            </a:xfrm>
            <a:custGeom>
              <a:avLst/>
              <a:gdLst>
                <a:gd name="T0" fmla="*/ 486 w 744"/>
                <a:gd name="T1" fmla="*/ 57 h 864"/>
                <a:gd name="T2" fmla="*/ 437 w 744"/>
                <a:gd name="T3" fmla="*/ 91 h 864"/>
                <a:gd name="T4" fmla="*/ 432 w 744"/>
                <a:gd name="T5" fmla="*/ 142 h 864"/>
                <a:gd name="T6" fmla="*/ 492 w 744"/>
                <a:gd name="T7" fmla="*/ 182 h 864"/>
                <a:gd name="T8" fmla="*/ 512 w 744"/>
                <a:gd name="T9" fmla="*/ 127 h 864"/>
                <a:gd name="T10" fmla="*/ 562 w 744"/>
                <a:gd name="T11" fmla="*/ 126 h 864"/>
                <a:gd name="T12" fmla="*/ 609 w 744"/>
                <a:gd name="T13" fmla="*/ 139 h 864"/>
                <a:gd name="T14" fmla="*/ 627 w 744"/>
                <a:gd name="T15" fmla="*/ 186 h 864"/>
                <a:gd name="T16" fmla="*/ 569 w 744"/>
                <a:gd name="T17" fmla="*/ 207 h 864"/>
                <a:gd name="T18" fmla="*/ 604 w 744"/>
                <a:gd name="T19" fmla="*/ 228 h 864"/>
                <a:gd name="T20" fmla="*/ 590 w 744"/>
                <a:gd name="T21" fmla="*/ 236 h 864"/>
                <a:gd name="T22" fmla="*/ 527 w 744"/>
                <a:gd name="T23" fmla="*/ 282 h 864"/>
                <a:gd name="T24" fmla="*/ 501 w 744"/>
                <a:gd name="T25" fmla="*/ 360 h 864"/>
                <a:gd name="T26" fmla="*/ 446 w 744"/>
                <a:gd name="T27" fmla="*/ 329 h 864"/>
                <a:gd name="T28" fmla="*/ 402 w 744"/>
                <a:gd name="T29" fmla="*/ 388 h 864"/>
                <a:gd name="T30" fmla="*/ 451 w 744"/>
                <a:gd name="T31" fmla="*/ 412 h 864"/>
                <a:gd name="T32" fmla="*/ 520 w 744"/>
                <a:gd name="T33" fmla="*/ 459 h 864"/>
                <a:gd name="T34" fmla="*/ 576 w 744"/>
                <a:gd name="T35" fmla="*/ 450 h 864"/>
                <a:gd name="T36" fmla="*/ 665 w 744"/>
                <a:gd name="T37" fmla="*/ 488 h 864"/>
                <a:gd name="T38" fmla="*/ 743 w 744"/>
                <a:gd name="T39" fmla="*/ 536 h 864"/>
                <a:gd name="T40" fmla="*/ 710 w 744"/>
                <a:gd name="T41" fmla="*/ 644 h 864"/>
                <a:gd name="T42" fmla="*/ 666 w 744"/>
                <a:gd name="T43" fmla="*/ 691 h 864"/>
                <a:gd name="T44" fmla="*/ 624 w 744"/>
                <a:gd name="T45" fmla="*/ 738 h 864"/>
                <a:gd name="T46" fmla="*/ 586 w 744"/>
                <a:gd name="T47" fmla="*/ 781 h 864"/>
                <a:gd name="T48" fmla="*/ 569 w 744"/>
                <a:gd name="T49" fmla="*/ 815 h 864"/>
                <a:gd name="T50" fmla="*/ 538 w 744"/>
                <a:gd name="T51" fmla="*/ 849 h 864"/>
                <a:gd name="T52" fmla="*/ 529 w 744"/>
                <a:gd name="T53" fmla="*/ 802 h 864"/>
                <a:gd name="T54" fmla="*/ 552 w 744"/>
                <a:gd name="T55" fmla="*/ 705 h 864"/>
                <a:gd name="T56" fmla="*/ 550 w 744"/>
                <a:gd name="T57" fmla="*/ 613 h 864"/>
                <a:gd name="T58" fmla="*/ 501 w 744"/>
                <a:gd name="T59" fmla="*/ 550 h 864"/>
                <a:gd name="T60" fmla="*/ 510 w 744"/>
                <a:gd name="T61" fmla="*/ 498 h 864"/>
                <a:gd name="T62" fmla="*/ 467 w 744"/>
                <a:gd name="T63" fmla="*/ 443 h 864"/>
                <a:gd name="T64" fmla="*/ 421 w 744"/>
                <a:gd name="T65" fmla="*/ 415 h 864"/>
                <a:gd name="T66" fmla="*/ 349 w 744"/>
                <a:gd name="T67" fmla="*/ 374 h 864"/>
                <a:gd name="T68" fmla="*/ 308 w 744"/>
                <a:gd name="T69" fmla="*/ 332 h 864"/>
                <a:gd name="T70" fmla="*/ 308 w 744"/>
                <a:gd name="T71" fmla="*/ 349 h 864"/>
                <a:gd name="T72" fmla="*/ 266 w 744"/>
                <a:gd name="T73" fmla="*/ 296 h 864"/>
                <a:gd name="T74" fmla="*/ 240 w 744"/>
                <a:gd name="T75" fmla="*/ 202 h 864"/>
                <a:gd name="T76" fmla="*/ 224 w 744"/>
                <a:gd name="T77" fmla="*/ 177 h 864"/>
                <a:gd name="T78" fmla="*/ 183 w 744"/>
                <a:gd name="T79" fmla="*/ 132 h 864"/>
                <a:gd name="T80" fmla="*/ 113 w 744"/>
                <a:gd name="T81" fmla="*/ 109 h 864"/>
                <a:gd name="T82" fmla="*/ 78 w 744"/>
                <a:gd name="T83" fmla="*/ 127 h 864"/>
                <a:gd name="T84" fmla="*/ 43 w 744"/>
                <a:gd name="T85" fmla="*/ 150 h 864"/>
                <a:gd name="T86" fmla="*/ 18 w 744"/>
                <a:gd name="T87" fmla="*/ 116 h 864"/>
                <a:gd name="T88" fmla="*/ 7 w 744"/>
                <a:gd name="T89" fmla="*/ 74 h 864"/>
                <a:gd name="T90" fmla="*/ 21 w 744"/>
                <a:gd name="T91" fmla="*/ 48 h 864"/>
                <a:gd name="T92" fmla="*/ 71 w 744"/>
                <a:gd name="T93" fmla="*/ 17 h 864"/>
                <a:gd name="T94" fmla="*/ 192 w 744"/>
                <a:gd name="T95" fmla="*/ 29 h 864"/>
                <a:gd name="T96" fmla="*/ 249 w 744"/>
                <a:gd name="T97" fmla="*/ 32 h 864"/>
                <a:gd name="T98" fmla="*/ 339 w 744"/>
                <a:gd name="T99" fmla="*/ 56 h 864"/>
                <a:gd name="T100" fmla="*/ 404 w 744"/>
                <a:gd name="T101" fmla="*/ 41 h 864"/>
                <a:gd name="T102" fmla="*/ 422 w 744"/>
                <a:gd name="T103" fmla="*/ 10 h 864"/>
                <a:gd name="T104" fmla="*/ 456 w 744"/>
                <a:gd name="T105" fmla="*/ 39 h 864"/>
                <a:gd name="T106" fmla="*/ 244 w 744"/>
                <a:gd name="T107" fmla="*/ 66 h 864"/>
                <a:gd name="T108" fmla="*/ 314 w 744"/>
                <a:gd name="T109" fmla="*/ 102 h 864"/>
                <a:gd name="T110" fmla="*/ 303 w 744"/>
                <a:gd name="T111" fmla="*/ 101 h 864"/>
                <a:gd name="T112" fmla="*/ 401 w 744"/>
                <a:gd name="T113" fmla="*/ 189 h 864"/>
                <a:gd name="T114" fmla="*/ 433 w 744"/>
                <a:gd name="T115" fmla="*/ 223 h 864"/>
                <a:gd name="T116" fmla="*/ 461 w 744"/>
                <a:gd name="T117" fmla="*/ 205 h 864"/>
                <a:gd name="T118" fmla="*/ 456 w 744"/>
                <a:gd name="T119" fmla="*/ 257 h 864"/>
                <a:gd name="T120" fmla="*/ 505 w 744"/>
                <a:gd name="T121" fmla="*/ 240 h 864"/>
                <a:gd name="T122" fmla="*/ 491 w 744"/>
                <a:gd name="T123" fmla="*/ 255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4" h="864">
                  <a:moveTo>
                    <a:pt x="453" y="48"/>
                  </a:moveTo>
                  <a:cubicBezTo>
                    <a:pt x="453" y="50"/>
                    <a:pt x="457" y="45"/>
                    <a:pt x="456" y="52"/>
                  </a:cubicBezTo>
                  <a:cubicBezTo>
                    <a:pt x="460" y="52"/>
                    <a:pt x="460" y="52"/>
                    <a:pt x="460" y="52"/>
                  </a:cubicBezTo>
                  <a:cubicBezTo>
                    <a:pt x="462" y="51"/>
                    <a:pt x="463" y="48"/>
                    <a:pt x="463" y="45"/>
                  </a:cubicBezTo>
                  <a:cubicBezTo>
                    <a:pt x="464" y="44"/>
                    <a:pt x="466" y="43"/>
                    <a:pt x="465" y="41"/>
                  </a:cubicBezTo>
                  <a:cubicBezTo>
                    <a:pt x="470" y="42"/>
                    <a:pt x="467" y="36"/>
                    <a:pt x="471" y="38"/>
                  </a:cubicBezTo>
                  <a:cubicBezTo>
                    <a:pt x="471" y="28"/>
                    <a:pt x="471" y="28"/>
                    <a:pt x="471" y="28"/>
                  </a:cubicBezTo>
                  <a:cubicBezTo>
                    <a:pt x="476" y="27"/>
                    <a:pt x="478" y="26"/>
                    <a:pt x="482" y="28"/>
                  </a:cubicBezTo>
                  <a:cubicBezTo>
                    <a:pt x="484" y="28"/>
                    <a:pt x="483" y="31"/>
                    <a:pt x="484" y="32"/>
                  </a:cubicBezTo>
                  <a:cubicBezTo>
                    <a:pt x="484" y="32"/>
                    <a:pt x="486" y="32"/>
                    <a:pt x="486" y="32"/>
                  </a:cubicBezTo>
                  <a:cubicBezTo>
                    <a:pt x="488" y="33"/>
                    <a:pt x="489" y="35"/>
                    <a:pt x="491" y="35"/>
                  </a:cubicBezTo>
                  <a:cubicBezTo>
                    <a:pt x="491" y="39"/>
                    <a:pt x="489" y="41"/>
                    <a:pt x="486" y="42"/>
                  </a:cubicBezTo>
                  <a:cubicBezTo>
                    <a:pt x="489" y="44"/>
                    <a:pt x="488" y="49"/>
                    <a:pt x="492" y="50"/>
                  </a:cubicBezTo>
                  <a:cubicBezTo>
                    <a:pt x="491" y="54"/>
                    <a:pt x="487" y="54"/>
                    <a:pt x="486" y="57"/>
                  </a:cubicBezTo>
                  <a:cubicBezTo>
                    <a:pt x="484" y="57"/>
                    <a:pt x="483" y="60"/>
                    <a:pt x="482" y="57"/>
                  </a:cubicBezTo>
                  <a:cubicBezTo>
                    <a:pt x="480" y="59"/>
                    <a:pt x="480" y="62"/>
                    <a:pt x="478" y="64"/>
                  </a:cubicBezTo>
                  <a:cubicBezTo>
                    <a:pt x="476" y="63"/>
                    <a:pt x="479" y="60"/>
                    <a:pt x="472" y="62"/>
                  </a:cubicBezTo>
                  <a:cubicBezTo>
                    <a:pt x="472" y="60"/>
                    <a:pt x="474" y="60"/>
                    <a:pt x="475" y="60"/>
                  </a:cubicBezTo>
                  <a:cubicBezTo>
                    <a:pt x="472" y="56"/>
                    <a:pt x="467" y="61"/>
                    <a:pt x="463" y="60"/>
                  </a:cubicBezTo>
                  <a:cubicBezTo>
                    <a:pt x="464" y="65"/>
                    <a:pt x="463" y="63"/>
                    <a:pt x="463" y="69"/>
                  </a:cubicBezTo>
                  <a:cubicBezTo>
                    <a:pt x="461" y="69"/>
                    <a:pt x="462" y="67"/>
                    <a:pt x="461" y="66"/>
                  </a:cubicBezTo>
                  <a:cubicBezTo>
                    <a:pt x="458" y="66"/>
                    <a:pt x="459" y="71"/>
                    <a:pt x="454" y="70"/>
                  </a:cubicBezTo>
                  <a:cubicBezTo>
                    <a:pt x="455" y="72"/>
                    <a:pt x="457" y="71"/>
                    <a:pt x="457" y="73"/>
                  </a:cubicBezTo>
                  <a:cubicBezTo>
                    <a:pt x="457" y="75"/>
                    <a:pt x="455" y="76"/>
                    <a:pt x="456" y="78"/>
                  </a:cubicBezTo>
                  <a:cubicBezTo>
                    <a:pt x="452" y="75"/>
                    <a:pt x="448" y="84"/>
                    <a:pt x="447" y="83"/>
                  </a:cubicBezTo>
                  <a:cubicBezTo>
                    <a:pt x="446" y="82"/>
                    <a:pt x="445" y="81"/>
                    <a:pt x="444" y="85"/>
                  </a:cubicBezTo>
                  <a:cubicBezTo>
                    <a:pt x="439" y="85"/>
                    <a:pt x="439" y="85"/>
                    <a:pt x="439" y="85"/>
                  </a:cubicBezTo>
                  <a:cubicBezTo>
                    <a:pt x="437" y="86"/>
                    <a:pt x="438" y="89"/>
                    <a:pt x="437" y="91"/>
                  </a:cubicBezTo>
                  <a:cubicBezTo>
                    <a:pt x="436" y="89"/>
                    <a:pt x="435" y="90"/>
                    <a:pt x="435" y="92"/>
                  </a:cubicBezTo>
                  <a:cubicBezTo>
                    <a:pt x="432" y="90"/>
                    <a:pt x="431" y="92"/>
                    <a:pt x="428" y="92"/>
                  </a:cubicBezTo>
                  <a:cubicBezTo>
                    <a:pt x="429" y="94"/>
                    <a:pt x="429" y="96"/>
                    <a:pt x="429" y="98"/>
                  </a:cubicBezTo>
                  <a:cubicBezTo>
                    <a:pt x="426" y="95"/>
                    <a:pt x="427" y="99"/>
                    <a:pt x="425" y="102"/>
                  </a:cubicBezTo>
                  <a:cubicBezTo>
                    <a:pt x="423" y="105"/>
                    <a:pt x="419" y="108"/>
                    <a:pt x="419" y="115"/>
                  </a:cubicBezTo>
                  <a:cubicBezTo>
                    <a:pt x="416" y="117"/>
                    <a:pt x="415" y="121"/>
                    <a:pt x="412" y="123"/>
                  </a:cubicBezTo>
                  <a:cubicBezTo>
                    <a:pt x="412" y="126"/>
                    <a:pt x="414" y="123"/>
                    <a:pt x="414" y="123"/>
                  </a:cubicBezTo>
                  <a:cubicBezTo>
                    <a:pt x="415" y="123"/>
                    <a:pt x="414" y="124"/>
                    <a:pt x="415" y="125"/>
                  </a:cubicBezTo>
                  <a:cubicBezTo>
                    <a:pt x="416" y="125"/>
                    <a:pt x="417" y="127"/>
                    <a:pt x="418" y="127"/>
                  </a:cubicBezTo>
                  <a:cubicBezTo>
                    <a:pt x="419" y="128"/>
                    <a:pt x="420" y="125"/>
                    <a:pt x="423" y="127"/>
                  </a:cubicBezTo>
                  <a:cubicBezTo>
                    <a:pt x="424" y="128"/>
                    <a:pt x="425" y="129"/>
                    <a:pt x="426" y="129"/>
                  </a:cubicBezTo>
                  <a:cubicBezTo>
                    <a:pt x="426" y="135"/>
                    <a:pt x="426" y="135"/>
                    <a:pt x="426" y="135"/>
                  </a:cubicBezTo>
                  <a:cubicBezTo>
                    <a:pt x="427" y="136"/>
                    <a:pt x="429" y="135"/>
                    <a:pt x="429" y="137"/>
                  </a:cubicBezTo>
                  <a:cubicBezTo>
                    <a:pt x="430" y="139"/>
                    <a:pt x="432" y="139"/>
                    <a:pt x="432" y="142"/>
                  </a:cubicBezTo>
                  <a:cubicBezTo>
                    <a:pt x="439" y="141"/>
                    <a:pt x="444" y="143"/>
                    <a:pt x="449" y="142"/>
                  </a:cubicBezTo>
                  <a:cubicBezTo>
                    <a:pt x="449" y="146"/>
                    <a:pt x="455" y="145"/>
                    <a:pt x="458" y="149"/>
                  </a:cubicBezTo>
                  <a:cubicBezTo>
                    <a:pt x="459" y="149"/>
                    <a:pt x="460" y="148"/>
                    <a:pt x="460" y="150"/>
                  </a:cubicBezTo>
                  <a:cubicBezTo>
                    <a:pt x="460" y="152"/>
                    <a:pt x="461" y="150"/>
                    <a:pt x="461" y="150"/>
                  </a:cubicBezTo>
                  <a:cubicBezTo>
                    <a:pt x="463" y="150"/>
                    <a:pt x="463" y="152"/>
                    <a:pt x="464" y="153"/>
                  </a:cubicBezTo>
                  <a:cubicBezTo>
                    <a:pt x="466" y="154"/>
                    <a:pt x="469" y="152"/>
                    <a:pt x="468" y="156"/>
                  </a:cubicBezTo>
                  <a:cubicBezTo>
                    <a:pt x="476" y="155"/>
                    <a:pt x="480" y="158"/>
                    <a:pt x="486" y="158"/>
                  </a:cubicBezTo>
                  <a:cubicBezTo>
                    <a:pt x="487" y="163"/>
                    <a:pt x="485" y="167"/>
                    <a:pt x="488" y="170"/>
                  </a:cubicBezTo>
                  <a:cubicBezTo>
                    <a:pt x="488" y="169"/>
                    <a:pt x="489" y="172"/>
                    <a:pt x="489" y="171"/>
                  </a:cubicBezTo>
                  <a:cubicBezTo>
                    <a:pt x="490" y="172"/>
                    <a:pt x="488" y="174"/>
                    <a:pt x="488" y="174"/>
                  </a:cubicBezTo>
                  <a:cubicBezTo>
                    <a:pt x="489" y="175"/>
                    <a:pt x="490" y="174"/>
                    <a:pt x="491" y="175"/>
                  </a:cubicBezTo>
                  <a:cubicBezTo>
                    <a:pt x="491" y="176"/>
                    <a:pt x="488" y="179"/>
                    <a:pt x="492" y="178"/>
                  </a:cubicBezTo>
                  <a:cubicBezTo>
                    <a:pt x="491" y="179"/>
                    <a:pt x="491" y="180"/>
                    <a:pt x="491" y="182"/>
                  </a:cubicBezTo>
                  <a:cubicBezTo>
                    <a:pt x="491" y="184"/>
                    <a:pt x="492" y="183"/>
                    <a:pt x="492" y="182"/>
                  </a:cubicBezTo>
                  <a:cubicBezTo>
                    <a:pt x="494" y="182"/>
                    <a:pt x="493" y="184"/>
                    <a:pt x="493" y="185"/>
                  </a:cubicBezTo>
                  <a:cubicBezTo>
                    <a:pt x="494" y="185"/>
                    <a:pt x="496" y="185"/>
                    <a:pt x="496" y="185"/>
                  </a:cubicBezTo>
                  <a:cubicBezTo>
                    <a:pt x="498" y="187"/>
                    <a:pt x="503" y="187"/>
                    <a:pt x="508" y="185"/>
                  </a:cubicBezTo>
                  <a:cubicBezTo>
                    <a:pt x="509" y="179"/>
                    <a:pt x="509" y="177"/>
                    <a:pt x="508" y="171"/>
                  </a:cubicBezTo>
                  <a:cubicBezTo>
                    <a:pt x="508" y="169"/>
                    <a:pt x="505" y="170"/>
                    <a:pt x="505" y="170"/>
                  </a:cubicBezTo>
                  <a:cubicBezTo>
                    <a:pt x="503" y="167"/>
                    <a:pt x="507" y="162"/>
                    <a:pt x="502" y="164"/>
                  </a:cubicBezTo>
                  <a:cubicBezTo>
                    <a:pt x="503" y="163"/>
                    <a:pt x="505" y="163"/>
                    <a:pt x="505" y="160"/>
                  </a:cubicBezTo>
                  <a:cubicBezTo>
                    <a:pt x="511" y="161"/>
                    <a:pt x="510" y="157"/>
                    <a:pt x="515" y="157"/>
                  </a:cubicBezTo>
                  <a:cubicBezTo>
                    <a:pt x="517" y="157"/>
                    <a:pt x="515" y="154"/>
                    <a:pt x="516" y="153"/>
                  </a:cubicBezTo>
                  <a:cubicBezTo>
                    <a:pt x="516" y="153"/>
                    <a:pt x="520" y="155"/>
                    <a:pt x="520" y="153"/>
                  </a:cubicBezTo>
                  <a:cubicBezTo>
                    <a:pt x="517" y="147"/>
                    <a:pt x="522" y="141"/>
                    <a:pt x="519" y="137"/>
                  </a:cubicBezTo>
                  <a:cubicBezTo>
                    <a:pt x="519" y="135"/>
                    <a:pt x="517" y="137"/>
                    <a:pt x="517" y="137"/>
                  </a:cubicBezTo>
                  <a:cubicBezTo>
                    <a:pt x="515" y="136"/>
                    <a:pt x="518" y="132"/>
                    <a:pt x="513" y="133"/>
                  </a:cubicBezTo>
                  <a:cubicBezTo>
                    <a:pt x="513" y="131"/>
                    <a:pt x="511" y="130"/>
                    <a:pt x="512" y="127"/>
                  </a:cubicBezTo>
                  <a:cubicBezTo>
                    <a:pt x="511" y="124"/>
                    <a:pt x="513" y="123"/>
                    <a:pt x="516" y="123"/>
                  </a:cubicBezTo>
                  <a:cubicBezTo>
                    <a:pt x="513" y="122"/>
                    <a:pt x="518" y="114"/>
                    <a:pt x="512" y="113"/>
                  </a:cubicBezTo>
                  <a:cubicBezTo>
                    <a:pt x="513" y="112"/>
                    <a:pt x="513" y="111"/>
                    <a:pt x="513" y="109"/>
                  </a:cubicBezTo>
                  <a:cubicBezTo>
                    <a:pt x="513" y="110"/>
                    <a:pt x="512" y="109"/>
                    <a:pt x="512" y="108"/>
                  </a:cubicBezTo>
                  <a:cubicBezTo>
                    <a:pt x="512" y="108"/>
                    <a:pt x="513" y="108"/>
                    <a:pt x="513" y="106"/>
                  </a:cubicBezTo>
                  <a:cubicBezTo>
                    <a:pt x="513" y="105"/>
                    <a:pt x="512" y="105"/>
                    <a:pt x="512" y="104"/>
                  </a:cubicBezTo>
                  <a:cubicBezTo>
                    <a:pt x="512" y="102"/>
                    <a:pt x="515" y="99"/>
                    <a:pt x="512" y="98"/>
                  </a:cubicBezTo>
                  <a:cubicBezTo>
                    <a:pt x="512" y="96"/>
                    <a:pt x="523" y="95"/>
                    <a:pt x="522" y="99"/>
                  </a:cubicBezTo>
                  <a:cubicBezTo>
                    <a:pt x="527" y="99"/>
                    <a:pt x="535" y="101"/>
                    <a:pt x="537" y="97"/>
                  </a:cubicBezTo>
                  <a:cubicBezTo>
                    <a:pt x="540" y="101"/>
                    <a:pt x="547" y="100"/>
                    <a:pt x="547" y="108"/>
                  </a:cubicBezTo>
                  <a:cubicBezTo>
                    <a:pt x="558" y="108"/>
                    <a:pt x="558" y="108"/>
                    <a:pt x="558" y="108"/>
                  </a:cubicBezTo>
                  <a:cubicBezTo>
                    <a:pt x="558" y="110"/>
                    <a:pt x="559" y="110"/>
                    <a:pt x="561" y="111"/>
                  </a:cubicBezTo>
                  <a:cubicBezTo>
                    <a:pt x="561" y="113"/>
                    <a:pt x="560" y="116"/>
                    <a:pt x="561" y="119"/>
                  </a:cubicBezTo>
                  <a:cubicBezTo>
                    <a:pt x="561" y="122"/>
                    <a:pt x="565" y="125"/>
                    <a:pt x="562" y="126"/>
                  </a:cubicBezTo>
                  <a:cubicBezTo>
                    <a:pt x="562" y="128"/>
                    <a:pt x="565" y="127"/>
                    <a:pt x="566" y="127"/>
                  </a:cubicBezTo>
                  <a:cubicBezTo>
                    <a:pt x="566" y="132"/>
                    <a:pt x="572" y="129"/>
                    <a:pt x="568" y="133"/>
                  </a:cubicBezTo>
                  <a:cubicBezTo>
                    <a:pt x="574" y="134"/>
                    <a:pt x="575" y="131"/>
                    <a:pt x="580" y="132"/>
                  </a:cubicBezTo>
                  <a:cubicBezTo>
                    <a:pt x="581" y="130"/>
                    <a:pt x="580" y="129"/>
                    <a:pt x="579" y="129"/>
                  </a:cubicBezTo>
                  <a:cubicBezTo>
                    <a:pt x="580" y="126"/>
                    <a:pt x="581" y="126"/>
                    <a:pt x="583" y="127"/>
                  </a:cubicBezTo>
                  <a:cubicBezTo>
                    <a:pt x="582" y="123"/>
                    <a:pt x="586" y="123"/>
                    <a:pt x="588" y="122"/>
                  </a:cubicBezTo>
                  <a:cubicBezTo>
                    <a:pt x="588" y="121"/>
                    <a:pt x="586" y="121"/>
                    <a:pt x="586" y="120"/>
                  </a:cubicBezTo>
                  <a:cubicBezTo>
                    <a:pt x="586" y="119"/>
                    <a:pt x="589" y="118"/>
                    <a:pt x="592" y="118"/>
                  </a:cubicBezTo>
                  <a:cubicBezTo>
                    <a:pt x="589" y="121"/>
                    <a:pt x="591" y="121"/>
                    <a:pt x="595" y="125"/>
                  </a:cubicBezTo>
                  <a:cubicBezTo>
                    <a:pt x="596" y="127"/>
                    <a:pt x="598" y="130"/>
                    <a:pt x="603" y="130"/>
                  </a:cubicBezTo>
                  <a:cubicBezTo>
                    <a:pt x="603" y="132"/>
                    <a:pt x="600" y="131"/>
                    <a:pt x="600" y="133"/>
                  </a:cubicBezTo>
                  <a:cubicBezTo>
                    <a:pt x="601" y="135"/>
                    <a:pt x="603" y="135"/>
                    <a:pt x="603" y="137"/>
                  </a:cubicBezTo>
                  <a:cubicBezTo>
                    <a:pt x="605" y="138"/>
                    <a:pt x="604" y="135"/>
                    <a:pt x="604" y="135"/>
                  </a:cubicBezTo>
                  <a:cubicBezTo>
                    <a:pt x="608" y="133"/>
                    <a:pt x="603" y="140"/>
                    <a:pt x="609" y="139"/>
                  </a:cubicBezTo>
                  <a:cubicBezTo>
                    <a:pt x="606" y="142"/>
                    <a:pt x="610" y="144"/>
                    <a:pt x="606" y="147"/>
                  </a:cubicBezTo>
                  <a:cubicBezTo>
                    <a:pt x="606" y="150"/>
                    <a:pt x="610" y="149"/>
                    <a:pt x="611" y="150"/>
                  </a:cubicBezTo>
                  <a:cubicBezTo>
                    <a:pt x="612" y="150"/>
                    <a:pt x="609" y="152"/>
                    <a:pt x="610" y="153"/>
                  </a:cubicBezTo>
                  <a:cubicBezTo>
                    <a:pt x="611" y="153"/>
                    <a:pt x="613" y="154"/>
                    <a:pt x="614" y="154"/>
                  </a:cubicBezTo>
                  <a:cubicBezTo>
                    <a:pt x="615" y="155"/>
                    <a:pt x="616" y="156"/>
                    <a:pt x="617" y="157"/>
                  </a:cubicBezTo>
                  <a:cubicBezTo>
                    <a:pt x="619" y="158"/>
                    <a:pt x="622" y="159"/>
                    <a:pt x="624" y="161"/>
                  </a:cubicBezTo>
                  <a:cubicBezTo>
                    <a:pt x="626" y="162"/>
                    <a:pt x="627" y="156"/>
                    <a:pt x="628" y="160"/>
                  </a:cubicBezTo>
                  <a:cubicBezTo>
                    <a:pt x="628" y="164"/>
                    <a:pt x="625" y="164"/>
                    <a:pt x="621" y="164"/>
                  </a:cubicBezTo>
                  <a:cubicBezTo>
                    <a:pt x="624" y="167"/>
                    <a:pt x="628" y="168"/>
                    <a:pt x="632" y="168"/>
                  </a:cubicBezTo>
                  <a:cubicBezTo>
                    <a:pt x="632" y="171"/>
                    <a:pt x="633" y="171"/>
                    <a:pt x="635" y="171"/>
                  </a:cubicBezTo>
                  <a:cubicBezTo>
                    <a:pt x="635" y="174"/>
                    <a:pt x="635" y="175"/>
                    <a:pt x="638" y="175"/>
                  </a:cubicBezTo>
                  <a:cubicBezTo>
                    <a:pt x="637" y="177"/>
                    <a:pt x="636" y="179"/>
                    <a:pt x="637" y="182"/>
                  </a:cubicBezTo>
                  <a:cubicBezTo>
                    <a:pt x="634" y="183"/>
                    <a:pt x="631" y="183"/>
                    <a:pt x="628" y="185"/>
                  </a:cubicBezTo>
                  <a:cubicBezTo>
                    <a:pt x="627" y="186"/>
                    <a:pt x="628" y="186"/>
                    <a:pt x="627" y="186"/>
                  </a:cubicBezTo>
                  <a:cubicBezTo>
                    <a:pt x="625" y="186"/>
                    <a:pt x="624" y="186"/>
                    <a:pt x="624" y="188"/>
                  </a:cubicBezTo>
                  <a:cubicBezTo>
                    <a:pt x="624" y="190"/>
                    <a:pt x="621" y="188"/>
                    <a:pt x="621" y="188"/>
                  </a:cubicBezTo>
                  <a:cubicBezTo>
                    <a:pt x="621" y="188"/>
                    <a:pt x="619" y="190"/>
                    <a:pt x="618" y="191"/>
                  </a:cubicBezTo>
                  <a:cubicBezTo>
                    <a:pt x="618" y="191"/>
                    <a:pt x="618" y="194"/>
                    <a:pt x="617" y="195"/>
                  </a:cubicBezTo>
                  <a:cubicBezTo>
                    <a:pt x="616" y="196"/>
                    <a:pt x="611" y="195"/>
                    <a:pt x="614" y="196"/>
                  </a:cubicBezTo>
                  <a:cubicBezTo>
                    <a:pt x="613" y="199"/>
                    <a:pt x="608" y="198"/>
                    <a:pt x="606" y="198"/>
                  </a:cubicBezTo>
                  <a:cubicBezTo>
                    <a:pt x="603" y="198"/>
                    <a:pt x="600" y="198"/>
                    <a:pt x="597" y="198"/>
                  </a:cubicBezTo>
                  <a:cubicBezTo>
                    <a:pt x="595" y="198"/>
                    <a:pt x="595" y="197"/>
                    <a:pt x="593" y="196"/>
                  </a:cubicBezTo>
                  <a:cubicBezTo>
                    <a:pt x="587" y="195"/>
                    <a:pt x="581" y="197"/>
                    <a:pt x="575" y="198"/>
                  </a:cubicBezTo>
                  <a:cubicBezTo>
                    <a:pt x="570" y="200"/>
                    <a:pt x="568" y="205"/>
                    <a:pt x="562" y="206"/>
                  </a:cubicBezTo>
                  <a:cubicBezTo>
                    <a:pt x="565" y="209"/>
                    <a:pt x="560" y="210"/>
                    <a:pt x="558" y="212"/>
                  </a:cubicBezTo>
                  <a:cubicBezTo>
                    <a:pt x="559" y="213"/>
                    <a:pt x="560" y="214"/>
                    <a:pt x="559" y="216"/>
                  </a:cubicBezTo>
                  <a:cubicBezTo>
                    <a:pt x="562" y="215"/>
                    <a:pt x="562" y="212"/>
                    <a:pt x="564" y="210"/>
                  </a:cubicBezTo>
                  <a:cubicBezTo>
                    <a:pt x="565" y="209"/>
                    <a:pt x="569" y="210"/>
                    <a:pt x="569" y="207"/>
                  </a:cubicBezTo>
                  <a:cubicBezTo>
                    <a:pt x="570" y="203"/>
                    <a:pt x="572" y="211"/>
                    <a:pt x="572" y="205"/>
                  </a:cubicBezTo>
                  <a:cubicBezTo>
                    <a:pt x="574" y="204"/>
                    <a:pt x="575" y="206"/>
                    <a:pt x="575" y="206"/>
                  </a:cubicBezTo>
                  <a:cubicBezTo>
                    <a:pt x="576" y="206"/>
                    <a:pt x="576" y="203"/>
                    <a:pt x="576" y="203"/>
                  </a:cubicBezTo>
                  <a:cubicBezTo>
                    <a:pt x="579" y="203"/>
                    <a:pt x="582" y="204"/>
                    <a:pt x="586" y="203"/>
                  </a:cubicBezTo>
                  <a:cubicBezTo>
                    <a:pt x="586" y="205"/>
                    <a:pt x="588" y="204"/>
                    <a:pt x="588" y="203"/>
                  </a:cubicBezTo>
                  <a:cubicBezTo>
                    <a:pt x="590" y="203"/>
                    <a:pt x="590" y="211"/>
                    <a:pt x="586" y="209"/>
                  </a:cubicBezTo>
                  <a:cubicBezTo>
                    <a:pt x="589" y="212"/>
                    <a:pt x="584" y="213"/>
                    <a:pt x="585" y="219"/>
                  </a:cubicBezTo>
                  <a:cubicBezTo>
                    <a:pt x="585" y="220"/>
                    <a:pt x="586" y="221"/>
                    <a:pt x="586" y="223"/>
                  </a:cubicBezTo>
                  <a:cubicBezTo>
                    <a:pt x="587" y="222"/>
                    <a:pt x="589" y="221"/>
                    <a:pt x="589" y="223"/>
                  </a:cubicBezTo>
                  <a:cubicBezTo>
                    <a:pt x="589" y="225"/>
                    <a:pt x="591" y="224"/>
                    <a:pt x="592" y="224"/>
                  </a:cubicBezTo>
                  <a:cubicBezTo>
                    <a:pt x="592" y="225"/>
                    <a:pt x="594" y="227"/>
                    <a:pt x="595" y="227"/>
                  </a:cubicBezTo>
                  <a:cubicBezTo>
                    <a:pt x="595" y="227"/>
                    <a:pt x="596" y="227"/>
                    <a:pt x="597" y="227"/>
                  </a:cubicBezTo>
                  <a:cubicBezTo>
                    <a:pt x="598" y="227"/>
                    <a:pt x="599" y="228"/>
                    <a:pt x="599" y="228"/>
                  </a:cubicBezTo>
                  <a:cubicBezTo>
                    <a:pt x="601" y="229"/>
                    <a:pt x="603" y="225"/>
                    <a:pt x="604" y="228"/>
                  </a:cubicBezTo>
                  <a:cubicBezTo>
                    <a:pt x="606" y="229"/>
                    <a:pt x="605" y="226"/>
                    <a:pt x="606" y="226"/>
                  </a:cubicBezTo>
                  <a:cubicBezTo>
                    <a:pt x="606" y="225"/>
                    <a:pt x="608" y="226"/>
                    <a:pt x="609" y="226"/>
                  </a:cubicBezTo>
                  <a:cubicBezTo>
                    <a:pt x="609" y="225"/>
                    <a:pt x="608" y="223"/>
                    <a:pt x="609" y="221"/>
                  </a:cubicBezTo>
                  <a:cubicBezTo>
                    <a:pt x="611" y="221"/>
                    <a:pt x="611" y="223"/>
                    <a:pt x="611" y="224"/>
                  </a:cubicBezTo>
                  <a:cubicBezTo>
                    <a:pt x="612" y="226"/>
                    <a:pt x="616" y="225"/>
                    <a:pt x="614" y="230"/>
                  </a:cubicBezTo>
                  <a:cubicBezTo>
                    <a:pt x="612" y="231"/>
                    <a:pt x="612" y="228"/>
                    <a:pt x="610" y="228"/>
                  </a:cubicBezTo>
                  <a:cubicBezTo>
                    <a:pt x="608" y="229"/>
                    <a:pt x="608" y="232"/>
                    <a:pt x="606" y="233"/>
                  </a:cubicBezTo>
                  <a:cubicBezTo>
                    <a:pt x="605" y="233"/>
                    <a:pt x="603" y="232"/>
                    <a:pt x="602" y="233"/>
                  </a:cubicBezTo>
                  <a:cubicBezTo>
                    <a:pt x="599" y="233"/>
                    <a:pt x="600" y="236"/>
                    <a:pt x="595" y="236"/>
                  </a:cubicBezTo>
                  <a:cubicBezTo>
                    <a:pt x="592" y="235"/>
                    <a:pt x="593" y="239"/>
                    <a:pt x="592" y="240"/>
                  </a:cubicBezTo>
                  <a:cubicBezTo>
                    <a:pt x="591" y="240"/>
                    <a:pt x="590" y="239"/>
                    <a:pt x="590" y="238"/>
                  </a:cubicBezTo>
                  <a:cubicBezTo>
                    <a:pt x="588" y="240"/>
                    <a:pt x="588" y="243"/>
                    <a:pt x="583" y="243"/>
                  </a:cubicBezTo>
                  <a:cubicBezTo>
                    <a:pt x="586" y="240"/>
                    <a:pt x="583" y="241"/>
                    <a:pt x="583" y="237"/>
                  </a:cubicBezTo>
                  <a:cubicBezTo>
                    <a:pt x="586" y="236"/>
                    <a:pt x="587" y="232"/>
                    <a:pt x="590" y="236"/>
                  </a:cubicBezTo>
                  <a:cubicBezTo>
                    <a:pt x="592" y="231"/>
                    <a:pt x="588" y="231"/>
                    <a:pt x="586" y="230"/>
                  </a:cubicBezTo>
                  <a:cubicBezTo>
                    <a:pt x="583" y="229"/>
                    <a:pt x="581" y="234"/>
                    <a:pt x="578" y="234"/>
                  </a:cubicBezTo>
                  <a:cubicBezTo>
                    <a:pt x="578" y="234"/>
                    <a:pt x="574" y="235"/>
                    <a:pt x="573" y="236"/>
                  </a:cubicBezTo>
                  <a:cubicBezTo>
                    <a:pt x="572" y="236"/>
                    <a:pt x="572" y="237"/>
                    <a:pt x="572" y="238"/>
                  </a:cubicBezTo>
                  <a:cubicBezTo>
                    <a:pt x="564" y="237"/>
                    <a:pt x="565" y="242"/>
                    <a:pt x="558" y="240"/>
                  </a:cubicBezTo>
                  <a:cubicBezTo>
                    <a:pt x="561" y="242"/>
                    <a:pt x="562" y="243"/>
                    <a:pt x="555" y="243"/>
                  </a:cubicBezTo>
                  <a:cubicBezTo>
                    <a:pt x="552" y="245"/>
                    <a:pt x="551" y="252"/>
                    <a:pt x="555" y="254"/>
                  </a:cubicBezTo>
                  <a:cubicBezTo>
                    <a:pt x="555" y="257"/>
                    <a:pt x="551" y="256"/>
                    <a:pt x="552" y="259"/>
                  </a:cubicBezTo>
                  <a:cubicBezTo>
                    <a:pt x="551" y="260"/>
                    <a:pt x="549" y="259"/>
                    <a:pt x="548" y="259"/>
                  </a:cubicBezTo>
                  <a:cubicBezTo>
                    <a:pt x="547" y="260"/>
                    <a:pt x="547" y="262"/>
                    <a:pt x="545" y="262"/>
                  </a:cubicBezTo>
                  <a:cubicBezTo>
                    <a:pt x="543" y="264"/>
                    <a:pt x="539" y="262"/>
                    <a:pt x="537" y="265"/>
                  </a:cubicBezTo>
                  <a:cubicBezTo>
                    <a:pt x="536" y="266"/>
                    <a:pt x="535" y="267"/>
                    <a:pt x="534" y="268"/>
                  </a:cubicBezTo>
                  <a:cubicBezTo>
                    <a:pt x="533" y="270"/>
                    <a:pt x="532" y="272"/>
                    <a:pt x="530" y="275"/>
                  </a:cubicBezTo>
                  <a:cubicBezTo>
                    <a:pt x="529" y="276"/>
                    <a:pt x="526" y="277"/>
                    <a:pt x="527" y="282"/>
                  </a:cubicBezTo>
                  <a:cubicBezTo>
                    <a:pt x="524" y="281"/>
                    <a:pt x="524" y="278"/>
                    <a:pt x="522" y="278"/>
                  </a:cubicBezTo>
                  <a:cubicBezTo>
                    <a:pt x="520" y="278"/>
                    <a:pt x="521" y="280"/>
                    <a:pt x="519" y="280"/>
                  </a:cubicBezTo>
                  <a:cubicBezTo>
                    <a:pt x="524" y="286"/>
                    <a:pt x="524" y="291"/>
                    <a:pt x="524" y="299"/>
                  </a:cubicBezTo>
                  <a:cubicBezTo>
                    <a:pt x="521" y="297"/>
                    <a:pt x="522" y="301"/>
                    <a:pt x="522" y="301"/>
                  </a:cubicBezTo>
                  <a:cubicBezTo>
                    <a:pt x="521" y="302"/>
                    <a:pt x="519" y="301"/>
                    <a:pt x="519" y="301"/>
                  </a:cubicBezTo>
                  <a:cubicBezTo>
                    <a:pt x="518" y="303"/>
                    <a:pt x="517" y="303"/>
                    <a:pt x="516" y="304"/>
                  </a:cubicBezTo>
                  <a:cubicBezTo>
                    <a:pt x="514" y="305"/>
                    <a:pt x="513" y="308"/>
                    <a:pt x="512" y="308"/>
                  </a:cubicBezTo>
                  <a:cubicBezTo>
                    <a:pt x="510" y="310"/>
                    <a:pt x="507" y="308"/>
                    <a:pt x="506" y="310"/>
                  </a:cubicBezTo>
                  <a:cubicBezTo>
                    <a:pt x="503" y="311"/>
                    <a:pt x="502" y="314"/>
                    <a:pt x="501" y="317"/>
                  </a:cubicBezTo>
                  <a:cubicBezTo>
                    <a:pt x="497" y="317"/>
                    <a:pt x="497" y="321"/>
                    <a:pt x="493" y="321"/>
                  </a:cubicBezTo>
                  <a:cubicBezTo>
                    <a:pt x="495" y="326"/>
                    <a:pt x="490" y="336"/>
                    <a:pt x="496" y="337"/>
                  </a:cubicBezTo>
                  <a:cubicBezTo>
                    <a:pt x="493" y="342"/>
                    <a:pt x="499" y="342"/>
                    <a:pt x="498" y="349"/>
                  </a:cubicBezTo>
                  <a:cubicBezTo>
                    <a:pt x="498" y="351"/>
                    <a:pt x="499" y="350"/>
                    <a:pt x="501" y="351"/>
                  </a:cubicBezTo>
                  <a:cubicBezTo>
                    <a:pt x="499" y="355"/>
                    <a:pt x="501" y="355"/>
                    <a:pt x="501" y="360"/>
                  </a:cubicBezTo>
                  <a:cubicBezTo>
                    <a:pt x="498" y="361"/>
                    <a:pt x="496" y="361"/>
                    <a:pt x="495" y="363"/>
                  </a:cubicBezTo>
                  <a:cubicBezTo>
                    <a:pt x="493" y="363"/>
                    <a:pt x="494" y="360"/>
                    <a:pt x="493" y="359"/>
                  </a:cubicBezTo>
                  <a:cubicBezTo>
                    <a:pt x="493" y="358"/>
                    <a:pt x="491" y="359"/>
                    <a:pt x="489" y="358"/>
                  </a:cubicBezTo>
                  <a:cubicBezTo>
                    <a:pt x="488" y="357"/>
                    <a:pt x="489" y="354"/>
                    <a:pt x="486" y="355"/>
                  </a:cubicBezTo>
                  <a:cubicBezTo>
                    <a:pt x="487" y="351"/>
                    <a:pt x="489" y="348"/>
                    <a:pt x="484" y="348"/>
                  </a:cubicBezTo>
                  <a:cubicBezTo>
                    <a:pt x="486" y="341"/>
                    <a:pt x="483" y="341"/>
                    <a:pt x="482" y="335"/>
                  </a:cubicBezTo>
                  <a:cubicBezTo>
                    <a:pt x="481" y="335"/>
                    <a:pt x="481" y="337"/>
                    <a:pt x="479" y="337"/>
                  </a:cubicBezTo>
                  <a:cubicBezTo>
                    <a:pt x="479" y="334"/>
                    <a:pt x="479" y="334"/>
                    <a:pt x="479" y="334"/>
                  </a:cubicBezTo>
                  <a:cubicBezTo>
                    <a:pt x="477" y="334"/>
                    <a:pt x="470" y="336"/>
                    <a:pt x="468" y="334"/>
                  </a:cubicBezTo>
                  <a:cubicBezTo>
                    <a:pt x="467" y="333"/>
                    <a:pt x="467" y="331"/>
                    <a:pt x="465" y="331"/>
                  </a:cubicBezTo>
                  <a:cubicBezTo>
                    <a:pt x="464" y="331"/>
                    <a:pt x="462" y="333"/>
                    <a:pt x="460" y="332"/>
                  </a:cubicBezTo>
                  <a:cubicBezTo>
                    <a:pt x="460" y="332"/>
                    <a:pt x="465" y="327"/>
                    <a:pt x="460" y="329"/>
                  </a:cubicBezTo>
                  <a:cubicBezTo>
                    <a:pt x="459" y="330"/>
                    <a:pt x="460" y="331"/>
                    <a:pt x="458" y="331"/>
                  </a:cubicBezTo>
                  <a:cubicBezTo>
                    <a:pt x="455" y="331"/>
                    <a:pt x="449" y="331"/>
                    <a:pt x="446" y="329"/>
                  </a:cubicBezTo>
                  <a:cubicBezTo>
                    <a:pt x="443" y="329"/>
                    <a:pt x="445" y="334"/>
                    <a:pt x="444" y="337"/>
                  </a:cubicBezTo>
                  <a:cubicBezTo>
                    <a:pt x="437" y="335"/>
                    <a:pt x="428" y="335"/>
                    <a:pt x="419" y="334"/>
                  </a:cubicBezTo>
                  <a:cubicBezTo>
                    <a:pt x="418" y="334"/>
                    <a:pt x="418" y="335"/>
                    <a:pt x="416" y="335"/>
                  </a:cubicBezTo>
                  <a:cubicBezTo>
                    <a:pt x="415" y="335"/>
                    <a:pt x="415" y="338"/>
                    <a:pt x="414" y="338"/>
                  </a:cubicBezTo>
                  <a:cubicBezTo>
                    <a:pt x="412" y="338"/>
                    <a:pt x="412" y="340"/>
                    <a:pt x="412" y="341"/>
                  </a:cubicBezTo>
                  <a:cubicBezTo>
                    <a:pt x="410" y="341"/>
                    <a:pt x="408" y="340"/>
                    <a:pt x="407" y="341"/>
                  </a:cubicBezTo>
                  <a:cubicBezTo>
                    <a:pt x="405" y="341"/>
                    <a:pt x="405" y="344"/>
                    <a:pt x="402" y="344"/>
                  </a:cubicBezTo>
                  <a:cubicBezTo>
                    <a:pt x="403" y="346"/>
                    <a:pt x="401" y="353"/>
                    <a:pt x="404" y="353"/>
                  </a:cubicBezTo>
                  <a:cubicBezTo>
                    <a:pt x="402" y="355"/>
                    <a:pt x="401" y="358"/>
                    <a:pt x="400" y="359"/>
                  </a:cubicBezTo>
                  <a:cubicBezTo>
                    <a:pt x="400" y="363"/>
                    <a:pt x="399" y="367"/>
                    <a:pt x="400" y="370"/>
                  </a:cubicBezTo>
                  <a:cubicBezTo>
                    <a:pt x="400" y="372"/>
                    <a:pt x="401" y="373"/>
                    <a:pt x="401" y="374"/>
                  </a:cubicBezTo>
                  <a:cubicBezTo>
                    <a:pt x="401" y="378"/>
                    <a:pt x="402" y="382"/>
                    <a:pt x="400" y="384"/>
                  </a:cubicBezTo>
                  <a:cubicBezTo>
                    <a:pt x="399" y="386"/>
                    <a:pt x="403" y="385"/>
                    <a:pt x="404" y="386"/>
                  </a:cubicBezTo>
                  <a:cubicBezTo>
                    <a:pt x="404" y="386"/>
                    <a:pt x="402" y="388"/>
                    <a:pt x="402" y="388"/>
                  </a:cubicBezTo>
                  <a:cubicBezTo>
                    <a:pt x="402" y="388"/>
                    <a:pt x="404" y="390"/>
                    <a:pt x="404" y="390"/>
                  </a:cubicBezTo>
                  <a:cubicBezTo>
                    <a:pt x="405" y="391"/>
                    <a:pt x="406" y="390"/>
                    <a:pt x="407" y="391"/>
                  </a:cubicBezTo>
                  <a:cubicBezTo>
                    <a:pt x="407" y="392"/>
                    <a:pt x="406" y="394"/>
                    <a:pt x="407" y="394"/>
                  </a:cubicBezTo>
                  <a:cubicBezTo>
                    <a:pt x="407" y="394"/>
                    <a:pt x="408" y="394"/>
                    <a:pt x="408" y="394"/>
                  </a:cubicBezTo>
                  <a:cubicBezTo>
                    <a:pt x="408" y="395"/>
                    <a:pt x="408" y="397"/>
                    <a:pt x="408" y="397"/>
                  </a:cubicBezTo>
                  <a:cubicBezTo>
                    <a:pt x="409" y="398"/>
                    <a:pt x="412" y="400"/>
                    <a:pt x="412" y="402"/>
                  </a:cubicBezTo>
                  <a:cubicBezTo>
                    <a:pt x="423" y="403"/>
                    <a:pt x="429" y="400"/>
                    <a:pt x="435" y="402"/>
                  </a:cubicBezTo>
                  <a:cubicBezTo>
                    <a:pt x="436" y="402"/>
                    <a:pt x="436" y="401"/>
                    <a:pt x="437" y="400"/>
                  </a:cubicBezTo>
                  <a:cubicBezTo>
                    <a:pt x="439" y="398"/>
                    <a:pt x="440" y="396"/>
                    <a:pt x="442" y="393"/>
                  </a:cubicBezTo>
                  <a:cubicBezTo>
                    <a:pt x="442" y="391"/>
                    <a:pt x="444" y="390"/>
                    <a:pt x="442" y="390"/>
                  </a:cubicBezTo>
                  <a:cubicBezTo>
                    <a:pt x="445" y="385"/>
                    <a:pt x="455" y="382"/>
                    <a:pt x="463" y="386"/>
                  </a:cubicBezTo>
                  <a:cubicBezTo>
                    <a:pt x="459" y="389"/>
                    <a:pt x="459" y="395"/>
                    <a:pt x="456" y="398"/>
                  </a:cubicBezTo>
                  <a:cubicBezTo>
                    <a:pt x="454" y="402"/>
                    <a:pt x="458" y="402"/>
                    <a:pt x="457" y="405"/>
                  </a:cubicBezTo>
                  <a:cubicBezTo>
                    <a:pt x="454" y="406"/>
                    <a:pt x="453" y="409"/>
                    <a:pt x="451" y="412"/>
                  </a:cubicBezTo>
                  <a:cubicBezTo>
                    <a:pt x="451" y="413"/>
                    <a:pt x="451" y="414"/>
                    <a:pt x="450" y="414"/>
                  </a:cubicBezTo>
                  <a:cubicBezTo>
                    <a:pt x="449" y="417"/>
                    <a:pt x="456" y="413"/>
                    <a:pt x="454" y="418"/>
                  </a:cubicBezTo>
                  <a:cubicBezTo>
                    <a:pt x="458" y="418"/>
                    <a:pt x="458" y="415"/>
                    <a:pt x="463" y="416"/>
                  </a:cubicBezTo>
                  <a:cubicBezTo>
                    <a:pt x="462" y="420"/>
                    <a:pt x="465" y="418"/>
                    <a:pt x="465" y="421"/>
                  </a:cubicBezTo>
                  <a:cubicBezTo>
                    <a:pt x="473" y="418"/>
                    <a:pt x="474" y="423"/>
                    <a:pt x="482" y="422"/>
                  </a:cubicBezTo>
                  <a:cubicBezTo>
                    <a:pt x="479" y="426"/>
                    <a:pt x="484" y="430"/>
                    <a:pt x="479" y="432"/>
                  </a:cubicBezTo>
                  <a:cubicBezTo>
                    <a:pt x="482" y="435"/>
                    <a:pt x="481" y="444"/>
                    <a:pt x="479" y="447"/>
                  </a:cubicBezTo>
                  <a:cubicBezTo>
                    <a:pt x="480" y="450"/>
                    <a:pt x="482" y="451"/>
                    <a:pt x="485" y="450"/>
                  </a:cubicBezTo>
                  <a:cubicBezTo>
                    <a:pt x="484" y="453"/>
                    <a:pt x="488" y="452"/>
                    <a:pt x="488" y="454"/>
                  </a:cubicBezTo>
                  <a:cubicBezTo>
                    <a:pt x="488" y="456"/>
                    <a:pt x="492" y="455"/>
                    <a:pt x="492" y="457"/>
                  </a:cubicBezTo>
                  <a:cubicBezTo>
                    <a:pt x="497" y="453"/>
                    <a:pt x="505" y="458"/>
                    <a:pt x="509" y="456"/>
                  </a:cubicBezTo>
                  <a:cubicBezTo>
                    <a:pt x="509" y="459"/>
                    <a:pt x="509" y="459"/>
                    <a:pt x="509" y="459"/>
                  </a:cubicBezTo>
                  <a:cubicBezTo>
                    <a:pt x="511" y="458"/>
                    <a:pt x="516" y="456"/>
                    <a:pt x="516" y="460"/>
                  </a:cubicBezTo>
                  <a:cubicBezTo>
                    <a:pt x="517" y="459"/>
                    <a:pt x="518" y="459"/>
                    <a:pt x="520" y="459"/>
                  </a:cubicBezTo>
                  <a:cubicBezTo>
                    <a:pt x="521" y="458"/>
                    <a:pt x="522" y="457"/>
                    <a:pt x="523" y="456"/>
                  </a:cubicBezTo>
                  <a:cubicBezTo>
                    <a:pt x="524" y="455"/>
                    <a:pt x="524" y="456"/>
                    <a:pt x="524" y="454"/>
                  </a:cubicBezTo>
                  <a:cubicBezTo>
                    <a:pt x="524" y="452"/>
                    <a:pt x="527" y="455"/>
                    <a:pt x="527" y="453"/>
                  </a:cubicBezTo>
                  <a:cubicBezTo>
                    <a:pt x="527" y="452"/>
                    <a:pt x="527" y="450"/>
                    <a:pt x="527" y="450"/>
                  </a:cubicBezTo>
                  <a:cubicBezTo>
                    <a:pt x="528" y="449"/>
                    <a:pt x="529" y="451"/>
                    <a:pt x="529" y="452"/>
                  </a:cubicBezTo>
                  <a:cubicBezTo>
                    <a:pt x="530" y="451"/>
                    <a:pt x="530" y="450"/>
                    <a:pt x="531" y="449"/>
                  </a:cubicBezTo>
                  <a:cubicBezTo>
                    <a:pt x="533" y="448"/>
                    <a:pt x="535" y="447"/>
                    <a:pt x="537" y="445"/>
                  </a:cubicBezTo>
                  <a:cubicBezTo>
                    <a:pt x="538" y="444"/>
                    <a:pt x="539" y="443"/>
                    <a:pt x="538" y="442"/>
                  </a:cubicBezTo>
                  <a:cubicBezTo>
                    <a:pt x="540" y="443"/>
                    <a:pt x="554" y="445"/>
                    <a:pt x="547" y="446"/>
                  </a:cubicBezTo>
                  <a:cubicBezTo>
                    <a:pt x="547" y="448"/>
                    <a:pt x="550" y="447"/>
                    <a:pt x="552" y="447"/>
                  </a:cubicBezTo>
                  <a:cubicBezTo>
                    <a:pt x="554" y="447"/>
                    <a:pt x="554" y="446"/>
                    <a:pt x="554" y="445"/>
                  </a:cubicBezTo>
                  <a:cubicBezTo>
                    <a:pt x="565" y="445"/>
                    <a:pt x="565" y="445"/>
                    <a:pt x="565" y="445"/>
                  </a:cubicBezTo>
                  <a:cubicBezTo>
                    <a:pt x="563" y="449"/>
                    <a:pt x="571" y="447"/>
                    <a:pt x="575" y="449"/>
                  </a:cubicBezTo>
                  <a:cubicBezTo>
                    <a:pt x="575" y="449"/>
                    <a:pt x="575" y="450"/>
                    <a:pt x="576" y="450"/>
                  </a:cubicBezTo>
                  <a:cubicBezTo>
                    <a:pt x="577" y="450"/>
                    <a:pt x="578" y="451"/>
                    <a:pt x="579" y="452"/>
                  </a:cubicBezTo>
                  <a:cubicBezTo>
                    <a:pt x="582" y="452"/>
                    <a:pt x="583" y="450"/>
                    <a:pt x="585" y="450"/>
                  </a:cubicBezTo>
                  <a:cubicBezTo>
                    <a:pt x="592" y="449"/>
                    <a:pt x="599" y="451"/>
                    <a:pt x="606" y="452"/>
                  </a:cubicBezTo>
                  <a:cubicBezTo>
                    <a:pt x="605" y="454"/>
                    <a:pt x="607" y="457"/>
                    <a:pt x="607" y="454"/>
                  </a:cubicBezTo>
                  <a:cubicBezTo>
                    <a:pt x="609" y="455"/>
                    <a:pt x="608" y="456"/>
                    <a:pt x="607" y="456"/>
                  </a:cubicBezTo>
                  <a:cubicBezTo>
                    <a:pt x="607" y="459"/>
                    <a:pt x="611" y="456"/>
                    <a:pt x="613" y="459"/>
                  </a:cubicBezTo>
                  <a:cubicBezTo>
                    <a:pt x="613" y="459"/>
                    <a:pt x="612" y="461"/>
                    <a:pt x="613" y="461"/>
                  </a:cubicBezTo>
                  <a:cubicBezTo>
                    <a:pt x="614" y="462"/>
                    <a:pt x="617" y="461"/>
                    <a:pt x="618" y="461"/>
                  </a:cubicBezTo>
                  <a:cubicBezTo>
                    <a:pt x="617" y="464"/>
                    <a:pt x="619" y="465"/>
                    <a:pt x="621" y="467"/>
                  </a:cubicBezTo>
                  <a:cubicBezTo>
                    <a:pt x="623" y="469"/>
                    <a:pt x="626" y="471"/>
                    <a:pt x="627" y="474"/>
                  </a:cubicBezTo>
                  <a:cubicBezTo>
                    <a:pt x="636" y="473"/>
                    <a:pt x="639" y="478"/>
                    <a:pt x="646" y="475"/>
                  </a:cubicBezTo>
                  <a:cubicBezTo>
                    <a:pt x="644" y="481"/>
                    <a:pt x="654" y="475"/>
                    <a:pt x="652" y="481"/>
                  </a:cubicBezTo>
                  <a:cubicBezTo>
                    <a:pt x="657" y="479"/>
                    <a:pt x="657" y="485"/>
                    <a:pt x="660" y="485"/>
                  </a:cubicBezTo>
                  <a:cubicBezTo>
                    <a:pt x="662" y="485"/>
                    <a:pt x="662" y="489"/>
                    <a:pt x="665" y="488"/>
                  </a:cubicBezTo>
                  <a:cubicBezTo>
                    <a:pt x="661" y="492"/>
                    <a:pt x="666" y="491"/>
                    <a:pt x="666" y="495"/>
                  </a:cubicBezTo>
                  <a:cubicBezTo>
                    <a:pt x="666" y="498"/>
                    <a:pt x="669" y="497"/>
                    <a:pt x="670" y="498"/>
                  </a:cubicBezTo>
                  <a:cubicBezTo>
                    <a:pt x="671" y="499"/>
                    <a:pt x="670" y="502"/>
                    <a:pt x="673" y="501"/>
                  </a:cubicBezTo>
                  <a:cubicBezTo>
                    <a:pt x="668" y="506"/>
                    <a:pt x="680" y="508"/>
                    <a:pt x="676" y="512"/>
                  </a:cubicBezTo>
                  <a:cubicBezTo>
                    <a:pt x="679" y="511"/>
                    <a:pt x="680" y="512"/>
                    <a:pt x="680" y="515"/>
                  </a:cubicBezTo>
                  <a:cubicBezTo>
                    <a:pt x="687" y="513"/>
                    <a:pt x="697" y="515"/>
                    <a:pt x="700" y="522"/>
                  </a:cubicBezTo>
                  <a:cubicBezTo>
                    <a:pt x="707" y="521"/>
                    <a:pt x="710" y="524"/>
                    <a:pt x="718" y="523"/>
                  </a:cubicBezTo>
                  <a:cubicBezTo>
                    <a:pt x="719" y="524"/>
                    <a:pt x="715" y="525"/>
                    <a:pt x="715" y="524"/>
                  </a:cubicBezTo>
                  <a:cubicBezTo>
                    <a:pt x="717" y="527"/>
                    <a:pt x="726" y="526"/>
                    <a:pt x="731" y="526"/>
                  </a:cubicBezTo>
                  <a:cubicBezTo>
                    <a:pt x="731" y="527"/>
                    <a:pt x="732" y="527"/>
                    <a:pt x="733" y="527"/>
                  </a:cubicBezTo>
                  <a:cubicBezTo>
                    <a:pt x="733" y="530"/>
                    <a:pt x="736" y="529"/>
                    <a:pt x="738" y="530"/>
                  </a:cubicBezTo>
                  <a:cubicBezTo>
                    <a:pt x="738" y="531"/>
                    <a:pt x="737" y="532"/>
                    <a:pt x="738" y="533"/>
                  </a:cubicBezTo>
                  <a:cubicBezTo>
                    <a:pt x="738" y="533"/>
                    <a:pt x="740" y="532"/>
                    <a:pt x="740" y="533"/>
                  </a:cubicBezTo>
                  <a:cubicBezTo>
                    <a:pt x="741" y="534"/>
                    <a:pt x="740" y="537"/>
                    <a:pt x="743" y="536"/>
                  </a:cubicBezTo>
                  <a:cubicBezTo>
                    <a:pt x="743" y="579"/>
                    <a:pt x="743" y="579"/>
                    <a:pt x="743" y="579"/>
                  </a:cubicBezTo>
                  <a:cubicBezTo>
                    <a:pt x="737" y="577"/>
                    <a:pt x="744" y="587"/>
                    <a:pt x="738" y="585"/>
                  </a:cubicBezTo>
                  <a:cubicBezTo>
                    <a:pt x="737" y="590"/>
                    <a:pt x="736" y="594"/>
                    <a:pt x="736" y="599"/>
                  </a:cubicBezTo>
                  <a:cubicBezTo>
                    <a:pt x="736" y="601"/>
                    <a:pt x="739" y="607"/>
                    <a:pt x="738" y="613"/>
                  </a:cubicBezTo>
                  <a:cubicBezTo>
                    <a:pt x="738" y="613"/>
                    <a:pt x="736" y="614"/>
                    <a:pt x="736" y="614"/>
                  </a:cubicBezTo>
                  <a:cubicBezTo>
                    <a:pt x="736" y="615"/>
                    <a:pt x="737" y="616"/>
                    <a:pt x="736" y="617"/>
                  </a:cubicBezTo>
                  <a:cubicBezTo>
                    <a:pt x="736" y="618"/>
                    <a:pt x="732" y="619"/>
                    <a:pt x="733" y="624"/>
                  </a:cubicBezTo>
                  <a:cubicBezTo>
                    <a:pt x="730" y="625"/>
                    <a:pt x="729" y="627"/>
                    <a:pt x="726" y="628"/>
                  </a:cubicBezTo>
                  <a:cubicBezTo>
                    <a:pt x="726" y="629"/>
                    <a:pt x="727" y="632"/>
                    <a:pt x="726" y="633"/>
                  </a:cubicBezTo>
                  <a:cubicBezTo>
                    <a:pt x="726" y="633"/>
                    <a:pt x="724" y="632"/>
                    <a:pt x="724" y="633"/>
                  </a:cubicBezTo>
                  <a:cubicBezTo>
                    <a:pt x="723" y="633"/>
                    <a:pt x="724" y="635"/>
                    <a:pt x="724" y="635"/>
                  </a:cubicBezTo>
                  <a:cubicBezTo>
                    <a:pt x="722" y="636"/>
                    <a:pt x="718" y="635"/>
                    <a:pt x="718" y="638"/>
                  </a:cubicBezTo>
                  <a:cubicBezTo>
                    <a:pt x="718" y="640"/>
                    <a:pt x="715" y="639"/>
                    <a:pt x="712" y="641"/>
                  </a:cubicBezTo>
                  <a:cubicBezTo>
                    <a:pt x="712" y="641"/>
                    <a:pt x="710" y="644"/>
                    <a:pt x="710" y="644"/>
                  </a:cubicBezTo>
                  <a:cubicBezTo>
                    <a:pt x="709" y="644"/>
                    <a:pt x="708" y="642"/>
                    <a:pt x="707" y="642"/>
                  </a:cubicBezTo>
                  <a:cubicBezTo>
                    <a:pt x="707" y="642"/>
                    <a:pt x="706" y="644"/>
                    <a:pt x="705" y="644"/>
                  </a:cubicBezTo>
                  <a:cubicBezTo>
                    <a:pt x="703" y="644"/>
                    <a:pt x="703" y="644"/>
                    <a:pt x="703" y="647"/>
                  </a:cubicBezTo>
                  <a:cubicBezTo>
                    <a:pt x="697" y="644"/>
                    <a:pt x="694" y="650"/>
                    <a:pt x="691" y="652"/>
                  </a:cubicBezTo>
                  <a:cubicBezTo>
                    <a:pt x="691" y="653"/>
                    <a:pt x="689" y="652"/>
                    <a:pt x="689" y="652"/>
                  </a:cubicBezTo>
                  <a:cubicBezTo>
                    <a:pt x="688" y="653"/>
                    <a:pt x="686" y="654"/>
                    <a:pt x="686" y="655"/>
                  </a:cubicBezTo>
                  <a:cubicBezTo>
                    <a:pt x="685" y="656"/>
                    <a:pt x="683" y="657"/>
                    <a:pt x="683" y="658"/>
                  </a:cubicBezTo>
                  <a:cubicBezTo>
                    <a:pt x="683" y="658"/>
                    <a:pt x="686" y="662"/>
                    <a:pt x="681" y="661"/>
                  </a:cubicBezTo>
                  <a:cubicBezTo>
                    <a:pt x="683" y="667"/>
                    <a:pt x="679" y="670"/>
                    <a:pt x="680" y="676"/>
                  </a:cubicBezTo>
                  <a:cubicBezTo>
                    <a:pt x="676" y="675"/>
                    <a:pt x="678" y="679"/>
                    <a:pt x="677" y="680"/>
                  </a:cubicBezTo>
                  <a:cubicBezTo>
                    <a:pt x="677" y="681"/>
                    <a:pt x="675" y="680"/>
                    <a:pt x="674" y="680"/>
                  </a:cubicBezTo>
                  <a:cubicBezTo>
                    <a:pt x="674" y="681"/>
                    <a:pt x="677" y="683"/>
                    <a:pt x="674" y="683"/>
                  </a:cubicBezTo>
                  <a:cubicBezTo>
                    <a:pt x="672" y="683"/>
                    <a:pt x="673" y="688"/>
                    <a:pt x="669" y="689"/>
                  </a:cubicBezTo>
                  <a:cubicBezTo>
                    <a:pt x="668" y="689"/>
                    <a:pt x="666" y="691"/>
                    <a:pt x="666" y="691"/>
                  </a:cubicBezTo>
                  <a:cubicBezTo>
                    <a:pt x="664" y="693"/>
                    <a:pt x="662" y="698"/>
                    <a:pt x="659" y="700"/>
                  </a:cubicBezTo>
                  <a:cubicBezTo>
                    <a:pt x="659" y="705"/>
                    <a:pt x="659" y="705"/>
                    <a:pt x="659" y="705"/>
                  </a:cubicBezTo>
                  <a:cubicBezTo>
                    <a:pt x="657" y="707"/>
                    <a:pt x="655" y="708"/>
                    <a:pt x="655" y="711"/>
                  </a:cubicBezTo>
                  <a:cubicBezTo>
                    <a:pt x="648" y="711"/>
                    <a:pt x="648" y="711"/>
                    <a:pt x="648" y="711"/>
                  </a:cubicBezTo>
                  <a:cubicBezTo>
                    <a:pt x="648" y="712"/>
                    <a:pt x="650" y="712"/>
                    <a:pt x="651" y="712"/>
                  </a:cubicBezTo>
                  <a:cubicBezTo>
                    <a:pt x="650" y="714"/>
                    <a:pt x="648" y="714"/>
                    <a:pt x="646" y="714"/>
                  </a:cubicBezTo>
                  <a:cubicBezTo>
                    <a:pt x="645" y="715"/>
                    <a:pt x="644" y="717"/>
                    <a:pt x="644" y="719"/>
                  </a:cubicBezTo>
                  <a:cubicBezTo>
                    <a:pt x="642" y="718"/>
                    <a:pt x="641" y="718"/>
                    <a:pt x="641" y="721"/>
                  </a:cubicBezTo>
                  <a:cubicBezTo>
                    <a:pt x="639" y="721"/>
                    <a:pt x="640" y="719"/>
                    <a:pt x="639" y="718"/>
                  </a:cubicBezTo>
                  <a:cubicBezTo>
                    <a:pt x="637" y="718"/>
                    <a:pt x="635" y="718"/>
                    <a:pt x="635" y="717"/>
                  </a:cubicBezTo>
                  <a:cubicBezTo>
                    <a:pt x="634" y="718"/>
                    <a:pt x="634" y="720"/>
                    <a:pt x="631" y="719"/>
                  </a:cubicBezTo>
                  <a:cubicBezTo>
                    <a:pt x="631" y="723"/>
                    <a:pt x="634" y="724"/>
                    <a:pt x="634" y="727"/>
                  </a:cubicBezTo>
                  <a:cubicBezTo>
                    <a:pt x="634" y="730"/>
                    <a:pt x="629" y="733"/>
                    <a:pt x="632" y="735"/>
                  </a:cubicBezTo>
                  <a:cubicBezTo>
                    <a:pt x="632" y="738"/>
                    <a:pt x="625" y="735"/>
                    <a:pt x="624" y="738"/>
                  </a:cubicBezTo>
                  <a:cubicBezTo>
                    <a:pt x="622" y="737"/>
                    <a:pt x="623" y="740"/>
                    <a:pt x="623" y="741"/>
                  </a:cubicBezTo>
                  <a:cubicBezTo>
                    <a:pt x="621" y="742"/>
                    <a:pt x="616" y="740"/>
                    <a:pt x="617" y="745"/>
                  </a:cubicBezTo>
                  <a:cubicBezTo>
                    <a:pt x="614" y="742"/>
                    <a:pt x="604" y="742"/>
                    <a:pt x="603" y="746"/>
                  </a:cubicBezTo>
                  <a:cubicBezTo>
                    <a:pt x="603" y="748"/>
                    <a:pt x="604" y="747"/>
                    <a:pt x="604" y="746"/>
                  </a:cubicBezTo>
                  <a:cubicBezTo>
                    <a:pt x="608" y="746"/>
                    <a:pt x="604" y="750"/>
                    <a:pt x="602" y="749"/>
                  </a:cubicBezTo>
                  <a:cubicBezTo>
                    <a:pt x="602" y="752"/>
                    <a:pt x="597" y="757"/>
                    <a:pt x="600" y="757"/>
                  </a:cubicBezTo>
                  <a:cubicBezTo>
                    <a:pt x="600" y="758"/>
                    <a:pt x="598" y="759"/>
                    <a:pt x="597" y="759"/>
                  </a:cubicBezTo>
                  <a:cubicBezTo>
                    <a:pt x="597" y="759"/>
                    <a:pt x="595" y="757"/>
                    <a:pt x="596" y="757"/>
                  </a:cubicBezTo>
                  <a:cubicBezTo>
                    <a:pt x="595" y="757"/>
                    <a:pt x="591" y="761"/>
                    <a:pt x="592" y="756"/>
                  </a:cubicBezTo>
                  <a:cubicBezTo>
                    <a:pt x="590" y="757"/>
                    <a:pt x="590" y="760"/>
                    <a:pt x="589" y="757"/>
                  </a:cubicBezTo>
                  <a:cubicBezTo>
                    <a:pt x="587" y="758"/>
                    <a:pt x="590" y="766"/>
                    <a:pt x="590" y="769"/>
                  </a:cubicBezTo>
                  <a:cubicBezTo>
                    <a:pt x="591" y="772"/>
                    <a:pt x="588" y="771"/>
                    <a:pt x="588" y="774"/>
                  </a:cubicBezTo>
                  <a:cubicBezTo>
                    <a:pt x="587" y="776"/>
                    <a:pt x="588" y="779"/>
                    <a:pt x="583" y="778"/>
                  </a:cubicBezTo>
                  <a:cubicBezTo>
                    <a:pt x="583" y="780"/>
                    <a:pt x="586" y="781"/>
                    <a:pt x="586" y="781"/>
                  </a:cubicBezTo>
                  <a:cubicBezTo>
                    <a:pt x="586" y="783"/>
                    <a:pt x="584" y="781"/>
                    <a:pt x="583" y="781"/>
                  </a:cubicBezTo>
                  <a:cubicBezTo>
                    <a:pt x="582" y="782"/>
                    <a:pt x="582" y="786"/>
                    <a:pt x="583" y="785"/>
                  </a:cubicBezTo>
                  <a:cubicBezTo>
                    <a:pt x="583" y="787"/>
                    <a:pt x="582" y="785"/>
                    <a:pt x="580" y="785"/>
                  </a:cubicBezTo>
                  <a:cubicBezTo>
                    <a:pt x="581" y="785"/>
                    <a:pt x="580" y="788"/>
                    <a:pt x="579" y="787"/>
                  </a:cubicBezTo>
                  <a:cubicBezTo>
                    <a:pt x="577" y="784"/>
                    <a:pt x="580" y="787"/>
                    <a:pt x="578" y="790"/>
                  </a:cubicBezTo>
                  <a:cubicBezTo>
                    <a:pt x="575" y="792"/>
                    <a:pt x="575" y="789"/>
                    <a:pt x="572" y="791"/>
                  </a:cubicBezTo>
                  <a:cubicBezTo>
                    <a:pt x="570" y="795"/>
                    <a:pt x="579" y="794"/>
                    <a:pt x="573" y="797"/>
                  </a:cubicBezTo>
                  <a:cubicBezTo>
                    <a:pt x="574" y="798"/>
                    <a:pt x="576" y="798"/>
                    <a:pt x="578" y="798"/>
                  </a:cubicBezTo>
                  <a:cubicBezTo>
                    <a:pt x="577" y="801"/>
                    <a:pt x="578" y="802"/>
                    <a:pt x="580" y="802"/>
                  </a:cubicBezTo>
                  <a:cubicBezTo>
                    <a:pt x="583" y="806"/>
                    <a:pt x="578" y="807"/>
                    <a:pt x="578" y="808"/>
                  </a:cubicBezTo>
                  <a:cubicBezTo>
                    <a:pt x="578" y="809"/>
                    <a:pt x="579" y="810"/>
                    <a:pt x="579" y="809"/>
                  </a:cubicBezTo>
                  <a:cubicBezTo>
                    <a:pt x="578" y="811"/>
                    <a:pt x="579" y="809"/>
                    <a:pt x="578" y="809"/>
                  </a:cubicBezTo>
                  <a:cubicBezTo>
                    <a:pt x="576" y="809"/>
                    <a:pt x="576" y="812"/>
                    <a:pt x="572" y="812"/>
                  </a:cubicBezTo>
                  <a:cubicBezTo>
                    <a:pt x="574" y="815"/>
                    <a:pt x="573" y="815"/>
                    <a:pt x="569" y="815"/>
                  </a:cubicBezTo>
                  <a:cubicBezTo>
                    <a:pt x="570" y="819"/>
                    <a:pt x="567" y="819"/>
                    <a:pt x="568" y="822"/>
                  </a:cubicBezTo>
                  <a:cubicBezTo>
                    <a:pt x="563" y="823"/>
                    <a:pt x="569" y="828"/>
                    <a:pt x="564" y="825"/>
                  </a:cubicBezTo>
                  <a:cubicBezTo>
                    <a:pt x="564" y="828"/>
                    <a:pt x="563" y="831"/>
                    <a:pt x="564" y="835"/>
                  </a:cubicBezTo>
                  <a:cubicBezTo>
                    <a:pt x="564" y="835"/>
                    <a:pt x="565" y="836"/>
                    <a:pt x="565" y="836"/>
                  </a:cubicBezTo>
                  <a:cubicBezTo>
                    <a:pt x="565" y="838"/>
                    <a:pt x="562" y="839"/>
                    <a:pt x="565" y="842"/>
                  </a:cubicBezTo>
                  <a:cubicBezTo>
                    <a:pt x="567" y="843"/>
                    <a:pt x="565" y="845"/>
                    <a:pt x="566" y="849"/>
                  </a:cubicBezTo>
                  <a:cubicBezTo>
                    <a:pt x="568" y="851"/>
                    <a:pt x="571" y="852"/>
                    <a:pt x="572" y="856"/>
                  </a:cubicBezTo>
                  <a:cubicBezTo>
                    <a:pt x="576" y="858"/>
                    <a:pt x="578" y="853"/>
                    <a:pt x="580" y="857"/>
                  </a:cubicBezTo>
                  <a:cubicBezTo>
                    <a:pt x="582" y="862"/>
                    <a:pt x="576" y="859"/>
                    <a:pt x="573" y="860"/>
                  </a:cubicBezTo>
                  <a:cubicBezTo>
                    <a:pt x="568" y="861"/>
                    <a:pt x="561" y="864"/>
                    <a:pt x="557" y="863"/>
                  </a:cubicBezTo>
                  <a:cubicBezTo>
                    <a:pt x="556" y="863"/>
                    <a:pt x="557" y="860"/>
                    <a:pt x="557" y="860"/>
                  </a:cubicBezTo>
                  <a:cubicBezTo>
                    <a:pt x="550" y="861"/>
                    <a:pt x="549" y="857"/>
                    <a:pt x="544" y="857"/>
                  </a:cubicBezTo>
                  <a:cubicBezTo>
                    <a:pt x="544" y="853"/>
                    <a:pt x="544" y="853"/>
                    <a:pt x="544" y="853"/>
                  </a:cubicBezTo>
                  <a:cubicBezTo>
                    <a:pt x="543" y="849"/>
                    <a:pt x="539" y="852"/>
                    <a:pt x="538" y="849"/>
                  </a:cubicBezTo>
                  <a:cubicBezTo>
                    <a:pt x="538" y="847"/>
                    <a:pt x="537" y="847"/>
                    <a:pt x="537" y="846"/>
                  </a:cubicBezTo>
                  <a:cubicBezTo>
                    <a:pt x="537" y="845"/>
                    <a:pt x="536" y="844"/>
                    <a:pt x="536" y="844"/>
                  </a:cubicBezTo>
                  <a:cubicBezTo>
                    <a:pt x="536" y="843"/>
                    <a:pt x="539" y="840"/>
                    <a:pt x="536" y="840"/>
                  </a:cubicBezTo>
                  <a:cubicBezTo>
                    <a:pt x="534" y="840"/>
                    <a:pt x="536" y="839"/>
                    <a:pt x="536" y="837"/>
                  </a:cubicBezTo>
                  <a:cubicBezTo>
                    <a:pt x="535" y="836"/>
                    <a:pt x="533" y="836"/>
                    <a:pt x="533" y="835"/>
                  </a:cubicBezTo>
                  <a:cubicBezTo>
                    <a:pt x="532" y="834"/>
                    <a:pt x="535" y="833"/>
                    <a:pt x="534" y="832"/>
                  </a:cubicBezTo>
                  <a:cubicBezTo>
                    <a:pt x="534" y="832"/>
                    <a:pt x="533" y="831"/>
                    <a:pt x="533" y="830"/>
                  </a:cubicBezTo>
                  <a:cubicBezTo>
                    <a:pt x="532" y="829"/>
                    <a:pt x="531" y="827"/>
                    <a:pt x="530" y="826"/>
                  </a:cubicBezTo>
                  <a:cubicBezTo>
                    <a:pt x="529" y="824"/>
                    <a:pt x="532" y="823"/>
                    <a:pt x="531" y="822"/>
                  </a:cubicBezTo>
                  <a:cubicBezTo>
                    <a:pt x="531" y="821"/>
                    <a:pt x="529" y="820"/>
                    <a:pt x="529" y="820"/>
                  </a:cubicBezTo>
                  <a:cubicBezTo>
                    <a:pt x="529" y="819"/>
                    <a:pt x="534" y="818"/>
                    <a:pt x="530" y="816"/>
                  </a:cubicBezTo>
                  <a:cubicBezTo>
                    <a:pt x="530" y="815"/>
                    <a:pt x="532" y="815"/>
                    <a:pt x="533" y="815"/>
                  </a:cubicBezTo>
                  <a:cubicBezTo>
                    <a:pt x="533" y="805"/>
                    <a:pt x="533" y="805"/>
                    <a:pt x="533" y="805"/>
                  </a:cubicBezTo>
                  <a:cubicBezTo>
                    <a:pt x="532" y="804"/>
                    <a:pt x="530" y="803"/>
                    <a:pt x="529" y="802"/>
                  </a:cubicBezTo>
                  <a:cubicBezTo>
                    <a:pt x="530" y="798"/>
                    <a:pt x="534" y="794"/>
                    <a:pt x="531" y="790"/>
                  </a:cubicBezTo>
                  <a:cubicBezTo>
                    <a:pt x="535" y="791"/>
                    <a:pt x="535" y="788"/>
                    <a:pt x="538" y="788"/>
                  </a:cubicBezTo>
                  <a:cubicBezTo>
                    <a:pt x="538" y="776"/>
                    <a:pt x="538" y="776"/>
                    <a:pt x="538" y="776"/>
                  </a:cubicBezTo>
                  <a:cubicBezTo>
                    <a:pt x="545" y="776"/>
                    <a:pt x="542" y="767"/>
                    <a:pt x="545" y="763"/>
                  </a:cubicBezTo>
                  <a:cubicBezTo>
                    <a:pt x="544" y="764"/>
                    <a:pt x="543" y="765"/>
                    <a:pt x="543" y="763"/>
                  </a:cubicBezTo>
                  <a:cubicBezTo>
                    <a:pt x="540" y="764"/>
                    <a:pt x="538" y="767"/>
                    <a:pt x="538" y="771"/>
                  </a:cubicBezTo>
                  <a:cubicBezTo>
                    <a:pt x="536" y="770"/>
                    <a:pt x="534" y="769"/>
                    <a:pt x="534" y="766"/>
                  </a:cubicBezTo>
                  <a:cubicBezTo>
                    <a:pt x="532" y="764"/>
                    <a:pt x="538" y="761"/>
                    <a:pt x="537" y="760"/>
                  </a:cubicBezTo>
                  <a:cubicBezTo>
                    <a:pt x="534" y="758"/>
                    <a:pt x="537" y="761"/>
                    <a:pt x="540" y="759"/>
                  </a:cubicBezTo>
                  <a:cubicBezTo>
                    <a:pt x="541" y="752"/>
                    <a:pt x="537" y="745"/>
                    <a:pt x="538" y="739"/>
                  </a:cubicBezTo>
                  <a:cubicBezTo>
                    <a:pt x="538" y="739"/>
                    <a:pt x="541" y="739"/>
                    <a:pt x="541" y="739"/>
                  </a:cubicBezTo>
                  <a:cubicBezTo>
                    <a:pt x="540" y="732"/>
                    <a:pt x="541" y="732"/>
                    <a:pt x="541" y="724"/>
                  </a:cubicBezTo>
                  <a:cubicBezTo>
                    <a:pt x="544" y="720"/>
                    <a:pt x="549" y="715"/>
                    <a:pt x="547" y="710"/>
                  </a:cubicBezTo>
                  <a:cubicBezTo>
                    <a:pt x="552" y="716"/>
                    <a:pt x="547" y="700"/>
                    <a:pt x="552" y="705"/>
                  </a:cubicBezTo>
                  <a:cubicBezTo>
                    <a:pt x="552" y="703"/>
                    <a:pt x="552" y="699"/>
                    <a:pt x="551" y="696"/>
                  </a:cubicBezTo>
                  <a:cubicBezTo>
                    <a:pt x="550" y="694"/>
                    <a:pt x="548" y="692"/>
                    <a:pt x="548" y="690"/>
                  </a:cubicBezTo>
                  <a:cubicBezTo>
                    <a:pt x="548" y="688"/>
                    <a:pt x="549" y="688"/>
                    <a:pt x="550" y="686"/>
                  </a:cubicBezTo>
                  <a:cubicBezTo>
                    <a:pt x="550" y="683"/>
                    <a:pt x="549" y="678"/>
                    <a:pt x="552" y="682"/>
                  </a:cubicBezTo>
                  <a:cubicBezTo>
                    <a:pt x="552" y="678"/>
                    <a:pt x="552" y="674"/>
                    <a:pt x="554" y="670"/>
                  </a:cubicBezTo>
                  <a:cubicBezTo>
                    <a:pt x="555" y="668"/>
                    <a:pt x="554" y="669"/>
                    <a:pt x="554" y="666"/>
                  </a:cubicBezTo>
                  <a:cubicBezTo>
                    <a:pt x="554" y="665"/>
                    <a:pt x="557" y="661"/>
                    <a:pt x="555" y="659"/>
                  </a:cubicBezTo>
                  <a:cubicBezTo>
                    <a:pt x="554" y="658"/>
                    <a:pt x="555" y="658"/>
                    <a:pt x="555" y="655"/>
                  </a:cubicBezTo>
                  <a:cubicBezTo>
                    <a:pt x="555" y="653"/>
                    <a:pt x="555" y="651"/>
                    <a:pt x="555" y="649"/>
                  </a:cubicBezTo>
                  <a:cubicBezTo>
                    <a:pt x="555" y="647"/>
                    <a:pt x="556" y="647"/>
                    <a:pt x="557" y="645"/>
                  </a:cubicBezTo>
                  <a:cubicBezTo>
                    <a:pt x="557" y="640"/>
                    <a:pt x="556" y="635"/>
                    <a:pt x="557" y="630"/>
                  </a:cubicBezTo>
                  <a:cubicBezTo>
                    <a:pt x="557" y="628"/>
                    <a:pt x="558" y="627"/>
                    <a:pt x="558" y="626"/>
                  </a:cubicBezTo>
                  <a:cubicBezTo>
                    <a:pt x="558" y="621"/>
                    <a:pt x="553" y="617"/>
                    <a:pt x="554" y="613"/>
                  </a:cubicBezTo>
                  <a:cubicBezTo>
                    <a:pt x="553" y="611"/>
                    <a:pt x="552" y="613"/>
                    <a:pt x="550" y="613"/>
                  </a:cubicBezTo>
                  <a:cubicBezTo>
                    <a:pt x="548" y="610"/>
                    <a:pt x="543" y="606"/>
                    <a:pt x="540" y="606"/>
                  </a:cubicBezTo>
                  <a:cubicBezTo>
                    <a:pt x="539" y="606"/>
                    <a:pt x="538" y="602"/>
                    <a:pt x="537" y="603"/>
                  </a:cubicBezTo>
                  <a:cubicBezTo>
                    <a:pt x="535" y="605"/>
                    <a:pt x="537" y="603"/>
                    <a:pt x="536" y="602"/>
                  </a:cubicBezTo>
                  <a:cubicBezTo>
                    <a:pt x="534" y="600"/>
                    <a:pt x="529" y="603"/>
                    <a:pt x="533" y="599"/>
                  </a:cubicBezTo>
                  <a:cubicBezTo>
                    <a:pt x="533" y="596"/>
                    <a:pt x="529" y="598"/>
                    <a:pt x="527" y="597"/>
                  </a:cubicBezTo>
                  <a:cubicBezTo>
                    <a:pt x="527" y="597"/>
                    <a:pt x="528" y="595"/>
                    <a:pt x="527" y="595"/>
                  </a:cubicBezTo>
                  <a:cubicBezTo>
                    <a:pt x="527" y="594"/>
                    <a:pt x="525" y="594"/>
                    <a:pt x="524" y="593"/>
                  </a:cubicBezTo>
                  <a:cubicBezTo>
                    <a:pt x="523" y="592"/>
                    <a:pt x="521" y="588"/>
                    <a:pt x="520" y="583"/>
                  </a:cubicBezTo>
                  <a:cubicBezTo>
                    <a:pt x="520" y="582"/>
                    <a:pt x="518" y="583"/>
                    <a:pt x="517" y="582"/>
                  </a:cubicBezTo>
                  <a:cubicBezTo>
                    <a:pt x="516" y="581"/>
                    <a:pt x="517" y="575"/>
                    <a:pt x="515" y="575"/>
                  </a:cubicBezTo>
                  <a:cubicBezTo>
                    <a:pt x="512" y="575"/>
                    <a:pt x="511" y="567"/>
                    <a:pt x="509" y="564"/>
                  </a:cubicBezTo>
                  <a:cubicBezTo>
                    <a:pt x="507" y="562"/>
                    <a:pt x="505" y="559"/>
                    <a:pt x="503" y="555"/>
                  </a:cubicBezTo>
                  <a:cubicBezTo>
                    <a:pt x="503" y="554"/>
                    <a:pt x="501" y="554"/>
                    <a:pt x="501" y="553"/>
                  </a:cubicBezTo>
                  <a:cubicBezTo>
                    <a:pt x="500" y="552"/>
                    <a:pt x="501" y="550"/>
                    <a:pt x="501" y="550"/>
                  </a:cubicBezTo>
                  <a:cubicBezTo>
                    <a:pt x="500" y="548"/>
                    <a:pt x="499" y="549"/>
                    <a:pt x="498" y="548"/>
                  </a:cubicBezTo>
                  <a:cubicBezTo>
                    <a:pt x="498" y="548"/>
                    <a:pt x="496" y="538"/>
                    <a:pt x="495" y="546"/>
                  </a:cubicBezTo>
                  <a:cubicBezTo>
                    <a:pt x="492" y="544"/>
                    <a:pt x="494" y="537"/>
                    <a:pt x="493" y="533"/>
                  </a:cubicBezTo>
                  <a:cubicBezTo>
                    <a:pt x="497" y="533"/>
                    <a:pt x="497" y="529"/>
                    <a:pt x="499" y="527"/>
                  </a:cubicBezTo>
                  <a:cubicBezTo>
                    <a:pt x="500" y="524"/>
                    <a:pt x="496" y="525"/>
                    <a:pt x="495" y="523"/>
                  </a:cubicBezTo>
                  <a:cubicBezTo>
                    <a:pt x="495" y="519"/>
                    <a:pt x="497" y="517"/>
                    <a:pt x="496" y="512"/>
                  </a:cubicBezTo>
                  <a:cubicBezTo>
                    <a:pt x="497" y="511"/>
                    <a:pt x="499" y="510"/>
                    <a:pt x="501" y="510"/>
                  </a:cubicBezTo>
                  <a:cubicBezTo>
                    <a:pt x="501" y="509"/>
                    <a:pt x="500" y="507"/>
                    <a:pt x="501" y="506"/>
                  </a:cubicBezTo>
                  <a:cubicBezTo>
                    <a:pt x="501" y="506"/>
                    <a:pt x="503" y="507"/>
                    <a:pt x="503" y="506"/>
                  </a:cubicBezTo>
                  <a:cubicBezTo>
                    <a:pt x="504" y="506"/>
                    <a:pt x="503" y="505"/>
                    <a:pt x="503" y="505"/>
                  </a:cubicBezTo>
                  <a:cubicBezTo>
                    <a:pt x="504" y="505"/>
                    <a:pt x="507" y="502"/>
                    <a:pt x="506" y="502"/>
                  </a:cubicBezTo>
                  <a:cubicBezTo>
                    <a:pt x="506" y="502"/>
                    <a:pt x="505" y="502"/>
                    <a:pt x="505" y="502"/>
                  </a:cubicBezTo>
                  <a:cubicBezTo>
                    <a:pt x="505" y="502"/>
                    <a:pt x="505" y="500"/>
                    <a:pt x="506" y="501"/>
                  </a:cubicBezTo>
                  <a:cubicBezTo>
                    <a:pt x="509" y="504"/>
                    <a:pt x="507" y="498"/>
                    <a:pt x="510" y="498"/>
                  </a:cubicBezTo>
                  <a:cubicBezTo>
                    <a:pt x="513" y="498"/>
                    <a:pt x="511" y="495"/>
                    <a:pt x="513" y="492"/>
                  </a:cubicBezTo>
                  <a:cubicBezTo>
                    <a:pt x="513" y="493"/>
                    <a:pt x="520" y="487"/>
                    <a:pt x="516" y="484"/>
                  </a:cubicBezTo>
                  <a:cubicBezTo>
                    <a:pt x="514" y="482"/>
                    <a:pt x="516" y="483"/>
                    <a:pt x="516" y="481"/>
                  </a:cubicBezTo>
                  <a:cubicBezTo>
                    <a:pt x="516" y="478"/>
                    <a:pt x="513" y="468"/>
                    <a:pt x="515" y="464"/>
                  </a:cubicBezTo>
                  <a:cubicBezTo>
                    <a:pt x="508" y="465"/>
                    <a:pt x="508" y="460"/>
                    <a:pt x="501" y="461"/>
                  </a:cubicBezTo>
                  <a:cubicBezTo>
                    <a:pt x="498" y="463"/>
                    <a:pt x="501" y="463"/>
                    <a:pt x="499" y="467"/>
                  </a:cubicBezTo>
                  <a:cubicBezTo>
                    <a:pt x="492" y="467"/>
                    <a:pt x="489" y="463"/>
                    <a:pt x="482" y="463"/>
                  </a:cubicBezTo>
                  <a:cubicBezTo>
                    <a:pt x="482" y="460"/>
                    <a:pt x="478" y="461"/>
                    <a:pt x="479" y="457"/>
                  </a:cubicBezTo>
                  <a:cubicBezTo>
                    <a:pt x="478" y="456"/>
                    <a:pt x="475" y="457"/>
                    <a:pt x="474" y="456"/>
                  </a:cubicBezTo>
                  <a:cubicBezTo>
                    <a:pt x="473" y="455"/>
                    <a:pt x="474" y="453"/>
                    <a:pt x="474" y="453"/>
                  </a:cubicBezTo>
                  <a:cubicBezTo>
                    <a:pt x="473" y="452"/>
                    <a:pt x="471" y="453"/>
                    <a:pt x="471" y="453"/>
                  </a:cubicBezTo>
                  <a:cubicBezTo>
                    <a:pt x="470" y="452"/>
                    <a:pt x="471" y="449"/>
                    <a:pt x="468" y="449"/>
                  </a:cubicBezTo>
                  <a:cubicBezTo>
                    <a:pt x="468" y="445"/>
                    <a:pt x="471" y="446"/>
                    <a:pt x="468" y="443"/>
                  </a:cubicBezTo>
                  <a:cubicBezTo>
                    <a:pt x="468" y="442"/>
                    <a:pt x="467" y="442"/>
                    <a:pt x="467" y="443"/>
                  </a:cubicBezTo>
                  <a:cubicBezTo>
                    <a:pt x="465" y="442"/>
                    <a:pt x="464" y="439"/>
                    <a:pt x="460" y="439"/>
                  </a:cubicBezTo>
                  <a:cubicBezTo>
                    <a:pt x="462" y="434"/>
                    <a:pt x="455" y="438"/>
                    <a:pt x="457" y="433"/>
                  </a:cubicBezTo>
                  <a:cubicBezTo>
                    <a:pt x="456" y="433"/>
                    <a:pt x="448" y="433"/>
                    <a:pt x="450" y="433"/>
                  </a:cubicBezTo>
                  <a:cubicBezTo>
                    <a:pt x="448" y="433"/>
                    <a:pt x="450" y="431"/>
                    <a:pt x="449" y="431"/>
                  </a:cubicBezTo>
                  <a:cubicBezTo>
                    <a:pt x="448" y="430"/>
                    <a:pt x="446" y="431"/>
                    <a:pt x="446" y="431"/>
                  </a:cubicBezTo>
                  <a:cubicBezTo>
                    <a:pt x="445" y="430"/>
                    <a:pt x="442" y="428"/>
                    <a:pt x="437" y="429"/>
                  </a:cubicBezTo>
                  <a:cubicBezTo>
                    <a:pt x="439" y="424"/>
                    <a:pt x="434" y="427"/>
                    <a:pt x="432" y="425"/>
                  </a:cubicBezTo>
                  <a:cubicBezTo>
                    <a:pt x="431" y="425"/>
                    <a:pt x="432" y="423"/>
                    <a:pt x="432" y="422"/>
                  </a:cubicBezTo>
                  <a:cubicBezTo>
                    <a:pt x="431" y="422"/>
                    <a:pt x="429" y="423"/>
                    <a:pt x="429" y="422"/>
                  </a:cubicBezTo>
                  <a:cubicBezTo>
                    <a:pt x="429" y="422"/>
                    <a:pt x="429" y="420"/>
                    <a:pt x="429" y="419"/>
                  </a:cubicBezTo>
                  <a:cubicBezTo>
                    <a:pt x="429" y="419"/>
                    <a:pt x="427" y="420"/>
                    <a:pt x="426" y="419"/>
                  </a:cubicBezTo>
                  <a:cubicBezTo>
                    <a:pt x="426" y="419"/>
                    <a:pt x="427" y="417"/>
                    <a:pt x="426" y="416"/>
                  </a:cubicBezTo>
                  <a:cubicBezTo>
                    <a:pt x="425" y="416"/>
                    <a:pt x="425" y="418"/>
                    <a:pt x="425" y="418"/>
                  </a:cubicBezTo>
                  <a:cubicBezTo>
                    <a:pt x="424" y="418"/>
                    <a:pt x="421" y="416"/>
                    <a:pt x="421" y="415"/>
                  </a:cubicBezTo>
                  <a:cubicBezTo>
                    <a:pt x="419" y="417"/>
                    <a:pt x="418" y="415"/>
                    <a:pt x="416" y="415"/>
                  </a:cubicBezTo>
                  <a:cubicBezTo>
                    <a:pt x="414" y="415"/>
                    <a:pt x="412" y="418"/>
                    <a:pt x="409" y="418"/>
                  </a:cubicBezTo>
                  <a:cubicBezTo>
                    <a:pt x="406" y="418"/>
                    <a:pt x="406" y="417"/>
                    <a:pt x="404" y="416"/>
                  </a:cubicBezTo>
                  <a:cubicBezTo>
                    <a:pt x="400" y="416"/>
                    <a:pt x="401" y="419"/>
                    <a:pt x="398" y="416"/>
                  </a:cubicBezTo>
                  <a:cubicBezTo>
                    <a:pt x="396" y="415"/>
                    <a:pt x="395" y="417"/>
                    <a:pt x="391" y="415"/>
                  </a:cubicBezTo>
                  <a:cubicBezTo>
                    <a:pt x="390" y="415"/>
                    <a:pt x="390" y="413"/>
                    <a:pt x="390" y="412"/>
                  </a:cubicBezTo>
                  <a:cubicBezTo>
                    <a:pt x="389" y="412"/>
                    <a:pt x="388" y="412"/>
                    <a:pt x="387" y="412"/>
                  </a:cubicBezTo>
                  <a:cubicBezTo>
                    <a:pt x="385" y="412"/>
                    <a:pt x="379" y="411"/>
                    <a:pt x="383" y="408"/>
                  </a:cubicBezTo>
                  <a:cubicBezTo>
                    <a:pt x="379" y="408"/>
                    <a:pt x="378" y="405"/>
                    <a:pt x="374" y="405"/>
                  </a:cubicBezTo>
                  <a:cubicBezTo>
                    <a:pt x="374" y="404"/>
                    <a:pt x="373" y="403"/>
                    <a:pt x="373" y="401"/>
                  </a:cubicBezTo>
                  <a:cubicBezTo>
                    <a:pt x="367" y="400"/>
                    <a:pt x="365" y="396"/>
                    <a:pt x="359" y="395"/>
                  </a:cubicBezTo>
                  <a:cubicBezTo>
                    <a:pt x="358" y="391"/>
                    <a:pt x="355" y="388"/>
                    <a:pt x="356" y="381"/>
                  </a:cubicBezTo>
                  <a:cubicBezTo>
                    <a:pt x="356" y="376"/>
                    <a:pt x="348" y="379"/>
                    <a:pt x="352" y="373"/>
                  </a:cubicBezTo>
                  <a:cubicBezTo>
                    <a:pt x="350" y="373"/>
                    <a:pt x="349" y="373"/>
                    <a:pt x="349" y="374"/>
                  </a:cubicBezTo>
                  <a:cubicBezTo>
                    <a:pt x="347" y="374"/>
                    <a:pt x="348" y="372"/>
                    <a:pt x="348" y="372"/>
                  </a:cubicBezTo>
                  <a:cubicBezTo>
                    <a:pt x="347" y="370"/>
                    <a:pt x="344" y="370"/>
                    <a:pt x="343" y="367"/>
                  </a:cubicBezTo>
                  <a:cubicBezTo>
                    <a:pt x="343" y="366"/>
                    <a:pt x="341" y="366"/>
                    <a:pt x="339" y="366"/>
                  </a:cubicBezTo>
                  <a:cubicBezTo>
                    <a:pt x="339" y="365"/>
                    <a:pt x="341" y="364"/>
                    <a:pt x="341" y="363"/>
                  </a:cubicBezTo>
                  <a:cubicBezTo>
                    <a:pt x="341" y="363"/>
                    <a:pt x="339" y="360"/>
                    <a:pt x="339" y="360"/>
                  </a:cubicBezTo>
                  <a:cubicBezTo>
                    <a:pt x="339" y="360"/>
                    <a:pt x="337" y="361"/>
                    <a:pt x="336" y="360"/>
                  </a:cubicBezTo>
                  <a:cubicBezTo>
                    <a:pt x="335" y="359"/>
                    <a:pt x="336" y="357"/>
                    <a:pt x="335" y="356"/>
                  </a:cubicBezTo>
                  <a:cubicBezTo>
                    <a:pt x="332" y="353"/>
                    <a:pt x="328" y="352"/>
                    <a:pt x="327" y="346"/>
                  </a:cubicBezTo>
                  <a:cubicBezTo>
                    <a:pt x="324" y="344"/>
                    <a:pt x="324" y="347"/>
                    <a:pt x="321" y="345"/>
                  </a:cubicBezTo>
                  <a:cubicBezTo>
                    <a:pt x="322" y="342"/>
                    <a:pt x="319" y="342"/>
                    <a:pt x="318" y="341"/>
                  </a:cubicBezTo>
                  <a:cubicBezTo>
                    <a:pt x="317" y="338"/>
                    <a:pt x="318" y="334"/>
                    <a:pt x="314" y="334"/>
                  </a:cubicBezTo>
                  <a:cubicBezTo>
                    <a:pt x="315" y="327"/>
                    <a:pt x="311" y="324"/>
                    <a:pt x="307" y="322"/>
                  </a:cubicBezTo>
                  <a:cubicBezTo>
                    <a:pt x="306" y="324"/>
                    <a:pt x="305" y="325"/>
                    <a:pt x="304" y="327"/>
                  </a:cubicBezTo>
                  <a:cubicBezTo>
                    <a:pt x="303" y="330"/>
                    <a:pt x="307" y="331"/>
                    <a:pt x="308" y="332"/>
                  </a:cubicBezTo>
                  <a:cubicBezTo>
                    <a:pt x="309" y="333"/>
                    <a:pt x="308" y="335"/>
                    <a:pt x="308" y="335"/>
                  </a:cubicBezTo>
                  <a:cubicBezTo>
                    <a:pt x="308" y="335"/>
                    <a:pt x="310" y="335"/>
                    <a:pt x="310" y="335"/>
                  </a:cubicBezTo>
                  <a:cubicBezTo>
                    <a:pt x="311" y="337"/>
                    <a:pt x="309" y="341"/>
                    <a:pt x="311" y="341"/>
                  </a:cubicBezTo>
                  <a:cubicBezTo>
                    <a:pt x="313" y="341"/>
                    <a:pt x="312" y="344"/>
                    <a:pt x="314" y="348"/>
                  </a:cubicBezTo>
                  <a:cubicBezTo>
                    <a:pt x="314" y="348"/>
                    <a:pt x="315" y="348"/>
                    <a:pt x="315" y="349"/>
                  </a:cubicBezTo>
                  <a:cubicBezTo>
                    <a:pt x="315" y="352"/>
                    <a:pt x="319" y="351"/>
                    <a:pt x="318" y="356"/>
                  </a:cubicBezTo>
                  <a:cubicBezTo>
                    <a:pt x="318" y="358"/>
                    <a:pt x="321" y="357"/>
                    <a:pt x="322" y="358"/>
                  </a:cubicBezTo>
                  <a:cubicBezTo>
                    <a:pt x="321" y="359"/>
                    <a:pt x="324" y="360"/>
                    <a:pt x="324" y="360"/>
                  </a:cubicBezTo>
                  <a:cubicBezTo>
                    <a:pt x="324" y="362"/>
                    <a:pt x="322" y="363"/>
                    <a:pt x="322" y="363"/>
                  </a:cubicBezTo>
                  <a:cubicBezTo>
                    <a:pt x="323" y="365"/>
                    <a:pt x="327" y="365"/>
                    <a:pt x="325" y="369"/>
                  </a:cubicBezTo>
                  <a:cubicBezTo>
                    <a:pt x="323" y="367"/>
                    <a:pt x="323" y="365"/>
                    <a:pt x="318" y="366"/>
                  </a:cubicBezTo>
                  <a:cubicBezTo>
                    <a:pt x="320" y="360"/>
                    <a:pt x="315" y="362"/>
                    <a:pt x="315" y="358"/>
                  </a:cubicBezTo>
                  <a:cubicBezTo>
                    <a:pt x="315" y="355"/>
                    <a:pt x="313" y="355"/>
                    <a:pt x="311" y="353"/>
                  </a:cubicBezTo>
                  <a:cubicBezTo>
                    <a:pt x="310" y="352"/>
                    <a:pt x="309" y="351"/>
                    <a:pt x="308" y="349"/>
                  </a:cubicBezTo>
                  <a:cubicBezTo>
                    <a:pt x="306" y="349"/>
                    <a:pt x="304" y="348"/>
                    <a:pt x="303" y="346"/>
                  </a:cubicBezTo>
                  <a:cubicBezTo>
                    <a:pt x="303" y="343"/>
                    <a:pt x="304" y="345"/>
                    <a:pt x="306" y="345"/>
                  </a:cubicBezTo>
                  <a:cubicBezTo>
                    <a:pt x="307" y="339"/>
                    <a:pt x="301" y="340"/>
                    <a:pt x="301" y="335"/>
                  </a:cubicBezTo>
                  <a:cubicBezTo>
                    <a:pt x="299" y="334"/>
                    <a:pt x="298" y="332"/>
                    <a:pt x="294" y="332"/>
                  </a:cubicBezTo>
                  <a:cubicBezTo>
                    <a:pt x="295" y="329"/>
                    <a:pt x="297" y="329"/>
                    <a:pt x="294" y="325"/>
                  </a:cubicBezTo>
                  <a:cubicBezTo>
                    <a:pt x="294" y="325"/>
                    <a:pt x="293" y="324"/>
                    <a:pt x="293" y="324"/>
                  </a:cubicBezTo>
                  <a:cubicBezTo>
                    <a:pt x="291" y="321"/>
                    <a:pt x="293" y="316"/>
                    <a:pt x="286" y="317"/>
                  </a:cubicBezTo>
                  <a:cubicBezTo>
                    <a:pt x="287" y="315"/>
                    <a:pt x="287" y="314"/>
                    <a:pt x="286" y="313"/>
                  </a:cubicBezTo>
                  <a:cubicBezTo>
                    <a:pt x="286" y="312"/>
                    <a:pt x="285" y="310"/>
                    <a:pt x="284" y="310"/>
                  </a:cubicBezTo>
                  <a:cubicBezTo>
                    <a:pt x="284" y="310"/>
                    <a:pt x="281" y="310"/>
                    <a:pt x="280" y="310"/>
                  </a:cubicBezTo>
                  <a:cubicBezTo>
                    <a:pt x="279" y="309"/>
                    <a:pt x="283" y="308"/>
                    <a:pt x="283" y="308"/>
                  </a:cubicBezTo>
                  <a:cubicBezTo>
                    <a:pt x="282" y="305"/>
                    <a:pt x="274" y="304"/>
                    <a:pt x="270" y="303"/>
                  </a:cubicBezTo>
                  <a:cubicBezTo>
                    <a:pt x="270" y="302"/>
                    <a:pt x="270" y="301"/>
                    <a:pt x="269" y="300"/>
                  </a:cubicBezTo>
                  <a:cubicBezTo>
                    <a:pt x="268" y="298"/>
                    <a:pt x="267" y="297"/>
                    <a:pt x="266" y="296"/>
                  </a:cubicBezTo>
                  <a:cubicBezTo>
                    <a:pt x="265" y="295"/>
                    <a:pt x="265" y="291"/>
                    <a:pt x="263" y="287"/>
                  </a:cubicBezTo>
                  <a:cubicBezTo>
                    <a:pt x="263" y="287"/>
                    <a:pt x="261" y="287"/>
                    <a:pt x="261" y="286"/>
                  </a:cubicBezTo>
                  <a:cubicBezTo>
                    <a:pt x="260" y="284"/>
                    <a:pt x="261" y="281"/>
                    <a:pt x="258" y="282"/>
                  </a:cubicBezTo>
                  <a:cubicBezTo>
                    <a:pt x="258" y="277"/>
                    <a:pt x="255" y="273"/>
                    <a:pt x="252" y="269"/>
                  </a:cubicBezTo>
                  <a:cubicBezTo>
                    <a:pt x="251" y="268"/>
                    <a:pt x="251" y="264"/>
                    <a:pt x="248" y="265"/>
                  </a:cubicBezTo>
                  <a:cubicBezTo>
                    <a:pt x="250" y="249"/>
                    <a:pt x="248" y="239"/>
                    <a:pt x="248" y="219"/>
                  </a:cubicBezTo>
                  <a:cubicBezTo>
                    <a:pt x="248" y="218"/>
                    <a:pt x="247" y="217"/>
                    <a:pt x="247" y="216"/>
                  </a:cubicBezTo>
                  <a:cubicBezTo>
                    <a:pt x="246" y="215"/>
                    <a:pt x="245" y="214"/>
                    <a:pt x="244" y="213"/>
                  </a:cubicBezTo>
                  <a:cubicBezTo>
                    <a:pt x="243" y="213"/>
                    <a:pt x="243" y="211"/>
                    <a:pt x="241" y="212"/>
                  </a:cubicBezTo>
                  <a:cubicBezTo>
                    <a:pt x="240" y="205"/>
                    <a:pt x="234" y="201"/>
                    <a:pt x="230" y="196"/>
                  </a:cubicBezTo>
                  <a:cubicBezTo>
                    <a:pt x="229" y="196"/>
                    <a:pt x="228" y="195"/>
                    <a:pt x="228" y="193"/>
                  </a:cubicBezTo>
                  <a:cubicBezTo>
                    <a:pt x="229" y="194"/>
                    <a:pt x="232" y="196"/>
                    <a:pt x="233" y="193"/>
                  </a:cubicBezTo>
                  <a:cubicBezTo>
                    <a:pt x="235" y="193"/>
                    <a:pt x="234" y="197"/>
                    <a:pt x="238" y="196"/>
                  </a:cubicBezTo>
                  <a:cubicBezTo>
                    <a:pt x="239" y="197"/>
                    <a:pt x="240" y="199"/>
                    <a:pt x="240" y="202"/>
                  </a:cubicBezTo>
                  <a:cubicBezTo>
                    <a:pt x="247" y="201"/>
                    <a:pt x="248" y="205"/>
                    <a:pt x="252" y="207"/>
                  </a:cubicBezTo>
                  <a:cubicBezTo>
                    <a:pt x="251" y="212"/>
                    <a:pt x="254" y="214"/>
                    <a:pt x="256" y="216"/>
                  </a:cubicBezTo>
                  <a:cubicBezTo>
                    <a:pt x="258" y="216"/>
                    <a:pt x="258" y="213"/>
                    <a:pt x="258" y="212"/>
                  </a:cubicBezTo>
                  <a:cubicBezTo>
                    <a:pt x="258" y="210"/>
                    <a:pt x="255" y="210"/>
                    <a:pt x="255" y="209"/>
                  </a:cubicBezTo>
                  <a:cubicBezTo>
                    <a:pt x="254" y="206"/>
                    <a:pt x="254" y="205"/>
                    <a:pt x="254" y="203"/>
                  </a:cubicBezTo>
                  <a:cubicBezTo>
                    <a:pt x="253" y="203"/>
                    <a:pt x="252" y="202"/>
                    <a:pt x="252" y="202"/>
                  </a:cubicBezTo>
                  <a:cubicBezTo>
                    <a:pt x="252" y="201"/>
                    <a:pt x="253" y="200"/>
                    <a:pt x="254" y="200"/>
                  </a:cubicBezTo>
                  <a:cubicBezTo>
                    <a:pt x="252" y="197"/>
                    <a:pt x="249" y="198"/>
                    <a:pt x="249" y="195"/>
                  </a:cubicBezTo>
                  <a:cubicBezTo>
                    <a:pt x="243" y="196"/>
                    <a:pt x="242" y="190"/>
                    <a:pt x="235" y="191"/>
                  </a:cubicBezTo>
                  <a:cubicBezTo>
                    <a:pt x="237" y="186"/>
                    <a:pt x="231" y="190"/>
                    <a:pt x="233" y="185"/>
                  </a:cubicBezTo>
                  <a:cubicBezTo>
                    <a:pt x="231" y="183"/>
                    <a:pt x="229" y="185"/>
                    <a:pt x="227" y="182"/>
                  </a:cubicBezTo>
                  <a:cubicBezTo>
                    <a:pt x="227" y="181"/>
                    <a:pt x="229" y="181"/>
                    <a:pt x="230" y="181"/>
                  </a:cubicBezTo>
                  <a:cubicBezTo>
                    <a:pt x="232" y="177"/>
                    <a:pt x="225" y="179"/>
                    <a:pt x="226" y="179"/>
                  </a:cubicBezTo>
                  <a:cubicBezTo>
                    <a:pt x="224" y="179"/>
                    <a:pt x="225" y="177"/>
                    <a:pt x="224" y="177"/>
                  </a:cubicBezTo>
                  <a:cubicBezTo>
                    <a:pt x="224" y="176"/>
                    <a:pt x="221" y="177"/>
                    <a:pt x="221" y="177"/>
                  </a:cubicBezTo>
                  <a:cubicBezTo>
                    <a:pt x="221" y="176"/>
                    <a:pt x="223" y="175"/>
                    <a:pt x="223" y="174"/>
                  </a:cubicBezTo>
                  <a:cubicBezTo>
                    <a:pt x="222" y="172"/>
                    <a:pt x="221" y="174"/>
                    <a:pt x="219" y="174"/>
                  </a:cubicBezTo>
                  <a:cubicBezTo>
                    <a:pt x="216" y="172"/>
                    <a:pt x="217" y="168"/>
                    <a:pt x="216" y="167"/>
                  </a:cubicBezTo>
                  <a:cubicBezTo>
                    <a:pt x="215" y="166"/>
                    <a:pt x="214" y="165"/>
                    <a:pt x="212" y="165"/>
                  </a:cubicBezTo>
                  <a:cubicBezTo>
                    <a:pt x="217" y="157"/>
                    <a:pt x="200" y="163"/>
                    <a:pt x="202" y="154"/>
                  </a:cubicBezTo>
                  <a:cubicBezTo>
                    <a:pt x="206" y="154"/>
                    <a:pt x="206" y="154"/>
                    <a:pt x="206" y="154"/>
                  </a:cubicBezTo>
                  <a:cubicBezTo>
                    <a:pt x="206" y="151"/>
                    <a:pt x="200" y="155"/>
                    <a:pt x="202" y="150"/>
                  </a:cubicBezTo>
                  <a:cubicBezTo>
                    <a:pt x="193" y="150"/>
                    <a:pt x="193" y="150"/>
                    <a:pt x="193" y="150"/>
                  </a:cubicBezTo>
                  <a:cubicBezTo>
                    <a:pt x="196" y="148"/>
                    <a:pt x="192" y="146"/>
                    <a:pt x="195" y="146"/>
                  </a:cubicBezTo>
                  <a:cubicBezTo>
                    <a:pt x="195" y="143"/>
                    <a:pt x="191" y="143"/>
                    <a:pt x="192" y="144"/>
                  </a:cubicBezTo>
                  <a:cubicBezTo>
                    <a:pt x="189" y="142"/>
                    <a:pt x="192" y="141"/>
                    <a:pt x="189" y="137"/>
                  </a:cubicBezTo>
                  <a:cubicBezTo>
                    <a:pt x="181" y="137"/>
                    <a:pt x="181" y="137"/>
                    <a:pt x="181" y="137"/>
                  </a:cubicBezTo>
                  <a:cubicBezTo>
                    <a:pt x="181" y="135"/>
                    <a:pt x="183" y="134"/>
                    <a:pt x="183" y="132"/>
                  </a:cubicBezTo>
                  <a:cubicBezTo>
                    <a:pt x="182" y="129"/>
                    <a:pt x="179" y="131"/>
                    <a:pt x="182" y="127"/>
                  </a:cubicBezTo>
                  <a:cubicBezTo>
                    <a:pt x="177" y="128"/>
                    <a:pt x="174" y="130"/>
                    <a:pt x="168" y="129"/>
                  </a:cubicBezTo>
                  <a:cubicBezTo>
                    <a:pt x="168" y="125"/>
                    <a:pt x="165" y="123"/>
                    <a:pt x="161" y="122"/>
                  </a:cubicBezTo>
                  <a:cubicBezTo>
                    <a:pt x="160" y="121"/>
                    <a:pt x="158" y="121"/>
                    <a:pt x="157" y="120"/>
                  </a:cubicBezTo>
                  <a:cubicBezTo>
                    <a:pt x="156" y="120"/>
                    <a:pt x="157" y="118"/>
                    <a:pt x="157" y="118"/>
                  </a:cubicBezTo>
                  <a:cubicBezTo>
                    <a:pt x="156" y="117"/>
                    <a:pt x="153" y="118"/>
                    <a:pt x="154" y="116"/>
                  </a:cubicBezTo>
                  <a:cubicBezTo>
                    <a:pt x="149" y="114"/>
                    <a:pt x="140" y="119"/>
                    <a:pt x="137" y="116"/>
                  </a:cubicBezTo>
                  <a:cubicBezTo>
                    <a:pt x="137" y="116"/>
                    <a:pt x="137" y="115"/>
                    <a:pt x="137" y="115"/>
                  </a:cubicBezTo>
                  <a:cubicBezTo>
                    <a:pt x="136" y="115"/>
                    <a:pt x="134" y="116"/>
                    <a:pt x="134" y="116"/>
                  </a:cubicBezTo>
                  <a:cubicBezTo>
                    <a:pt x="133" y="116"/>
                    <a:pt x="133" y="112"/>
                    <a:pt x="127" y="113"/>
                  </a:cubicBezTo>
                  <a:cubicBezTo>
                    <a:pt x="127" y="110"/>
                    <a:pt x="121" y="111"/>
                    <a:pt x="125" y="108"/>
                  </a:cubicBezTo>
                  <a:cubicBezTo>
                    <a:pt x="123" y="108"/>
                    <a:pt x="123" y="109"/>
                    <a:pt x="122" y="109"/>
                  </a:cubicBezTo>
                  <a:cubicBezTo>
                    <a:pt x="121" y="109"/>
                    <a:pt x="120" y="108"/>
                    <a:pt x="120" y="108"/>
                  </a:cubicBezTo>
                  <a:cubicBezTo>
                    <a:pt x="117" y="108"/>
                    <a:pt x="116" y="111"/>
                    <a:pt x="113" y="109"/>
                  </a:cubicBezTo>
                  <a:cubicBezTo>
                    <a:pt x="110" y="109"/>
                    <a:pt x="113" y="114"/>
                    <a:pt x="112" y="116"/>
                  </a:cubicBezTo>
                  <a:cubicBezTo>
                    <a:pt x="111" y="116"/>
                    <a:pt x="110" y="115"/>
                    <a:pt x="108" y="115"/>
                  </a:cubicBezTo>
                  <a:cubicBezTo>
                    <a:pt x="106" y="115"/>
                    <a:pt x="107" y="117"/>
                    <a:pt x="106" y="118"/>
                  </a:cubicBezTo>
                  <a:cubicBezTo>
                    <a:pt x="105" y="118"/>
                    <a:pt x="100" y="118"/>
                    <a:pt x="98" y="119"/>
                  </a:cubicBezTo>
                  <a:cubicBezTo>
                    <a:pt x="97" y="120"/>
                    <a:pt x="97" y="122"/>
                    <a:pt x="95" y="122"/>
                  </a:cubicBezTo>
                  <a:cubicBezTo>
                    <a:pt x="93" y="122"/>
                    <a:pt x="92" y="120"/>
                    <a:pt x="89" y="120"/>
                  </a:cubicBezTo>
                  <a:cubicBezTo>
                    <a:pt x="92" y="118"/>
                    <a:pt x="95" y="118"/>
                    <a:pt x="94" y="112"/>
                  </a:cubicBezTo>
                  <a:cubicBezTo>
                    <a:pt x="96" y="113"/>
                    <a:pt x="96" y="111"/>
                    <a:pt x="96" y="109"/>
                  </a:cubicBezTo>
                  <a:cubicBezTo>
                    <a:pt x="96" y="108"/>
                    <a:pt x="94" y="108"/>
                    <a:pt x="92" y="108"/>
                  </a:cubicBezTo>
                  <a:cubicBezTo>
                    <a:pt x="90" y="109"/>
                    <a:pt x="91" y="112"/>
                    <a:pt x="88" y="113"/>
                  </a:cubicBezTo>
                  <a:cubicBezTo>
                    <a:pt x="87" y="114"/>
                    <a:pt x="87" y="116"/>
                    <a:pt x="85" y="116"/>
                  </a:cubicBezTo>
                  <a:cubicBezTo>
                    <a:pt x="84" y="116"/>
                    <a:pt x="84" y="120"/>
                    <a:pt x="81" y="119"/>
                  </a:cubicBezTo>
                  <a:cubicBezTo>
                    <a:pt x="82" y="121"/>
                    <a:pt x="80" y="122"/>
                    <a:pt x="78" y="122"/>
                  </a:cubicBezTo>
                  <a:cubicBezTo>
                    <a:pt x="78" y="127"/>
                    <a:pt x="78" y="127"/>
                    <a:pt x="78" y="127"/>
                  </a:cubicBezTo>
                  <a:cubicBezTo>
                    <a:pt x="74" y="129"/>
                    <a:pt x="73" y="133"/>
                    <a:pt x="70" y="136"/>
                  </a:cubicBezTo>
                  <a:cubicBezTo>
                    <a:pt x="69" y="136"/>
                    <a:pt x="68" y="135"/>
                    <a:pt x="67" y="136"/>
                  </a:cubicBezTo>
                  <a:cubicBezTo>
                    <a:pt x="67" y="136"/>
                    <a:pt x="68" y="138"/>
                    <a:pt x="67" y="139"/>
                  </a:cubicBezTo>
                  <a:cubicBezTo>
                    <a:pt x="67" y="139"/>
                    <a:pt x="61" y="139"/>
                    <a:pt x="63" y="140"/>
                  </a:cubicBezTo>
                  <a:cubicBezTo>
                    <a:pt x="65" y="142"/>
                    <a:pt x="59" y="142"/>
                    <a:pt x="57" y="144"/>
                  </a:cubicBezTo>
                  <a:cubicBezTo>
                    <a:pt x="57" y="145"/>
                    <a:pt x="55" y="149"/>
                    <a:pt x="54" y="149"/>
                  </a:cubicBezTo>
                  <a:cubicBezTo>
                    <a:pt x="53" y="147"/>
                    <a:pt x="53" y="148"/>
                    <a:pt x="53" y="150"/>
                  </a:cubicBezTo>
                  <a:cubicBezTo>
                    <a:pt x="47" y="150"/>
                    <a:pt x="47" y="150"/>
                    <a:pt x="47" y="150"/>
                  </a:cubicBezTo>
                  <a:cubicBezTo>
                    <a:pt x="44" y="152"/>
                    <a:pt x="50" y="152"/>
                    <a:pt x="43" y="153"/>
                  </a:cubicBezTo>
                  <a:cubicBezTo>
                    <a:pt x="40" y="153"/>
                    <a:pt x="38" y="153"/>
                    <a:pt x="35" y="154"/>
                  </a:cubicBezTo>
                  <a:cubicBezTo>
                    <a:pt x="33" y="155"/>
                    <a:pt x="32" y="159"/>
                    <a:pt x="29" y="157"/>
                  </a:cubicBezTo>
                  <a:cubicBezTo>
                    <a:pt x="29" y="153"/>
                    <a:pt x="33" y="154"/>
                    <a:pt x="36" y="153"/>
                  </a:cubicBezTo>
                  <a:cubicBezTo>
                    <a:pt x="37" y="152"/>
                    <a:pt x="38" y="153"/>
                    <a:pt x="38" y="151"/>
                  </a:cubicBezTo>
                  <a:cubicBezTo>
                    <a:pt x="38" y="149"/>
                    <a:pt x="41" y="150"/>
                    <a:pt x="43" y="150"/>
                  </a:cubicBezTo>
                  <a:cubicBezTo>
                    <a:pt x="45" y="150"/>
                    <a:pt x="44" y="147"/>
                    <a:pt x="45" y="146"/>
                  </a:cubicBezTo>
                  <a:cubicBezTo>
                    <a:pt x="45" y="145"/>
                    <a:pt x="46" y="148"/>
                    <a:pt x="49" y="144"/>
                  </a:cubicBezTo>
                  <a:cubicBezTo>
                    <a:pt x="49" y="144"/>
                    <a:pt x="50" y="145"/>
                    <a:pt x="50" y="143"/>
                  </a:cubicBezTo>
                  <a:cubicBezTo>
                    <a:pt x="50" y="141"/>
                    <a:pt x="54" y="142"/>
                    <a:pt x="56" y="140"/>
                  </a:cubicBezTo>
                  <a:cubicBezTo>
                    <a:pt x="56" y="133"/>
                    <a:pt x="56" y="133"/>
                    <a:pt x="56" y="133"/>
                  </a:cubicBezTo>
                  <a:cubicBezTo>
                    <a:pt x="60" y="138"/>
                    <a:pt x="56" y="129"/>
                    <a:pt x="61" y="130"/>
                  </a:cubicBezTo>
                  <a:cubicBezTo>
                    <a:pt x="62" y="127"/>
                    <a:pt x="55" y="131"/>
                    <a:pt x="57" y="126"/>
                  </a:cubicBezTo>
                  <a:cubicBezTo>
                    <a:pt x="56" y="129"/>
                    <a:pt x="47" y="125"/>
                    <a:pt x="46" y="129"/>
                  </a:cubicBezTo>
                  <a:cubicBezTo>
                    <a:pt x="44" y="129"/>
                    <a:pt x="45" y="127"/>
                    <a:pt x="45" y="126"/>
                  </a:cubicBezTo>
                  <a:cubicBezTo>
                    <a:pt x="43" y="125"/>
                    <a:pt x="39" y="127"/>
                    <a:pt x="36" y="126"/>
                  </a:cubicBezTo>
                  <a:cubicBezTo>
                    <a:pt x="38" y="123"/>
                    <a:pt x="34" y="124"/>
                    <a:pt x="33" y="123"/>
                  </a:cubicBezTo>
                  <a:cubicBezTo>
                    <a:pt x="33" y="122"/>
                    <a:pt x="35" y="121"/>
                    <a:pt x="35" y="122"/>
                  </a:cubicBezTo>
                  <a:cubicBezTo>
                    <a:pt x="32" y="118"/>
                    <a:pt x="30" y="119"/>
                    <a:pt x="28" y="115"/>
                  </a:cubicBezTo>
                  <a:cubicBezTo>
                    <a:pt x="26" y="117"/>
                    <a:pt x="22" y="116"/>
                    <a:pt x="18" y="116"/>
                  </a:cubicBezTo>
                  <a:cubicBezTo>
                    <a:pt x="18" y="115"/>
                    <a:pt x="18" y="114"/>
                    <a:pt x="19" y="113"/>
                  </a:cubicBezTo>
                  <a:cubicBezTo>
                    <a:pt x="18" y="111"/>
                    <a:pt x="14" y="112"/>
                    <a:pt x="15" y="106"/>
                  </a:cubicBezTo>
                  <a:cubicBezTo>
                    <a:pt x="15" y="105"/>
                    <a:pt x="13" y="103"/>
                    <a:pt x="12" y="105"/>
                  </a:cubicBezTo>
                  <a:cubicBezTo>
                    <a:pt x="9" y="105"/>
                    <a:pt x="12" y="101"/>
                    <a:pt x="12" y="99"/>
                  </a:cubicBezTo>
                  <a:cubicBezTo>
                    <a:pt x="13" y="99"/>
                    <a:pt x="12" y="97"/>
                    <a:pt x="12" y="97"/>
                  </a:cubicBezTo>
                  <a:cubicBezTo>
                    <a:pt x="13" y="96"/>
                    <a:pt x="15" y="97"/>
                    <a:pt x="15" y="97"/>
                  </a:cubicBezTo>
                  <a:cubicBezTo>
                    <a:pt x="16" y="95"/>
                    <a:pt x="15" y="93"/>
                    <a:pt x="17" y="92"/>
                  </a:cubicBezTo>
                  <a:cubicBezTo>
                    <a:pt x="20" y="92"/>
                    <a:pt x="25" y="92"/>
                    <a:pt x="28" y="90"/>
                  </a:cubicBezTo>
                  <a:cubicBezTo>
                    <a:pt x="29" y="89"/>
                    <a:pt x="31" y="89"/>
                    <a:pt x="33" y="88"/>
                  </a:cubicBezTo>
                  <a:cubicBezTo>
                    <a:pt x="36" y="87"/>
                    <a:pt x="31" y="84"/>
                    <a:pt x="39" y="85"/>
                  </a:cubicBezTo>
                  <a:cubicBezTo>
                    <a:pt x="38" y="82"/>
                    <a:pt x="38" y="79"/>
                    <a:pt x="36" y="74"/>
                  </a:cubicBezTo>
                  <a:cubicBezTo>
                    <a:pt x="33" y="71"/>
                    <a:pt x="26" y="79"/>
                    <a:pt x="22" y="76"/>
                  </a:cubicBezTo>
                  <a:cubicBezTo>
                    <a:pt x="20" y="73"/>
                    <a:pt x="22" y="77"/>
                    <a:pt x="17" y="77"/>
                  </a:cubicBezTo>
                  <a:cubicBezTo>
                    <a:pt x="15" y="75"/>
                    <a:pt x="10" y="76"/>
                    <a:pt x="7" y="74"/>
                  </a:cubicBezTo>
                  <a:cubicBezTo>
                    <a:pt x="6" y="74"/>
                    <a:pt x="9" y="72"/>
                    <a:pt x="7" y="71"/>
                  </a:cubicBezTo>
                  <a:cubicBezTo>
                    <a:pt x="4" y="71"/>
                    <a:pt x="1" y="70"/>
                    <a:pt x="1" y="66"/>
                  </a:cubicBezTo>
                  <a:cubicBezTo>
                    <a:pt x="10" y="67"/>
                    <a:pt x="0" y="62"/>
                    <a:pt x="10" y="63"/>
                  </a:cubicBezTo>
                  <a:cubicBezTo>
                    <a:pt x="11" y="63"/>
                    <a:pt x="10" y="62"/>
                    <a:pt x="10" y="62"/>
                  </a:cubicBezTo>
                  <a:cubicBezTo>
                    <a:pt x="10" y="59"/>
                    <a:pt x="12" y="62"/>
                    <a:pt x="12" y="62"/>
                  </a:cubicBezTo>
                  <a:cubicBezTo>
                    <a:pt x="15" y="61"/>
                    <a:pt x="15" y="60"/>
                    <a:pt x="18" y="60"/>
                  </a:cubicBezTo>
                  <a:cubicBezTo>
                    <a:pt x="19" y="60"/>
                    <a:pt x="19" y="63"/>
                    <a:pt x="21" y="63"/>
                  </a:cubicBezTo>
                  <a:cubicBezTo>
                    <a:pt x="24" y="64"/>
                    <a:pt x="27" y="62"/>
                    <a:pt x="31" y="63"/>
                  </a:cubicBezTo>
                  <a:cubicBezTo>
                    <a:pt x="33" y="63"/>
                    <a:pt x="33" y="64"/>
                    <a:pt x="35" y="63"/>
                  </a:cubicBezTo>
                  <a:cubicBezTo>
                    <a:pt x="37" y="62"/>
                    <a:pt x="35" y="62"/>
                    <a:pt x="35" y="60"/>
                  </a:cubicBezTo>
                  <a:cubicBezTo>
                    <a:pt x="36" y="60"/>
                    <a:pt x="37" y="60"/>
                    <a:pt x="38" y="59"/>
                  </a:cubicBezTo>
                  <a:cubicBezTo>
                    <a:pt x="38" y="55"/>
                    <a:pt x="31" y="60"/>
                    <a:pt x="33" y="55"/>
                  </a:cubicBezTo>
                  <a:cubicBezTo>
                    <a:pt x="29" y="54"/>
                    <a:pt x="26" y="52"/>
                    <a:pt x="22" y="52"/>
                  </a:cubicBezTo>
                  <a:cubicBezTo>
                    <a:pt x="24" y="49"/>
                    <a:pt x="24" y="50"/>
                    <a:pt x="21" y="48"/>
                  </a:cubicBezTo>
                  <a:cubicBezTo>
                    <a:pt x="20" y="47"/>
                    <a:pt x="20" y="46"/>
                    <a:pt x="19" y="46"/>
                  </a:cubicBezTo>
                  <a:cubicBezTo>
                    <a:pt x="18" y="45"/>
                    <a:pt x="15" y="46"/>
                    <a:pt x="14" y="45"/>
                  </a:cubicBezTo>
                  <a:cubicBezTo>
                    <a:pt x="14" y="45"/>
                    <a:pt x="17" y="40"/>
                    <a:pt x="14" y="41"/>
                  </a:cubicBezTo>
                  <a:cubicBezTo>
                    <a:pt x="13" y="41"/>
                    <a:pt x="14" y="42"/>
                    <a:pt x="12" y="42"/>
                  </a:cubicBezTo>
                  <a:cubicBezTo>
                    <a:pt x="11" y="42"/>
                    <a:pt x="10" y="40"/>
                    <a:pt x="8" y="41"/>
                  </a:cubicBezTo>
                  <a:cubicBezTo>
                    <a:pt x="11" y="37"/>
                    <a:pt x="17" y="36"/>
                    <a:pt x="22" y="34"/>
                  </a:cubicBezTo>
                  <a:cubicBezTo>
                    <a:pt x="21" y="28"/>
                    <a:pt x="26" y="29"/>
                    <a:pt x="28" y="26"/>
                  </a:cubicBezTo>
                  <a:cubicBezTo>
                    <a:pt x="29" y="25"/>
                    <a:pt x="27" y="22"/>
                    <a:pt x="29" y="21"/>
                  </a:cubicBezTo>
                  <a:cubicBezTo>
                    <a:pt x="33" y="24"/>
                    <a:pt x="33" y="22"/>
                    <a:pt x="39" y="22"/>
                  </a:cubicBezTo>
                  <a:cubicBezTo>
                    <a:pt x="42" y="18"/>
                    <a:pt x="46" y="15"/>
                    <a:pt x="54" y="17"/>
                  </a:cubicBezTo>
                  <a:cubicBezTo>
                    <a:pt x="56" y="17"/>
                    <a:pt x="55" y="14"/>
                    <a:pt x="56" y="14"/>
                  </a:cubicBezTo>
                  <a:cubicBezTo>
                    <a:pt x="58" y="13"/>
                    <a:pt x="64" y="15"/>
                    <a:pt x="64" y="11"/>
                  </a:cubicBezTo>
                  <a:cubicBezTo>
                    <a:pt x="66" y="11"/>
                    <a:pt x="66" y="14"/>
                    <a:pt x="67" y="14"/>
                  </a:cubicBezTo>
                  <a:cubicBezTo>
                    <a:pt x="69" y="15"/>
                    <a:pt x="72" y="13"/>
                    <a:pt x="71" y="17"/>
                  </a:cubicBezTo>
                  <a:cubicBezTo>
                    <a:pt x="89" y="17"/>
                    <a:pt x="89" y="17"/>
                    <a:pt x="89" y="17"/>
                  </a:cubicBezTo>
                  <a:cubicBezTo>
                    <a:pt x="84" y="22"/>
                    <a:pt x="99" y="14"/>
                    <a:pt x="94" y="21"/>
                  </a:cubicBezTo>
                  <a:cubicBezTo>
                    <a:pt x="97" y="21"/>
                    <a:pt x="99" y="21"/>
                    <a:pt x="99" y="18"/>
                  </a:cubicBezTo>
                  <a:cubicBezTo>
                    <a:pt x="102" y="21"/>
                    <a:pt x="108" y="20"/>
                    <a:pt x="112" y="21"/>
                  </a:cubicBezTo>
                  <a:cubicBezTo>
                    <a:pt x="112" y="21"/>
                    <a:pt x="112" y="22"/>
                    <a:pt x="113" y="22"/>
                  </a:cubicBezTo>
                  <a:cubicBezTo>
                    <a:pt x="114" y="22"/>
                    <a:pt x="115" y="23"/>
                    <a:pt x="116" y="24"/>
                  </a:cubicBezTo>
                  <a:cubicBezTo>
                    <a:pt x="120" y="24"/>
                    <a:pt x="121" y="21"/>
                    <a:pt x="123" y="24"/>
                  </a:cubicBezTo>
                  <a:cubicBezTo>
                    <a:pt x="124" y="24"/>
                    <a:pt x="140" y="24"/>
                    <a:pt x="141" y="25"/>
                  </a:cubicBezTo>
                  <a:cubicBezTo>
                    <a:pt x="143" y="26"/>
                    <a:pt x="152" y="27"/>
                    <a:pt x="157" y="28"/>
                  </a:cubicBezTo>
                  <a:cubicBezTo>
                    <a:pt x="158" y="30"/>
                    <a:pt x="161" y="31"/>
                    <a:pt x="161" y="34"/>
                  </a:cubicBezTo>
                  <a:cubicBezTo>
                    <a:pt x="166" y="34"/>
                    <a:pt x="168" y="37"/>
                    <a:pt x="172" y="35"/>
                  </a:cubicBezTo>
                  <a:cubicBezTo>
                    <a:pt x="173" y="39"/>
                    <a:pt x="179" y="37"/>
                    <a:pt x="183" y="38"/>
                  </a:cubicBezTo>
                  <a:cubicBezTo>
                    <a:pt x="183" y="36"/>
                    <a:pt x="182" y="37"/>
                    <a:pt x="181" y="36"/>
                  </a:cubicBezTo>
                  <a:cubicBezTo>
                    <a:pt x="183" y="33"/>
                    <a:pt x="187" y="30"/>
                    <a:pt x="192" y="29"/>
                  </a:cubicBezTo>
                  <a:cubicBezTo>
                    <a:pt x="191" y="32"/>
                    <a:pt x="193" y="32"/>
                    <a:pt x="193" y="31"/>
                  </a:cubicBezTo>
                  <a:cubicBezTo>
                    <a:pt x="195" y="31"/>
                    <a:pt x="194" y="33"/>
                    <a:pt x="196" y="34"/>
                  </a:cubicBezTo>
                  <a:cubicBezTo>
                    <a:pt x="199" y="34"/>
                    <a:pt x="199" y="32"/>
                    <a:pt x="199" y="29"/>
                  </a:cubicBezTo>
                  <a:cubicBezTo>
                    <a:pt x="202" y="29"/>
                    <a:pt x="203" y="30"/>
                    <a:pt x="205" y="31"/>
                  </a:cubicBezTo>
                  <a:cubicBezTo>
                    <a:pt x="206" y="29"/>
                    <a:pt x="204" y="28"/>
                    <a:pt x="207" y="25"/>
                  </a:cubicBezTo>
                  <a:cubicBezTo>
                    <a:pt x="210" y="25"/>
                    <a:pt x="211" y="27"/>
                    <a:pt x="212" y="25"/>
                  </a:cubicBezTo>
                  <a:cubicBezTo>
                    <a:pt x="214" y="26"/>
                    <a:pt x="212" y="28"/>
                    <a:pt x="210" y="28"/>
                  </a:cubicBezTo>
                  <a:cubicBezTo>
                    <a:pt x="212" y="32"/>
                    <a:pt x="221" y="24"/>
                    <a:pt x="224" y="29"/>
                  </a:cubicBezTo>
                  <a:cubicBezTo>
                    <a:pt x="229" y="30"/>
                    <a:pt x="221" y="25"/>
                    <a:pt x="226" y="25"/>
                  </a:cubicBezTo>
                  <a:cubicBezTo>
                    <a:pt x="226" y="23"/>
                    <a:pt x="227" y="22"/>
                    <a:pt x="230" y="22"/>
                  </a:cubicBezTo>
                  <a:cubicBezTo>
                    <a:pt x="230" y="26"/>
                    <a:pt x="230" y="26"/>
                    <a:pt x="230" y="26"/>
                  </a:cubicBezTo>
                  <a:cubicBezTo>
                    <a:pt x="233" y="23"/>
                    <a:pt x="234" y="29"/>
                    <a:pt x="237" y="29"/>
                  </a:cubicBezTo>
                  <a:cubicBezTo>
                    <a:pt x="241" y="30"/>
                    <a:pt x="244" y="29"/>
                    <a:pt x="245" y="26"/>
                  </a:cubicBezTo>
                  <a:cubicBezTo>
                    <a:pt x="247" y="28"/>
                    <a:pt x="251" y="28"/>
                    <a:pt x="249" y="32"/>
                  </a:cubicBezTo>
                  <a:cubicBezTo>
                    <a:pt x="253" y="31"/>
                    <a:pt x="256" y="30"/>
                    <a:pt x="256" y="26"/>
                  </a:cubicBezTo>
                  <a:cubicBezTo>
                    <a:pt x="260" y="29"/>
                    <a:pt x="262" y="25"/>
                    <a:pt x="265" y="29"/>
                  </a:cubicBezTo>
                  <a:cubicBezTo>
                    <a:pt x="275" y="29"/>
                    <a:pt x="275" y="29"/>
                    <a:pt x="275" y="29"/>
                  </a:cubicBezTo>
                  <a:cubicBezTo>
                    <a:pt x="275" y="30"/>
                    <a:pt x="273" y="32"/>
                    <a:pt x="273" y="32"/>
                  </a:cubicBezTo>
                  <a:cubicBezTo>
                    <a:pt x="273" y="32"/>
                    <a:pt x="277" y="34"/>
                    <a:pt x="276" y="34"/>
                  </a:cubicBezTo>
                  <a:cubicBezTo>
                    <a:pt x="277" y="34"/>
                    <a:pt x="278" y="32"/>
                    <a:pt x="280" y="32"/>
                  </a:cubicBezTo>
                  <a:cubicBezTo>
                    <a:pt x="281" y="32"/>
                    <a:pt x="280" y="35"/>
                    <a:pt x="280" y="35"/>
                  </a:cubicBezTo>
                  <a:cubicBezTo>
                    <a:pt x="284" y="37"/>
                    <a:pt x="290" y="34"/>
                    <a:pt x="294" y="35"/>
                  </a:cubicBezTo>
                  <a:cubicBezTo>
                    <a:pt x="295" y="37"/>
                    <a:pt x="297" y="36"/>
                    <a:pt x="299" y="36"/>
                  </a:cubicBezTo>
                  <a:cubicBezTo>
                    <a:pt x="296" y="41"/>
                    <a:pt x="303" y="37"/>
                    <a:pt x="303" y="41"/>
                  </a:cubicBezTo>
                  <a:cubicBezTo>
                    <a:pt x="303" y="44"/>
                    <a:pt x="300" y="42"/>
                    <a:pt x="300" y="45"/>
                  </a:cubicBezTo>
                  <a:cubicBezTo>
                    <a:pt x="300" y="47"/>
                    <a:pt x="301" y="47"/>
                    <a:pt x="301" y="49"/>
                  </a:cubicBezTo>
                  <a:cubicBezTo>
                    <a:pt x="316" y="48"/>
                    <a:pt x="329" y="47"/>
                    <a:pt x="341" y="52"/>
                  </a:cubicBezTo>
                  <a:cubicBezTo>
                    <a:pt x="340" y="53"/>
                    <a:pt x="339" y="54"/>
                    <a:pt x="339" y="56"/>
                  </a:cubicBezTo>
                  <a:cubicBezTo>
                    <a:pt x="342" y="56"/>
                    <a:pt x="342" y="54"/>
                    <a:pt x="345" y="55"/>
                  </a:cubicBezTo>
                  <a:cubicBezTo>
                    <a:pt x="344" y="50"/>
                    <a:pt x="345" y="51"/>
                    <a:pt x="343" y="46"/>
                  </a:cubicBezTo>
                  <a:cubicBezTo>
                    <a:pt x="344" y="44"/>
                    <a:pt x="355" y="44"/>
                    <a:pt x="352" y="42"/>
                  </a:cubicBezTo>
                  <a:cubicBezTo>
                    <a:pt x="353" y="39"/>
                    <a:pt x="354" y="42"/>
                    <a:pt x="356" y="42"/>
                  </a:cubicBezTo>
                  <a:cubicBezTo>
                    <a:pt x="356" y="43"/>
                    <a:pt x="359" y="43"/>
                    <a:pt x="359" y="45"/>
                  </a:cubicBezTo>
                  <a:cubicBezTo>
                    <a:pt x="364" y="46"/>
                    <a:pt x="368" y="43"/>
                    <a:pt x="373" y="45"/>
                  </a:cubicBezTo>
                  <a:cubicBezTo>
                    <a:pt x="373" y="45"/>
                    <a:pt x="373" y="46"/>
                    <a:pt x="374" y="46"/>
                  </a:cubicBezTo>
                  <a:cubicBezTo>
                    <a:pt x="375" y="46"/>
                    <a:pt x="376" y="47"/>
                    <a:pt x="377" y="48"/>
                  </a:cubicBezTo>
                  <a:cubicBezTo>
                    <a:pt x="382" y="48"/>
                    <a:pt x="387" y="45"/>
                    <a:pt x="394" y="46"/>
                  </a:cubicBezTo>
                  <a:cubicBezTo>
                    <a:pt x="398" y="43"/>
                    <a:pt x="397" y="41"/>
                    <a:pt x="398" y="38"/>
                  </a:cubicBezTo>
                  <a:cubicBezTo>
                    <a:pt x="397" y="33"/>
                    <a:pt x="393" y="35"/>
                    <a:pt x="393" y="34"/>
                  </a:cubicBezTo>
                  <a:cubicBezTo>
                    <a:pt x="393" y="26"/>
                    <a:pt x="406" y="30"/>
                    <a:pt x="409" y="32"/>
                  </a:cubicBezTo>
                  <a:cubicBezTo>
                    <a:pt x="409" y="34"/>
                    <a:pt x="408" y="35"/>
                    <a:pt x="405" y="35"/>
                  </a:cubicBezTo>
                  <a:cubicBezTo>
                    <a:pt x="408" y="38"/>
                    <a:pt x="405" y="39"/>
                    <a:pt x="404" y="41"/>
                  </a:cubicBezTo>
                  <a:cubicBezTo>
                    <a:pt x="403" y="44"/>
                    <a:pt x="406" y="43"/>
                    <a:pt x="408" y="43"/>
                  </a:cubicBezTo>
                  <a:cubicBezTo>
                    <a:pt x="406" y="48"/>
                    <a:pt x="409" y="48"/>
                    <a:pt x="407" y="52"/>
                  </a:cubicBezTo>
                  <a:cubicBezTo>
                    <a:pt x="411" y="54"/>
                    <a:pt x="413" y="45"/>
                    <a:pt x="412" y="46"/>
                  </a:cubicBezTo>
                  <a:cubicBezTo>
                    <a:pt x="413" y="46"/>
                    <a:pt x="416" y="50"/>
                    <a:pt x="415" y="43"/>
                  </a:cubicBezTo>
                  <a:cubicBezTo>
                    <a:pt x="421" y="44"/>
                    <a:pt x="420" y="38"/>
                    <a:pt x="423" y="36"/>
                  </a:cubicBezTo>
                  <a:cubicBezTo>
                    <a:pt x="422" y="32"/>
                    <a:pt x="419" y="29"/>
                    <a:pt x="414" y="29"/>
                  </a:cubicBezTo>
                  <a:cubicBezTo>
                    <a:pt x="416" y="27"/>
                    <a:pt x="411" y="24"/>
                    <a:pt x="407" y="22"/>
                  </a:cubicBezTo>
                  <a:cubicBezTo>
                    <a:pt x="407" y="20"/>
                    <a:pt x="407" y="18"/>
                    <a:pt x="405" y="18"/>
                  </a:cubicBezTo>
                  <a:cubicBezTo>
                    <a:pt x="405" y="15"/>
                    <a:pt x="409" y="14"/>
                    <a:pt x="409" y="11"/>
                  </a:cubicBezTo>
                  <a:cubicBezTo>
                    <a:pt x="409" y="10"/>
                    <a:pt x="413" y="9"/>
                    <a:pt x="412" y="8"/>
                  </a:cubicBezTo>
                  <a:cubicBezTo>
                    <a:pt x="408" y="5"/>
                    <a:pt x="417" y="9"/>
                    <a:pt x="414" y="5"/>
                  </a:cubicBezTo>
                  <a:cubicBezTo>
                    <a:pt x="414" y="0"/>
                    <a:pt x="417" y="7"/>
                    <a:pt x="418" y="7"/>
                  </a:cubicBezTo>
                  <a:cubicBezTo>
                    <a:pt x="419" y="7"/>
                    <a:pt x="422" y="6"/>
                    <a:pt x="423" y="7"/>
                  </a:cubicBezTo>
                  <a:cubicBezTo>
                    <a:pt x="424" y="7"/>
                    <a:pt x="421" y="9"/>
                    <a:pt x="422" y="10"/>
                  </a:cubicBezTo>
                  <a:cubicBezTo>
                    <a:pt x="423" y="10"/>
                    <a:pt x="426" y="9"/>
                    <a:pt x="426" y="10"/>
                  </a:cubicBezTo>
                  <a:cubicBezTo>
                    <a:pt x="427" y="10"/>
                    <a:pt x="425" y="13"/>
                    <a:pt x="426" y="14"/>
                  </a:cubicBezTo>
                  <a:cubicBezTo>
                    <a:pt x="426" y="14"/>
                    <a:pt x="429" y="14"/>
                    <a:pt x="429" y="14"/>
                  </a:cubicBezTo>
                  <a:cubicBezTo>
                    <a:pt x="430" y="17"/>
                    <a:pt x="427" y="16"/>
                    <a:pt x="429" y="19"/>
                  </a:cubicBezTo>
                  <a:cubicBezTo>
                    <a:pt x="430" y="20"/>
                    <a:pt x="431" y="21"/>
                    <a:pt x="430" y="22"/>
                  </a:cubicBezTo>
                  <a:cubicBezTo>
                    <a:pt x="430" y="22"/>
                    <a:pt x="429" y="23"/>
                    <a:pt x="429" y="24"/>
                  </a:cubicBezTo>
                  <a:cubicBezTo>
                    <a:pt x="429" y="26"/>
                    <a:pt x="428" y="26"/>
                    <a:pt x="428" y="28"/>
                  </a:cubicBezTo>
                  <a:cubicBezTo>
                    <a:pt x="427" y="30"/>
                    <a:pt x="437" y="31"/>
                    <a:pt x="435" y="26"/>
                  </a:cubicBezTo>
                  <a:cubicBezTo>
                    <a:pt x="437" y="26"/>
                    <a:pt x="436" y="30"/>
                    <a:pt x="440" y="29"/>
                  </a:cubicBezTo>
                  <a:cubicBezTo>
                    <a:pt x="438" y="32"/>
                    <a:pt x="441" y="32"/>
                    <a:pt x="440" y="36"/>
                  </a:cubicBezTo>
                  <a:cubicBezTo>
                    <a:pt x="446" y="37"/>
                    <a:pt x="445" y="32"/>
                    <a:pt x="450" y="35"/>
                  </a:cubicBezTo>
                  <a:cubicBezTo>
                    <a:pt x="451" y="35"/>
                    <a:pt x="451" y="34"/>
                    <a:pt x="451" y="34"/>
                  </a:cubicBezTo>
                  <a:cubicBezTo>
                    <a:pt x="455" y="34"/>
                    <a:pt x="450" y="35"/>
                    <a:pt x="453" y="38"/>
                  </a:cubicBezTo>
                  <a:cubicBezTo>
                    <a:pt x="453" y="38"/>
                    <a:pt x="456" y="39"/>
                    <a:pt x="456" y="39"/>
                  </a:cubicBezTo>
                  <a:cubicBezTo>
                    <a:pt x="456" y="42"/>
                    <a:pt x="451" y="43"/>
                    <a:pt x="453" y="48"/>
                  </a:cubicBezTo>
                  <a:moveTo>
                    <a:pt x="286" y="63"/>
                  </a:moveTo>
                  <a:cubicBezTo>
                    <a:pt x="285" y="61"/>
                    <a:pt x="288" y="59"/>
                    <a:pt x="286" y="59"/>
                  </a:cubicBezTo>
                  <a:cubicBezTo>
                    <a:pt x="286" y="60"/>
                    <a:pt x="286" y="60"/>
                    <a:pt x="284" y="60"/>
                  </a:cubicBezTo>
                  <a:cubicBezTo>
                    <a:pt x="284" y="58"/>
                    <a:pt x="285" y="56"/>
                    <a:pt x="283" y="56"/>
                  </a:cubicBezTo>
                  <a:cubicBezTo>
                    <a:pt x="281" y="58"/>
                    <a:pt x="275" y="63"/>
                    <a:pt x="272" y="59"/>
                  </a:cubicBezTo>
                  <a:cubicBezTo>
                    <a:pt x="271" y="55"/>
                    <a:pt x="278" y="60"/>
                    <a:pt x="276" y="55"/>
                  </a:cubicBezTo>
                  <a:cubicBezTo>
                    <a:pt x="275" y="54"/>
                    <a:pt x="273" y="55"/>
                    <a:pt x="273" y="53"/>
                  </a:cubicBezTo>
                  <a:cubicBezTo>
                    <a:pt x="271" y="52"/>
                    <a:pt x="270" y="55"/>
                    <a:pt x="268" y="56"/>
                  </a:cubicBezTo>
                  <a:cubicBezTo>
                    <a:pt x="265" y="57"/>
                    <a:pt x="261" y="56"/>
                    <a:pt x="258" y="57"/>
                  </a:cubicBezTo>
                  <a:cubicBezTo>
                    <a:pt x="258" y="57"/>
                    <a:pt x="257" y="58"/>
                    <a:pt x="256" y="59"/>
                  </a:cubicBezTo>
                  <a:cubicBezTo>
                    <a:pt x="252" y="60"/>
                    <a:pt x="247" y="60"/>
                    <a:pt x="242" y="60"/>
                  </a:cubicBezTo>
                  <a:cubicBezTo>
                    <a:pt x="243" y="63"/>
                    <a:pt x="240" y="64"/>
                    <a:pt x="242" y="64"/>
                  </a:cubicBezTo>
                  <a:cubicBezTo>
                    <a:pt x="242" y="63"/>
                    <a:pt x="244" y="63"/>
                    <a:pt x="244" y="66"/>
                  </a:cubicBezTo>
                  <a:cubicBezTo>
                    <a:pt x="250" y="67"/>
                    <a:pt x="259" y="60"/>
                    <a:pt x="261" y="66"/>
                  </a:cubicBezTo>
                  <a:cubicBezTo>
                    <a:pt x="257" y="63"/>
                    <a:pt x="259" y="66"/>
                    <a:pt x="256" y="67"/>
                  </a:cubicBezTo>
                  <a:cubicBezTo>
                    <a:pt x="254" y="67"/>
                    <a:pt x="252" y="68"/>
                    <a:pt x="251" y="70"/>
                  </a:cubicBezTo>
                  <a:cubicBezTo>
                    <a:pt x="258" y="71"/>
                    <a:pt x="262" y="68"/>
                    <a:pt x="269" y="69"/>
                  </a:cubicBezTo>
                  <a:cubicBezTo>
                    <a:pt x="269" y="70"/>
                    <a:pt x="269" y="73"/>
                    <a:pt x="270" y="73"/>
                  </a:cubicBezTo>
                  <a:cubicBezTo>
                    <a:pt x="271" y="71"/>
                    <a:pt x="273" y="71"/>
                    <a:pt x="275" y="71"/>
                  </a:cubicBezTo>
                  <a:cubicBezTo>
                    <a:pt x="275" y="69"/>
                    <a:pt x="276" y="67"/>
                    <a:pt x="277" y="66"/>
                  </a:cubicBezTo>
                  <a:cubicBezTo>
                    <a:pt x="280" y="63"/>
                    <a:pt x="279" y="66"/>
                    <a:pt x="283" y="66"/>
                  </a:cubicBezTo>
                  <a:cubicBezTo>
                    <a:pt x="283" y="64"/>
                    <a:pt x="284" y="62"/>
                    <a:pt x="286" y="63"/>
                  </a:cubicBezTo>
                  <a:moveTo>
                    <a:pt x="296" y="111"/>
                  </a:moveTo>
                  <a:cubicBezTo>
                    <a:pt x="297" y="107"/>
                    <a:pt x="301" y="108"/>
                    <a:pt x="303" y="106"/>
                  </a:cubicBezTo>
                  <a:cubicBezTo>
                    <a:pt x="303" y="106"/>
                    <a:pt x="305" y="107"/>
                    <a:pt x="306" y="106"/>
                  </a:cubicBezTo>
                  <a:cubicBezTo>
                    <a:pt x="308" y="106"/>
                    <a:pt x="310" y="106"/>
                    <a:pt x="313" y="105"/>
                  </a:cubicBezTo>
                  <a:cubicBezTo>
                    <a:pt x="313" y="105"/>
                    <a:pt x="314" y="103"/>
                    <a:pt x="314" y="102"/>
                  </a:cubicBezTo>
                  <a:cubicBezTo>
                    <a:pt x="318" y="100"/>
                    <a:pt x="320" y="103"/>
                    <a:pt x="321" y="101"/>
                  </a:cubicBezTo>
                  <a:cubicBezTo>
                    <a:pt x="320" y="101"/>
                    <a:pt x="319" y="100"/>
                    <a:pt x="321" y="99"/>
                  </a:cubicBezTo>
                  <a:cubicBezTo>
                    <a:pt x="324" y="100"/>
                    <a:pt x="324" y="98"/>
                    <a:pt x="325" y="99"/>
                  </a:cubicBezTo>
                  <a:cubicBezTo>
                    <a:pt x="326" y="100"/>
                    <a:pt x="327" y="98"/>
                    <a:pt x="327" y="98"/>
                  </a:cubicBezTo>
                  <a:cubicBezTo>
                    <a:pt x="324" y="99"/>
                    <a:pt x="327" y="95"/>
                    <a:pt x="329" y="98"/>
                  </a:cubicBezTo>
                  <a:cubicBezTo>
                    <a:pt x="330" y="95"/>
                    <a:pt x="332" y="95"/>
                    <a:pt x="332" y="91"/>
                  </a:cubicBezTo>
                  <a:cubicBezTo>
                    <a:pt x="327" y="90"/>
                    <a:pt x="326" y="93"/>
                    <a:pt x="321" y="92"/>
                  </a:cubicBezTo>
                  <a:cubicBezTo>
                    <a:pt x="321" y="95"/>
                    <a:pt x="320" y="96"/>
                    <a:pt x="318" y="97"/>
                  </a:cubicBezTo>
                  <a:cubicBezTo>
                    <a:pt x="314" y="99"/>
                    <a:pt x="315" y="96"/>
                    <a:pt x="311" y="97"/>
                  </a:cubicBezTo>
                  <a:cubicBezTo>
                    <a:pt x="310" y="97"/>
                    <a:pt x="311" y="98"/>
                    <a:pt x="308" y="98"/>
                  </a:cubicBezTo>
                  <a:cubicBezTo>
                    <a:pt x="306" y="98"/>
                    <a:pt x="306" y="96"/>
                    <a:pt x="303" y="97"/>
                  </a:cubicBezTo>
                  <a:cubicBezTo>
                    <a:pt x="302" y="96"/>
                    <a:pt x="303" y="94"/>
                    <a:pt x="301" y="94"/>
                  </a:cubicBezTo>
                  <a:cubicBezTo>
                    <a:pt x="301" y="96"/>
                    <a:pt x="301" y="97"/>
                    <a:pt x="300" y="98"/>
                  </a:cubicBezTo>
                  <a:cubicBezTo>
                    <a:pt x="300" y="100"/>
                    <a:pt x="302" y="99"/>
                    <a:pt x="303" y="101"/>
                  </a:cubicBezTo>
                  <a:cubicBezTo>
                    <a:pt x="298" y="100"/>
                    <a:pt x="298" y="102"/>
                    <a:pt x="297" y="104"/>
                  </a:cubicBezTo>
                  <a:cubicBezTo>
                    <a:pt x="295" y="106"/>
                    <a:pt x="292" y="104"/>
                    <a:pt x="292" y="106"/>
                  </a:cubicBezTo>
                  <a:cubicBezTo>
                    <a:pt x="291" y="110"/>
                    <a:pt x="285" y="106"/>
                    <a:pt x="287" y="111"/>
                  </a:cubicBezTo>
                  <a:lnTo>
                    <a:pt x="296" y="111"/>
                  </a:lnTo>
                  <a:close/>
                  <a:moveTo>
                    <a:pt x="398" y="165"/>
                  </a:moveTo>
                  <a:cubicBezTo>
                    <a:pt x="397" y="166"/>
                    <a:pt x="397" y="167"/>
                    <a:pt x="397" y="167"/>
                  </a:cubicBezTo>
                  <a:cubicBezTo>
                    <a:pt x="396" y="167"/>
                    <a:pt x="393" y="168"/>
                    <a:pt x="393" y="168"/>
                  </a:cubicBezTo>
                  <a:cubicBezTo>
                    <a:pt x="391" y="170"/>
                    <a:pt x="394" y="174"/>
                    <a:pt x="391" y="174"/>
                  </a:cubicBezTo>
                  <a:cubicBezTo>
                    <a:pt x="391" y="172"/>
                    <a:pt x="391" y="170"/>
                    <a:pt x="390" y="170"/>
                  </a:cubicBezTo>
                  <a:cubicBezTo>
                    <a:pt x="390" y="175"/>
                    <a:pt x="390" y="175"/>
                    <a:pt x="390" y="175"/>
                  </a:cubicBezTo>
                  <a:cubicBezTo>
                    <a:pt x="397" y="175"/>
                    <a:pt x="397" y="175"/>
                    <a:pt x="397" y="175"/>
                  </a:cubicBezTo>
                  <a:cubicBezTo>
                    <a:pt x="396" y="177"/>
                    <a:pt x="399" y="179"/>
                    <a:pt x="400" y="181"/>
                  </a:cubicBezTo>
                  <a:cubicBezTo>
                    <a:pt x="401" y="185"/>
                    <a:pt x="402" y="184"/>
                    <a:pt x="404" y="186"/>
                  </a:cubicBezTo>
                  <a:cubicBezTo>
                    <a:pt x="402" y="187"/>
                    <a:pt x="400" y="187"/>
                    <a:pt x="401" y="189"/>
                  </a:cubicBezTo>
                  <a:cubicBezTo>
                    <a:pt x="401" y="191"/>
                    <a:pt x="403" y="191"/>
                    <a:pt x="402" y="193"/>
                  </a:cubicBezTo>
                  <a:cubicBezTo>
                    <a:pt x="408" y="193"/>
                    <a:pt x="408" y="193"/>
                    <a:pt x="408" y="193"/>
                  </a:cubicBezTo>
                  <a:cubicBezTo>
                    <a:pt x="410" y="192"/>
                    <a:pt x="410" y="188"/>
                    <a:pt x="409" y="185"/>
                  </a:cubicBezTo>
                  <a:cubicBezTo>
                    <a:pt x="408" y="184"/>
                    <a:pt x="406" y="184"/>
                    <a:pt x="405" y="182"/>
                  </a:cubicBezTo>
                  <a:cubicBezTo>
                    <a:pt x="408" y="175"/>
                    <a:pt x="405" y="179"/>
                    <a:pt x="404" y="177"/>
                  </a:cubicBezTo>
                  <a:cubicBezTo>
                    <a:pt x="402" y="174"/>
                    <a:pt x="402" y="169"/>
                    <a:pt x="401" y="165"/>
                  </a:cubicBezTo>
                  <a:cubicBezTo>
                    <a:pt x="400" y="166"/>
                    <a:pt x="399" y="165"/>
                    <a:pt x="398" y="165"/>
                  </a:cubicBezTo>
                  <a:moveTo>
                    <a:pt x="453" y="209"/>
                  </a:moveTo>
                  <a:cubicBezTo>
                    <a:pt x="448" y="207"/>
                    <a:pt x="449" y="211"/>
                    <a:pt x="447" y="212"/>
                  </a:cubicBezTo>
                  <a:cubicBezTo>
                    <a:pt x="447" y="211"/>
                    <a:pt x="446" y="210"/>
                    <a:pt x="444" y="210"/>
                  </a:cubicBezTo>
                  <a:cubicBezTo>
                    <a:pt x="445" y="215"/>
                    <a:pt x="439" y="213"/>
                    <a:pt x="437" y="214"/>
                  </a:cubicBezTo>
                  <a:cubicBezTo>
                    <a:pt x="436" y="215"/>
                    <a:pt x="437" y="216"/>
                    <a:pt x="436" y="217"/>
                  </a:cubicBezTo>
                  <a:cubicBezTo>
                    <a:pt x="435" y="218"/>
                    <a:pt x="433" y="217"/>
                    <a:pt x="433" y="219"/>
                  </a:cubicBezTo>
                  <a:cubicBezTo>
                    <a:pt x="436" y="219"/>
                    <a:pt x="433" y="220"/>
                    <a:pt x="433" y="223"/>
                  </a:cubicBezTo>
                  <a:cubicBezTo>
                    <a:pt x="436" y="225"/>
                    <a:pt x="437" y="221"/>
                    <a:pt x="439" y="220"/>
                  </a:cubicBezTo>
                  <a:cubicBezTo>
                    <a:pt x="441" y="219"/>
                    <a:pt x="444" y="220"/>
                    <a:pt x="447" y="220"/>
                  </a:cubicBezTo>
                  <a:cubicBezTo>
                    <a:pt x="449" y="220"/>
                    <a:pt x="449" y="219"/>
                    <a:pt x="451" y="219"/>
                  </a:cubicBezTo>
                  <a:cubicBezTo>
                    <a:pt x="455" y="218"/>
                    <a:pt x="459" y="220"/>
                    <a:pt x="460" y="221"/>
                  </a:cubicBezTo>
                  <a:cubicBezTo>
                    <a:pt x="459" y="222"/>
                    <a:pt x="457" y="222"/>
                    <a:pt x="457" y="223"/>
                  </a:cubicBezTo>
                  <a:cubicBezTo>
                    <a:pt x="458" y="222"/>
                    <a:pt x="458" y="224"/>
                    <a:pt x="458" y="224"/>
                  </a:cubicBezTo>
                  <a:cubicBezTo>
                    <a:pt x="459" y="224"/>
                    <a:pt x="460" y="223"/>
                    <a:pt x="460" y="223"/>
                  </a:cubicBezTo>
                  <a:cubicBezTo>
                    <a:pt x="465" y="223"/>
                    <a:pt x="463" y="224"/>
                    <a:pt x="467" y="221"/>
                  </a:cubicBezTo>
                  <a:cubicBezTo>
                    <a:pt x="471" y="219"/>
                    <a:pt x="474" y="223"/>
                    <a:pt x="477" y="220"/>
                  </a:cubicBezTo>
                  <a:cubicBezTo>
                    <a:pt x="473" y="219"/>
                    <a:pt x="477" y="214"/>
                    <a:pt x="474" y="217"/>
                  </a:cubicBezTo>
                  <a:cubicBezTo>
                    <a:pt x="471" y="220"/>
                    <a:pt x="471" y="212"/>
                    <a:pt x="471" y="212"/>
                  </a:cubicBezTo>
                  <a:cubicBezTo>
                    <a:pt x="471" y="211"/>
                    <a:pt x="467" y="212"/>
                    <a:pt x="468" y="209"/>
                  </a:cubicBezTo>
                  <a:cubicBezTo>
                    <a:pt x="461" y="209"/>
                    <a:pt x="461" y="209"/>
                    <a:pt x="461" y="209"/>
                  </a:cubicBezTo>
                  <a:cubicBezTo>
                    <a:pt x="462" y="207"/>
                    <a:pt x="463" y="206"/>
                    <a:pt x="461" y="205"/>
                  </a:cubicBezTo>
                  <a:cubicBezTo>
                    <a:pt x="457" y="206"/>
                    <a:pt x="458" y="205"/>
                    <a:pt x="453" y="205"/>
                  </a:cubicBezTo>
                  <a:cubicBezTo>
                    <a:pt x="452" y="207"/>
                    <a:pt x="451" y="207"/>
                    <a:pt x="453" y="209"/>
                  </a:cubicBezTo>
                  <a:moveTo>
                    <a:pt x="491" y="244"/>
                  </a:moveTo>
                  <a:cubicBezTo>
                    <a:pt x="490" y="244"/>
                    <a:pt x="489" y="244"/>
                    <a:pt x="489" y="243"/>
                  </a:cubicBezTo>
                  <a:cubicBezTo>
                    <a:pt x="495" y="244"/>
                    <a:pt x="489" y="233"/>
                    <a:pt x="495" y="234"/>
                  </a:cubicBezTo>
                  <a:cubicBezTo>
                    <a:pt x="498" y="237"/>
                    <a:pt x="499" y="233"/>
                    <a:pt x="503" y="234"/>
                  </a:cubicBezTo>
                  <a:cubicBezTo>
                    <a:pt x="501" y="226"/>
                    <a:pt x="491" y="224"/>
                    <a:pt x="482" y="226"/>
                  </a:cubicBezTo>
                  <a:cubicBezTo>
                    <a:pt x="481" y="225"/>
                    <a:pt x="481" y="225"/>
                    <a:pt x="481" y="223"/>
                  </a:cubicBezTo>
                  <a:cubicBezTo>
                    <a:pt x="478" y="222"/>
                    <a:pt x="477" y="226"/>
                    <a:pt x="474" y="226"/>
                  </a:cubicBezTo>
                  <a:cubicBezTo>
                    <a:pt x="472" y="226"/>
                    <a:pt x="472" y="224"/>
                    <a:pt x="470" y="224"/>
                  </a:cubicBezTo>
                  <a:cubicBezTo>
                    <a:pt x="468" y="225"/>
                    <a:pt x="467" y="226"/>
                    <a:pt x="465" y="227"/>
                  </a:cubicBezTo>
                  <a:cubicBezTo>
                    <a:pt x="463" y="228"/>
                    <a:pt x="462" y="228"/>
                    <a:pt x="460" y="228"/>
                  </a:cubicBezTo>
                  <a:cubicBezTo>
                    <a:pt x="460" y="231"/>
                    <a:pt x="459" y="232"/>
                    <a:pt x="457" y="233"/>
                  </a:cubicBezTo>
                  <a:cubicBezTo>
                    <a:pt x="457" y="244"/>
                    <a:pt x="455" y="245"/>
                    <a:pt x="456" y="257"/>
                  </a:cubicBezTo>
                  <a:cubicBezTo>
                    <a:pt x="461" y="259"/>
                    <a:pt x="458" y="253"/>
                    <a:pt x="463" y="254"/>
                  </a:cubicBezTo>
                  <a:cubicBezTo>
                    <a:pt x="462" y="251"/>
                    <a:pt x="463" y="249"/>
                    <a:pt x="464" y="248"/>
                  </a:cubicBezTo>
                  <a:cubicBezTo>
                    <a:pt x="466" y="245"/>
                    <a:pt x="464" y="241"/>
                    <a:pt x="465" y="237"/>
                  </a:cubicBezTo>
                  <a:cubicBezTo>
                    <a:pt x="466" y="237"/>
                    <a:pt x="468" y="235"/>
                    <a:pt x="468" y="234"/>
                  </a:cubicBezTo>
                  <a:cubicBezTo>
                    <a:pt x="469" y="233"/>
                    <a:pt x="468" y="230"/>
                    <a:pt x="470" y="230"/>
                  </a:cubicBezTo>
                  <a:cubicBezTo>
                    <a:pt x="472" y="230"/>
                    <a:pt x="474" y="230"/>
                    <a:pt x="475" y="228"/>
                  </a:cubicBezTo>
                  <a:cubicBezTo>
                    <a:pt x="473" y="233"/>
                    <a:pt x="480" y="229"/>
                    <a:pt x="479" y="233"/>
                  </a:cubicBezTo>
                  <a:cubicBezTo>
                    <a:pt x="480" y="237"/>
                    <a:pt x="480" y="235"/>
                    <a:pt x="479" y="240"/>
                  </a:cubicBezTo>
                  <a:cubicBezTo>
                    <a:pt x="481" y="240"/>
                    <a:pt x="482" y="240"/>
                    <a:pt x="482" y="241"/>
                  </a:cubicBezTo>
                  <a:cubicBezTo>
                    <a:pt x="481" y="241"/>
                    <a:pt x="480" y="241"/>
                    <a:pt x="479" y="243"/>
                  </a:cubicBezTo>
                  <a:cubicBezTo>
                    <a:pt x="484" y="241"/>
                    <a:pt x="489" y="247"/>
                    <a:pt x="491" y="244"/>
                  </a:cubicBezTo>
                  <a:moveTo>
                    <a:pt x="516" y="238"/>
                  </a:moveTo>
                  <a:cubicBezTo>
                    <a:pt x="516" y="238"/>
                    <a:pt x="516" y="241"/>
                    <a:pt x="516" y="241"/>
                  </a:cubicBezTo>
                  <a:cubicBezTo>
                    <a:pt x="514" y="243"/>
                    <a:pt x="507" y="237"/>
                    <a:pt x="505" y="240"/>
                  </a:cubicBezTo>
                  <a:cubicBezTo>
                    <a:pt x="505" y="242"/>
                    <a:pt x="503" y="243"/>
                    <a:pt x="502" y="244"/>
                  </a:cubicBezTo>
                  <a:cubicBezTo>
                    <a:pt x="505" y="248"/>
                    <a:pt x="506" y="245"/>
                    <a:pt x="510" y="245"/>
                  </a:cubicBezTo>
                  <a:cubicBezTo>
                    <a:pt x="513" y="245"/>
                    <a:pt x="518" y="247"/>
                    <a:pt x="520" y="244"/>
                  </a:cubicBezTo>
                  <a:cubicBezTo>
                    <a:pt x="519" y="244"/>
                    <a:pt x="519" y="243"/>
                    <a:pt x="520" y="243"/>
                  </a:cubicBezTo>
                  <a:cubicBezTo>
                    <a:pt x="521" y="242"/>
                    <a:pt x="523" y="242"/>
                    <a:pt x="523" y="241"/>
                  </a:cubicBezTo>
                  <a:cubicBezTo>
                    <a:pt x="519" y="241"/>
                    <a:pt x="518" y="238"/>
                    <a:pt x="516" y="238"/>
                  </a:cubicBezTo>
                  <a:moveTo>
                    <a:pt x="496" y="250"/>
                  </a:moveTo>
                  <a:cubicBezTo>
                    <a:pt x="496" y="249"/>
                    <a:pt x="495" y="247"/>
                    <a:pt x="493" y="248"/>
                  </a:cubicBezTo>
                  <a:cubicBezTo>
                    <a:pt x="493" y="248"/>
                    <a:pt x="494" y="251"/>
                    <a:pt x="493" y="251"/>
                  </a:cubicBezTo>
                  <a:cubicBezTo>
                    <a:pt x="486" y="251"/>
                    <a:pt x="486" y="251"/>
                    <a:pt x="486" y="251"/>
                  </a:cubicBezTo>
                  <a:cubicBezTo>
                    <a:pt x="489" y="256"/>
                    <a:pt x="482" y="252"/>
                    <a:pt x="482" y="255"/>
                  </a:cubicBezTo>
                  <a:cubicBezTo>
                    <a:pt x="486" y="255"/>
                    <a:pt x="486" y="255"/>
                    <a:pt x="486" y="255"/>
                  </a:cubicBezTo>
                  <a:cubicBezTo>
                    <a:pt x="487" y="257"/>
                    <a:pt x="485" y="257"/>
                    <a:pt x="485" y="258"/>
                  </a:cubicBezTo>
                  <a:cubicBezTo>
                    <a:pt x="489" y="259"/>
                    <a:pt x="488" y="255"/>
                    <a:pt x="491" y="255"/>
                  </a:cubicBezTo>
                  <a:cubicBezTo>
                    <a:pt x="492" y="256"/>
                    <a:pt x="494" y="257"/>
                    <a:pt x="498" y="257"/>
                  </a:cubicBezTo>
                  <a:cubicBezTo>
                    <a:pt x="497" y="251"/>
                    <a:pt x="507" y="256"/>
                    <a:pt x="505" y="248"/>
                  </a:cubicBezTo>
                  <a:cubicBezTo>
                    <a:pt x="500" y="247"/>
                    <a:pt x="498" y="250"/>
                    <a:pt x="496" y="25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95" name="Freeform 96"/>
            <p:cNvSpPr>
              <a:spLocks/>
            </p:cNvSpPr>
            <p:nvPr/>
          </p:nvSpPr>
          <p:spPr bwMode="auto">
            <a:xfrm>
              <a:off x="4230687" y="1722437"/>
              <a:ext cx="173038" cy="258763"/>
            </a:xfrm>
            <a:custGeom>
              <a:avLst/>
              <a:gdLst>
                <a:gd name="T0" fmla="*/ 13 w 46"/>
                <a:gd name="T1" fmla="*/ 7 h 69"/>
                <a:gd name="T2" fmla="*/ 23 w 46"/>
                <a:gd name="T3" fmla="*/ 6 h 69"/>
                <a:gd name="T4" fmla="*/ 24 w 46"/>
                <a:gd name="T5" fmla="*/ 14 h 69"/>
                <a:gd name="T6" fmla="*/ 17 w 46"/>
                <a:gd name="T7" fmla="*/ 19 h 69"/>
                <a:gd name="T8" fmla="*/ 26 w 46"/>
                <a:gd name="T9" fmla="*/ 23 h 69"/>
                <a:gd name="T10" fmla="*/ 30 w 46"/>
                <a:gd name="T11" fmla="*/ 33 h 69"/>
                <a:gd name="T12" fmla="*/ 33 w 46"/>
                <a:gd name="T13" fmla="*/ 35 h 69"/>
                <a:gd name="T14" fmla="*/ 38 w 46"/>
                <a:gd name="T15" fmla="*/ 38 h 69"/>
                <a:gd name="T16" fmla="*/ 35 w 46"/>
                <a:gd name="T17" fmla="*/ 44 h 69"/>
                <a:gd name="T18" fmla="*/ 44 w 46"/>
                <a:gd name="T19" fmla="*/ 45 h 69"/>
                <a:gd name="T20" fmla="*/ 44 w 46"/>
                <a:gd name="T21" fmla="*/ 54 h 69"/>
                <a:gd name="T22" fmla="*/ 41 w 46"/>
                <a:gd name="T23" fmla="*/ 54 h 69"/>
                <a:gd name="T24" fmla="*/ 44 w 46"/>
                <a:gd name="T25" fmla="*/ 55 h 69"/>
                <a:gd name="T26" fmla="*/ 41 w 46"/>
                <a:gd name="T27" fmla="*/ 59 h 69"/>
                <a:gd name="T28" fmla="*/ 37 w 46"/>
                <a:gd name="T29" fmla="*/ 62 h 69"/>
                <a:gd name="T30" fmla="*/ 23 w 46"/>
                <a:gd name="T31" fmla="*/ 61 h 69"/>
                <a:gd name="T32" fmla="*/ 17 w 46"/>
                <a:gd name="T33" fmla="*/ 62 h 69"/>
                <a:gd name="T34" fmla="*/ 7 w 46"/>
                <a:gd name="T35" fmla="*/ 62 h 69"/>
                <a:gd name="T36" fmla="*/ 10 w 46"/>
                <a:gd name="T37" fmla="*/ 61 h 69"/>
                <a:gd name="T38" fmla="*/ 12 w 46"/>
                <a:gd name="T39" fmla="*/ 62 h 69"/>
                <a:gd name="T40" fmla="*/ 13 w 46"/>
                <a:gd name="T41" fmla="*/ 59 h 69"/>
                <a:gd name="T42" fmla="*/ 21 w 46"/>
                <a:gd name="T43" fmla="*/ 58 h 69"/>
                <a:gd name="T44" fmla="*/ 10 w 46"/>
                <a:gd name="T45" fmla="*/ 54 h 69"/>
                <a:gd name="T46" fmla="*/ 10 w 46"/>
                <a:gd name="T47" fmla="*/ 45 h 69"/>
                <a:gd name="T48" fmla="*/ 13 w 46"/>
                <a:gd name="T49" fmla="*/ 44 h 69"/>
                <a:gd name="T50" fmla="*/ 19 w 46"/>
                <a:gd name="T51" fmla="*/ 44 h 69"/>
                <a:gd name="T52" fmla="*/ 20 w 46"/>
                <a:gd name="T53" fmla="*/ 35 h 69"/>
                <a:gd name="T54" fmla="*/ 16 w 46"/>
                <a:gd name="T55" fmla="*/ 30 h 69"/>
                <a:gd name="T56" fmla="*/ 10 w 46"/>
                <a:gd name="T57" fmla="*/ 31 h 69"/>
                <a:gd name="T58" fmla="*/ 10 w 46"/>
                <a:gd name="T59" fmla="*/ 24 h 69"/>
                <a:gd name="T60" fmla="*/ 5 w 46"/>
                <a:gd name="T61" fmla="*/ 21 h 69"/>
                <a:gd name="T62" fmla="*/ 0 w 46"/>
                <a:gd name="T63" fmla="*/ 7 h 69"/>
                <a:gd name="T64" fmla="*/ 7 w 46"/>
                <a:gd name="T65" fmla="*/ 0 h 69"/>
                <a:gd name="T66" fmla="*/ 20 w 46"/>
                <a:gd name="T67" fmla="*/ 0 h 69"/>
                <a:gd name="T68" fmla="*/ 13 w 46"/>
                <a:gd name="T69" fmla="*/ 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 h="69">
                  <a:moveTo>
                    <a:pt x="13" y="7"/>
                  </a:moveTo>
                  <a:cubicBezTo>
                    <a:pt x="14" y="10"/>
                    <a:pt x="20" y="6"/>
                    <a:pt x="23" y="6"/>
                  </a:cubicBezTo>
                  <a:cubicBezTo>
                    <a:pt x="24" y="8"/>
                    <a:pt x="24" y="11"/>
                    <a:pt x="24" y="14"/>
                  </a:cubicBezTo>
                  <a:cubicBezTo>
                    <a:pt x="21" y="15"/>
                    <a:pt x="18" y="16"/>
                    <a:pt x="17" y="19"/>
                  </a:cubicBezTo>
                  <a:cubicBezTo>
                    <a:pt x="18" y="21"/>
                    <a:pt x="21" y="23"/>
                    <a:pt x="26" y="23"/>
                  </a:cubicBezTo>
                  <a:cubicBezTo>
                    <a:pt x="25" y="28"/>
                    <a:pt x="31" y="26"/>
                    <a:pt x="30" y="33"/>
                  </a:cubicBezTo>
                  <a:cubicBezTo>
                    <a:pt x="30" y="34"/>
                    <a:pt x="33" y="34"/>
                    <a:pt x="33" y="35"/>
                  </a:cubicBezTo>
                  <a:cubicBezTo>
                    <a:pt x="33" y="38"/>
                    <a:pt x="37" y="36"/>
                    <a:pt x="38" y="38"/>
                  </a:cubicBezTo>
                  <a:cubicBezTo>
                    <a:pt x="38" y="40"/>
                    <a:pt x="36" y="42"/>
                    <a:pt x="35" y="44"/>
                  </a:cubicBezTo>
                  <a:cubicBezTo>
                    <a:pt x="39" y="44"/>
                    <a:pt x="42" y="44"/>
                    <a:pt x="44" y="45"/>
                  </a:cubicBezTo>
                  <a:cubicBezTo>
                    <a:pt x="42" y="47"/>
                    <a:pt x="46" y="51"/>
                    <a:pt x="44" y="54"/>
                  </a:cubicBezTo>
                  <a:cubicBezTo>
                    <a:pt x="44" y="54"/>
                    <a:pt x="41" y="53"/>
                    <a:pt x="41" y="54"/>
                  </a:cubicBezTo>
                  <a:cubicBezTo>
                    <a:pt x="41" y="55"/>
                    <a:pt x="43" y="55"/>
                    <a:pt x="44" y="55"/>
                  </a:cubicBezTo>
                  <a:cubicBezTo>
                    <a:pt x="43" y="56"/>
                    <a:pt x="41" y="56"/>
                    <a:pt x="41" y="59"/>
                  </a:cubicBezTo>
                  <a:cubicBezTo>
                    <a:pt x="39" y="60"/>
                    <a:pt x="39" y="62"/>
                    <a:pt x="37" y="62"/>
                  </a:cubicBezTo>
                  <a:cubicBezTo>
                    <a:pt x="32" y="62"/>
                    <a:pt x="29" y="60"/>
                    <a:pt x="23" y="61"/>
                  </a:cubicBezTo>
                  <a:cubicBezTo>
                    <a:pt x="20" y="63"/>
                    <a:pt x="22" y="63"/>
                    <a:pt x="17" y="62"/>
                  </a:cubicBezTo>
                  <a:cubicBezTo>
                    <a:pt x="16" y="65"/>
                    <a:pt x="7" y="69"/>
                    <a:pt x="7" y="62"/>
                  </a:cubicBezTo>
                  <a:cubicBezTo>
                    <a:pt x="9" y="63"/>
                    <a:pt x="10" y="61"/>
                    <a:pt x="10" y="61"/>
                  </a:cubicBezTo>
                  <a:cubicBezTo>
                    <a:pt x="11" y="61"/>
                    <a:pt x="12" y="62"/>
                    <a:pt x="12" y="62"/>
                  </a:cubicBezTo>
                  <a:cubicBezTo>
                    <a:pt x="13" y="61"/>
                    <a:pt x="12" y="60"/>
                    <a:pt x="13" y="59"/>
                  </a:cubicBezTo>
                  <a:cubicBezTo>
                    <a:pt x="15" y="58"/>
                    <a:pt x="18" y="59"/>
                    <a:pt x="21" y="58"/>
                  </a:cubicBezTo>
                  <a:cubicBezTo>
                    <a:pt x="20" y="51"/>
                    <a:pt x="14" y="56"/>
                    <a:pt x="10" y="54"/>
                  </a:cubicBezTo>
                  <a:cubicBezTo>
                    <a:pt x="10" y="45"/>
                    <a:pt x="10" y="45"/>
                    <a:pt x="10" y="45"/>
                  </a:cubicBezTo>
                  <a:cubicBezTo>
                    <a:pt x="13" y="46"/>
                    <a:pt x="15" y="44"/>
                    <a:pt x="13" y="44"/>
                  </a:cubicBezTo>
                  <a:cubicBezTo>
                    <a:pt x="14" y="40"/>
                    <a:pt x="16" y="45"/>
                    <a:pt x="19" y="44"/>
                  </a:cubicBezTo>
                  <a:cubicBezTo>
                    <a:pt x="21" y="44"/>
                    <a:pt x="16" y="38"/>
                    <a:pt x="20" y="35"/>
                  </a:cubicBezTo>
                  <a:cubicBezTo>
                    <a:pt x="19" y="33"/>
                    <a:pt x="15" y="34"/>
                    <a:pt x="16" y="30"/>
                  </a:cubicBezTo>
                  <a:cubicBezTo>
                    <a:pt x="15" y="31"/>
                    <a:pt x="13" y="31"/>
                    <a:pt x="10" y="31"/>
                  </a:cubicBezTo>
                  <a:cubicBezTo>
                    <a:pt x="10" y="24"/>
                    <a:pt x="10" y="24"/>
                    <a:pt x="10" y="24"/>
                  </a:cubicBezTo>
                  <a:cubicBezTo>
                    <a:pt x="10" y="22"/>
                    <a:pt x="5" y="23"/>
                    <a:pt x="5" y="21"/>
                  </a:cubicBezTo>
                  <a:cubicBezTo>
                    <a:pt x="7" y="16"/>
                    <a:pt x="6" y="8"/>
                    <a:pt x="0" y="7"/>
                  </a:cubicBezTo>
                  <a:cubicBezTo>
                    <a:pt x="2" y="5"/>
                    <a:pt x="6" y="4"/>
                    <a:pt x="7" y="0"/>
                  </a:cubicBezTo>
                  <a:cubicBezTo>
                    <a:pt x="20" y="0"/>
                    <a:pt x="20" y="0"/>
                    <a:pt x="20" y="0"/>
                  </a:cubicBezTo>
                  <a:cubicBezTo>
                    <a:pt x="17" y="2"/>
                    <a:pt x="15" y="5"/>
                    <a:pt x="13" y="7"/>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96" name="Freeform 97"/>
            <p:cNvSpPr>
              <a:spLocks/>
            </p:cNvSpPr>
            <p:nvPr/>
          </p:nvSpPr>
          <p:spPr bwMode="auto">
            <a:xfrm>
              <a:off x="1050925" y="1738312"/>
              <a:ext cx="44450" cy="33338"/>
            </a:xfrm>
            <a:custGeom>
              <a:avLst/>
              <a:gdLst>
                <a:gd name="T0" fmla="*/ 11 w 12"/>
                <a:gd name="T1" fmla="*/ 1 h 9"/>
                <a:gd name="T2" fmla="*/ 12 w 12"/>
                <a:gd name="T3" fmla="*/ 6 h 9"/>
                <a:gd name="T4" fmla="*/ 5 w 12"/>
                <a:gd name="T5" fmla="*/ 9 h 9"/>
                <a:gd name="T6" fmla="*/ 5 w 12"/>
                <a:gd name="T7" fmla="*/ 6 h 9"/>
                <a:gd name="T8" fmla="*/ 2 w 12"/>
                <a:gd name="T9" fmla="*/ 8 h 9"/>
                <a:gd name="T10" fmla="*/ 4 w 12"/>
                <a:gd name="T11" fmla="*/ 6 h 9"/>
                <a:gd name="T12" fmla="*/ 11 w 12"/>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2" h="9">
                  <a:moveTo>
                    <a:pt x="11" y="1"/>
                  </a:moveTo>
                  <a:cubicBezTo>
                    <a:pt x="9" y="2"/>
                    <a:pt x="10" y="5"/>
                    <a:pt x="12" y="6"/>
                  </a:cubicBezTo>
                  <a:cubicBezTo>
                    <a:pt x="11" y="8"/>
                    <a:pt x="8" y="8"/>
                    <a:pt x="5" y="9"/>
                  </a:cubicBezTo>
                  <a:cubicBezTo>
                    <a:pt x="5" y="6"/>
                    <a:pt x="5" y="6"/>
                    <a:pt x="5" y="6"/>
                  </a:cubicBezTo>
                  <a:cubicBezTo>
                    <a:pt x="4" y="6"/>
                    <a:pt x="4" y="8"/>
                    <a:pt x="2" y="8"/>
                  </a:cubicBezTo>
                  <a:cubicBezTo>
                    <a:pt x="0" y="6"/>
                    <a:pt x="3" y="7"/>
                    <a:pt x="4" y="6"/>
                  </a:cubicBezTo>
                  <a:cubicBezTo>
                    <a:pt x="5" y="5"/>
                    <a:pt x="8" y="0"/>
                    <a:pt x="11" y="1"/>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97" name="Freeform 98"/>
            <p:cNvSpPr>
              <a:spLocks/>
            </p:cNvSpPr>
            <p:nvPr/>
          </p:nvSpPr>
          <p:spPr bwMode="auto">
            <a:xfrm>
              <a:off x="7366000" y="2157412"/>
              <a:ext cx="26988" cy="30163"/>
            </a:xfrm>
            <a:custGeom>
              <a:avLst/>
              <a:gdLst>
                <a:gd name="T0" fmla="*/ 2 w 7"/>
                <a:gd name="T1" fmla="*/ 2 h 8"/>
                <a:gd name="T2" fmla="*/ 7 w 7"/>
                <a:gd name="T3" fmla="*/ 1 h 8"/>
                <a:gd name="T4" fmla="*/ 0 w 7"/>
                <a:gd name="T5" fmla="*/ 8 h 8"/>
                <a:gd name="T6" fmla="*/ 2 w 7"/>
                <a:gd name="T7" fmla="*/ 2 h 8"/>
              </a:gdLst>
              <a:ahLst/>
              <a:cxnLst>
                <a:cxn ang="0">
                  <a:pos x="T0" y="T1"/>
                </a:cxn>
                <a:cxn ang="0">
                  <a:pos x="T2" y="T3"/>
                </a:cxn>
                <a:cxn ang="0">
                  <a:pos x="T4" y="T5"/>
                </a:cxn>
                <a:cxn ang="0">
                  <a:pos x="T6" y="T7"/>
                </a:cxn>
              </a:cxnLst>
              <a:rect l="0" t="0" r="r" b="b"/>
              <a:pathLst>
                <a:path w="7" h="8">
                  <a:moveTo>
                    <a:pt x="2" y="2"/>
                  </a:moveTo>
                  <a:cubicBezTo>
                    <a:pt x="3" y="0"/>
                    <a:pt x="4" y="3"/>
                    <a:pt x="7" y="1"/>
                  </a:cubicBezTo>
                  <a:cubicBezTo>
                    <a:pt x="6" y="4"/>
                    <a:pt x="6" y="8"/>
                    <a:pt x="0" y="8"/>
                  </a:cubicBezTo>
                  <a:cubicBezTo>
                    <a:pt x="0" y="6"/>
                    <a:pt x="6" y="4"/>
                    <a:pt x="2"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98" name="Freeform 99"/>
            <p:cNvSpPr>
              <a:spLocks/>
            </p:cNvSpPr>
            <p:nvPr/>
          </p:nvSpPr>
          <p:spPr bwMode="auto">
            <a:xfrm>
              <a:off x="6702425" y="2986088"/>
              <a:ext cx="214313" cy="247650"/>
            </a:xfrm>
            <a:custGeom>
              <a:avLst/>
              <a:gdLst>
                <a:gd name="T0" fmla="*/ 46 w 57"/>
                <a:gd name="T1" fmla="*/ 4 h 66"/>
                <a:gd name="T2" fmla="*/ 51 w 57"/>
                <a:gd name="T3" fmla="*/ 7 h 66"/>
                <a:gd name="T4" fmla="*/ 57 w 57"/>
                <a:gd name="T5" fmla="*/ 11 h 66"/>
                <a:gd name="T6" fmla="*/ 51 w 57"/>
                <a:gd name="T7" fmla="*/ 18 h 66"/>
                <a:gd name="T8" fmla="*/ 50 w 57"/>
                <a:gd name="T9" fmla="*/ 27 h 66"/>
                <a:gd name="T10" fmla="*/ 53 w 57"/>
                <a:gd name="T11" fmla="*/ 29 h 66"/>
                <a:gd name="T12" fmla="*/ 53 w 57"/>
                <a:gd name="T13" fmla="*/ 34 h 66"/>
                <a:gd name="T14" fmla="*/ 55 w 57"/>
                <a:gd name="T15" fmla="*/ 36 h 66"/>
                <a:gd name="T16" fmla="*/ 48 w 57"/>
                <a:gd name="T17" fmla="*/ 41 h 66"/>
                <a:gd name="T18" fmla="*/ 47 w 57"/>
                <a:gd name="T19" fmla="*/ 48 h 66"/>
                <a:gd name="T20" fmla="*/ 47 w 57"/>
                <a:gd name="T21" fmla="*/ 50 h 66"/>
                <a:gd name="T22" fmla="*/ 44 w 57"/>
                <a:gd name="T23" fmla="*/ 50 h 66"/>
                <a:gd name="T24" fmla="*/ 40 w 57"/>
                <a:gd name="T25" fmla="*/ 56 h 66"/>
                <a:gd name="T26" fmla="*/ 40 w 57"/>
                <a:gd name="T27" fmla="*/ 65 h 66"/>
                <a:gd name="T28" fmla="*/ 26 w 57"/>
                <a:gd name="T29" fmla="*/ 60 h 66"/>
                <a:gd name="T30" fmla="*/ 25 w 57"/>
                <a:gd name="T31" fmla="*/ 63 h 66"/>
                <a:gd name="T32" fmla="*/ 20 w 57"/>
                <a:gd name="T33" fmla="*/ 60 h 66"/>
                <a:gd name="T34" fmla="*/ 13 w 57"/>
                <a:gd name="T35" fmla="*/ 60 h 66"/>
                <a:gd name="T36" fmla="*/ 9 w 57"/>
                <a:gd name="T37" fmla="*/ 59 h 66"/>
                <a:gd name="T38" fmla="*/ 4 w 57"/>
                <a:gd name="T39" fmla="*/ 50 h 66"/>
                <a:gd name="T40" fmla="*/ 5 w 57"/>
                <a:gd name="T41" fmla="*/ 45 h 66"/>
                <a:gd name="T42" fmla="*/ 4 w 57"/>
                <a:gd name="T43" fmla="*/ 45 h 66"/>
                <a:gd name="T44" fmla="*/ 2 w 57"/>
                <a:gd name="T45" fmla="*/ 34 h 66"/>
                <a:gd name="T46" fmla="*/ 16 w 57"/>
                <a:gd name="T47" fmla="*/ 32 h 66"/>
                <a:gd name="T48" fmla="*/ 16 w 57"/>
                <a:gd name="T49" fmla="*/ 28 h 66"/>
                <a:gd name="T50" fmla="*/ 26 w 57"/>
                <a:gd name="T51" fmla="*/ 21 h 66"/>
                <a:gd name="T52" fmla="*/ 34 w 57"/>
                <a:gd name="T53" fmla="*/ 18 h 66"/>
                <a:gd name="T54" fmla="*/ 36 w 57"/>
                <a:gd name="T55" fmla="*/ 14 h 66"/>
                <a:gd name="T56" fmla="*/ 39 w 57"/>
                <a:gd name="T57" fmla="*/ 14 h 66"/>
                <a:gd name="T58" fmla="*/ 41 w 57"/>
                <a:gd name="T59" fmla="*/ 11 h 66"/>
                <a:gd name="T60" fmla="*/ 47 w 57"/>
                <a:gd name="T61" fmla="*/ 4 h 66"/>
                <a:gd name="T62" fmla="*/ 46 w 57"/>
                <a:gd name="T63" fmla="*/ 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 h="66">
                  <a:moveTo>
                    <a:pt x="46" y="4"/>
                  </a:moveTo>
                  <a:cubicBezTo>
                    <a:pt x="47" y="0"/>
                    <a:pt x="49" y="7"/>
                    <a:pt x="51" y="7"/>
                  </a:cubicBezTo>
                  <a:cubicBezTo>
                    <a:pt x="53" y="8"/>
                    <a:pt x="54" y="11"/>
                    <a:pt x="57" y="11"/>
                  </a:cubicBezTo>
                  <a:cubicBezTo>
                    <a:pt x="56" y="15"/>
                    <a:pt x="56" y="18"/>
                    <a:pt x="51" y="18"/>
                  </a:cubicBezTo>
                  <a:cubicBezTo>
                    <a:pt x="50" y="21"/>
                    <a:pt x="53" y="26"/>
                    <a:pt x="50" y="27"/>
                  </a:cubicBezTo>
                  <a:cubicBezTo>
                    <a:pt x="49" y="28"/>
                    <a:pt x="52" y="29"/>
                    <a:pt x="53" y="29"/>
                  </a:cubicBezTo>
                  <a:cubicBezTo>
                    <a:pt x="53" y="31"/>
                    <a:pt x="52" y="33"/>
                    <a:pt x="53" y="34"/>
                  </a:cubicBezTo>
                  <a:cubicBezTo>
                    <a:pt x="53" y="35"/>
                    <a:pt x="55" y="35"/>
                    <a:pt x="55" y="36"/>
                  </a:cubicBezTo>
                  <a:cubicBezTo>
                    <a:pt x="55" y="40"/>
                    <a:pt x="51" y="43"/>
                    <a:pt x="48" y="41"/>
                  </a:cubicBezTo>
                  <a:cubicBezTo>
                    <a:pt x="49" y="44"/>
                    <a:pt x="51" y="45"/>
                    <a:pt x="47" y="48"/>
                  </a:cubicBezTo>
                  <a:cubicBezTo>
                    <a:pt x="47" y="48"/>
                    <a:pt x="47" y="50"/>
                    <a:pt x="47" y="50"/>
                  </a:cubicBezTo>
                  <a:cubicBezTo>
                    <a:pt x="47" y="51"/>
                    <a:pt x="45" y="50"/>
                    <a:pt x="44" y="50"/>
                  </a:cubicBezTo>
                  <a:cubicBezTo>
                    <a:pt x="43" y="52"/>
                    <a:pt x="44" y="58"/>
                    <a:pt x="40" y="56"/>
                  </a:cubicBezTo>
                  <a:cubicBezTo>
                    <a:pt x="43" y="59"/>
                    <a:pt x="39" y="60"/>
                    <a:pt x="40" y="65"/>
                  </a:cubicBezTo>
                  <a:cubicBezTo>
                    <a:pt x="33" y="66"/>
                    <a:pt x="31" y="61"/>
                    <a:pt x="26" y="60"/>
                  </a:cubicBezTo>
                  <a:cubicBezTo>
                    <a:pt x="25" y="60"/>
                    <a:pt x="25" y="62"/>
                    <a:pt x="25" y="63"/>
                  </a:cubicBezTo>
                  <a:cubicBezTo>
                    <a:pt x="22" y="64"/>
                    <a:pt x="21" y="61"/>
                    <a:pt x="20" y="60"/>
                  </a:cubicBezTo>
                  <a:cubicBezTo>
                    <a:pt x="18" y="60"/>
                    <a:pt x="15" y="61"/>
                    <a:pt x="13" y="60"/>
                  </a:cubicBezTo>
                  <a:cubicBezTo>
                    <a:pt x="12" y="60"/>
                    <a:pt x="14" y="56"/>
                    <a:pt x="9" y="59"/>
                  </a:cubicBezTo>
                  <a:cubicBezTo>
                    <a:pt x="8" y="55"/>
                    <a:pt x="8" y="51"/>
                    <a:pt x="4" y="50"/>
                  </a:cubicBezTo>
                  <a:cubicBezTo>
                    <a:pt x="3" y="48"/>
                    <a:pt x="5" y="48"/>
                    <a:pt x="5" y="45"/>
                  </a:cubicBezTo>
                  <a:cubicBezTo>
                    <a:pt x="5" y="43"/>
                    <a:pt x="3" y="45"/>
                    <a:pt x="4" y="45"/>
                  </a:cubicBezTo>
                  <a:cubicBezTo>
                    <a:pt x="0" y="42"/>
                    <a:pt x="3" y="39"/>
                    <a:pt x="2" y="34"/>
                  </a:cubicBezTo>
                  <a:cubicBezTo>
                    <a:pt x="8" y="34"/>
                    <a:pt x="12" y="34"/>
                    <a:pt x="16" y="32"/>
                  </a:cubicBezTo>
                  <a:cubicBezTo>
                    <a:pt x="16" y="30"/>
                    <a:pt x="19" y="29"/>
                    <a:pt x="16" y="28"/>
                  </a:cubicBezTo>
                  <a:cubicBezTo>
                    <a:pt x="17" y="26"/>
                    <a:pt x="29" y="23"/>
                    <a:pt x="26" y="21"/>
                  </a:cubicBezTo>
                  <a:cubicBezTo>
                    <a:pt x="28" y="19"/>
                    <a:pt x="31" y="18"/>
                    <a:pt x="34" y="18"/>
                  </a:cubicBezTo>
                  <a:cubicBezTo>
                    <a:pt x="37" y="18"/>
                    <a:pt x="35" y="15"/>
                    <a:pt x="36" y="14"/>
                  </a:cubicBezTo>
                  <a:cubicBezTo>
                    <a:pt x="36" y="14"/>
                    <a:pt x="38" y="14"/>
                    <a:pt x="39" y="14"/>
                  </a:cubicBezTo>
                  <a:cubicBezTo>
                    <a:pt x="40" y="13"/>
                    <a:pt x="39" y="10"/>
                    <a:pt x="41" y="11"/>
                  </a:cubicBezTo>
                  <a:cubicBezTo>
                    <a:pt x="40" y="5"/>
                    <a:pt x="45" y="7"/>
                    <a:pt x="47" y="4"/>
                  </a:cubicBezTo>
                  <a:lnTo>
                    <a:pt x="46" y="4"/>
                  </a:lnTo>
                  <a:close/>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99" name="Freeform 100"/>
            <p:cNvSpPr>
              <a:spLocks/>
            </p:cNvSpPr>
            <p:nvPr/>
          </p:nvSpPr>
          <p:spPr bwMode="auto">
            <a:xfrm>
              <a:off x="6919912" y="3162300"/>
              <a:ext cx="96838" cy="109538"/>
            </a:xfrm>
            <a:custGeom>
              <a:avLst/>
              <a:gdLst>
                <a:gd name="T0" fmla="*/ 23 w 26"/>
                <a:gd name="T1" fmla="*/ 1 h 29"/>
                <a:gd name="T2" fmla="*/ 18 w 26"/>
                <a:gd name="T3" fmla="*/ 6 h 29"/>
                <a:gd name="T4" fmla="*/ 17 w 26"/>
                <a:gd name="T5" fmla="*/ 6 h 29"/>
                <a:gd name="T6" fmla="*/ 18 w 26"/>
                <a:gd name="T7" fmla="*/ 10 h 29"/>
                <a:gd name="T8" fmla="*/ 21 w 26"/>
                <a:gd name="T9" fmla="*/ 13 h 29"/>
                <a:gd name="T10" fmla="*/ 23 w 26"/>
                <a:gd name="T11" fmla="*/ 26 h 29"/>
                <a:gd name="T12" fmla="*/ 17 w 26"/>
                <a:gd name="T13" fmla="*/ 26 h 29"/>
                <a:gd name="T14" fmla="*/ 13 w 26"/>
                <a:gd name="T15" fmla="*/ 12 h 29"/>
                <a:gd name="T16" fmla="*/ 7 w 26"/>
                <a:gd name="T17" fmla="*/ 16 h 29"/>
                <a:gd name="T18" fmla="*/ 7 w 26"/>
                <a:gd name="T19" fmla="*/ 25 h 29"/>
                <a:gd name="T20" fmla="*/ 3 w 26"/>
                <a:gd name="T21" fmla="*/ 29 h 29"/>
                <a:gd name="T22" fmla="*/ 2 w 26"/>
                <a:gd name="T23" fmla="*/ 22 h 29"/>
                <a:gd name="T24" fmla="*/ 3 w 26"/>
                <a:gd name="T25" fmla="*/ 20 h 29"/>
                <a:gd name="T26" fmla="*/ 2 w 26"/>
                <a:gd name="T27" fmla="*/ 19 h 29"/>
                <a:gd name="T28" fmla="*/ 3 w 26"/>
                <a:gd name="T29" fmla="*/ 13 h 29"/>
                <a:gd name="T30" fmla="*/ 0 w 26"/>
                <a:gd name="T31" fmla="*/ 10 h 29"/>
                <a:gd name="T32" fmla="*/ 11 w 26"/>
                <a:gd name="T33" fmla="*/ 1 h 29"/>
                <a:gd name="T34" fmla="*/ 23 w 26"/>
                <a:gd name="T35"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9">
                  <a:moveTo>
                    <a:pt x="23" y="1"/>
                  </a:moveTo>
                  <a:cubicBezTo>
                    <a:pt x="26" y="7"/>
                    <a:pt x="16" y="4"/>
                    <a:pt x="18" y="6"/>
                  </a:cubicBezTo>
                  <a:cubicBezTo>
                    <a:pt x="20" y="8"/>
                    <a:pt x="19" y="7"/>
                    <a:pt x="17" y="6"/>
                  </a:cubicBezTo>
                  <a:cubicBezTo>
                    <a:pt x="17" y="8"/>
                    <a:pt x="18" y="9"/>
                    <a:pt x="18" y="10"/>
                  </a:cubicBezTo>
                  <a:cubicBezTo>
                    <a:pt x="19" y="11"/>
                    <a:pt x="21" y="13"/>
                    <a:pt x="21" y="13"/>
                  </a:cubicBezTo>
                  <a:cubicBezTo>
                    <a:pt x="22" y="17"/>
                    <a:pt x="22" y="22"/>
                    <a:pt x="23" y="26"/>
                  </a:cubicBezTo>
                  <a:cubicBezTo>
                    <a:pt x="17" y="26"/>
                    <a:pt x="17" y="26"/>
                    <a:pt x="17" y="26"/>
                  </a:cubicBezTo>
                  <a:cubicBezTo>
                    <a:pt x="15" y="21"/>
                    <a:pt x="13" y="18"/>
                    <a:pt x="13" y="12"/>
                  </a:cubicBezTo>
                  <a:cubicBezTo>
                    <a:pt x="10" y="12"/>
                    <a:pt x="12" y="17"/>
                    <a:pt x="7" y="16"/>
                  </a:cubicBezTo>
                  <a:cubicBezTo>
                    <a:pt x="7" y="25"/>
                    <a:pt x="7" y="25"/>
                    <a:pt x="7" y="25"/>
                  </a:cubicBezTo>
                  <a:cubicBezTo>
                    <a:pt x="8" y="28"/>
                    <a:pt x="3" y="26"/>
                    <a:pt x="3" y="29"/>
                  </a:cubicBezTo>
                  <a:cubicBezTo>
                    <a:pt x="1" y="29"/>
                    <a:pt x="1" y="24"/>
                    <a:pt x="2" y="22"/>
                  </a:cubicBezTo>
                  <a:cubicBezTo>
                    <a:pt x="2" y="21"/>
                    <a:pt x="3" y="20"/>
                    <a:pt x="3" y="20"/>
                  </a:cubicBezTo>
                  <a:cubicBezTo>
                    <a:pt x="3" y="19"/>
                    <a:pt x="2" y="19"/>
                    <a:pt x="2" y="19"/>
                  </a:cubicBezTo>
                  <a:cubicBezTo>
                    <a:pt x="1" y="18"/>
                    <a:pt x="4" y="16"/>
                    <a:pt x="3" y="13"/>
                  </a:cubicBezTo>
                  <a:cubicBezTo>
                    <a:pt x="4" y="11"/>
                    <a:pt x="2" y="11"/>
                    <a:pt x="0" y="10"/>
                  </a:cubicBezTo>
                  <a:cubicBezTo>
                    <a:pt x="2" y="5"/>
                    <a:pt x="4" y="0"/>
                    <a:pt x="11" y="1"/>
                  </a:cubicBezTo>
                  <a:cubicBezTo>
                    <a:pt x="7" y="5"/>
                    <a:pt x="19" y="1"/>
                    <a:pt x="23" y="1"/>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00" name="Freeform 101"/>
            <p:cNvSpPr>
              <a:spLocks/>
            </p:cNvSpPr>
            <p:nvPr/>
          </p:nvSpPr>
          <p:spPr bwMode="auto">
            <a:xfrm>
              <a:off x="6630987" y="3271838"/>
              <a:ext cx="225425" cy="63500"/>
            </a:xfrm>
            <a:custGeom>
              <a:avLst/>
              <a:gdLst>
                <a:gd name="T0" fmla="*/ 1 w 60"/>
                <a:gd name="T1" fmla="*/ 5 h 17"/>
                <a:gd name="T2" fmla="*/ 7 w 60"/>
                <a:gd name="T3" fmla="*/ 1 h 17"/>
                <a:gd name="T4" fmla="*/ 10 w 60"/>
                <a:gd name="T5" fmla="*/ 4 h 17"/>
                <a:gd name="T6" fmla="*/ 13 w 60"/>
                <a:gd name="T7" fmla="*/ 5 h 17"/>
                <a:gd name="T8" fmla="*/ 27 w 60"/>
                <a:gd name="T9" fmla="*/ 8 h 17"/>
                <a:gd name="T10" fmla="*/ 41 w 60"/>
                <a:gd name="T11" fmla="*/ 7 h 17"/>
                <a:gd name="T12" fmla="*/ 44 w 60"/>
                <a:gd name="T13" fmla="*/ 10 h 17"/>
                <a:gd name="T14" fmla="*/ 48 w 60"/>
                <a:gd name="T15" fmla="*/ 11 h 17"/>
                <a:gd name="T16" fmla="*/ 55 w 60"/>
                <a:gd name="T17" fmla="*/ 11 h 17"/>
                <a:gd name="T18" fmla="*/ 56 w 60"/>
                <a:gd name="T19" fmla="*/ 15 h 17"/>
                <a:gd name="T20" fmla="*/ 53 w 60"/>
                <a:gd name="T21" fmla="*/ 15 h 17"/>
                <a:gd name="T22" fmla="*/ 25 w 60"/>
                <a:gd name="T23" fmla="*/ 11 h 17"/>
                <a:gd name="T24" fmla="*/ 18 w 60"/>
                <a:gd name="T25" fmla="*/ 11 h 17"/>
                <a:gd name="T26" fmla="*/ 8 w 60"/>
                <a:gd name="T27" fmla="*/ 8 h 17"/>
                <a:gd name="T28" fmla="*/ 1 w 60"/>
                <a:gd name="T2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7">
                  <a:moveTo>
                    <a:pt x="1" y="5"/>
                  </a:moveTo>
                  <a:cubicBezTo>
                    <a:pt x="0" y="1"/>
                    <a:pt x="6" y="3"/>
                    <a:pt x="7" y="1"/>
                  </a:cubicBezTo>
                  <a:cubicBezTo>
                    <a:pt x="10" y="0"/>
                    <a:pt x="9" y="3"/>
                    <a:pt x="10" y="4"/>
                  </a:cubicBezTo>
                  <a:cubicBezTo>
                    <a:pt x="11" y="5"/>
                    <a:pt x="13" y="4"/>
                    <a:pt x="13" y="5"/>
                  </a:cubicBezTo>
                  <a:cubicBezTo>
                    <a:pt x="19" y="3"/>
                    <a:pt x="21" y="4"/>
                    <a:pt x="27" y="8"/>
                  </a:cubicBezTo>
                  <a:cubicBezTo>
                    <a:pt x="32" y="5"/>
                    <a:pt x="34" y="7"/>
                    <a:pt x="41" y="7"/>
                  </a:cubicBezTo>
                  <a:cubicBezTo>
                    <a:pt x="43" y="6"/>
                    <a:pt x="43" y="8"/>
                    <a:pt x="44" y="10"/>
                  </a:cubicBezTo>
                  <a:cubicBezTo>
                    <a:pt x="46" y="9"/>
                    <a:pt x="48" y="9"/>
                    <a:pt x="48" y="11"/>
                  </a:cubicBezTo>
                  <a:cubicBezTo>
                    <a:pt x="51" y="9"/>
                    <a:pt x="55" y="14"/>
                    <a:pt x="55" y="11"/>
                  </a:cubicBezTo>
                  <a:cubicBezTo>
                    <a:pt x="60" y="11"/>
                    <a:pt x="52" y="16"/>
                    <a:pt x="56" y="15"/>
                  </a:cubicBezTo>
                  <a:cubicBezTo>
                    <a:pt x="56" y="17"/>
                    <a:pt x="55" y="15"/>
                    <a:pt x="53" y="15"/>
                  </a:cubicBezTo>
                  <a:cubicBezTo>
                    <a:pt x="43" y="17"/>
                    <a:pt x="34" y="13"/>
                    <a:pt x="25" y="11"/>
                  </a:cubicBezTo>
                  <a:cubicBezTo>
                    <a:pt x="23" y="11"/>
                    <a:pt x="21" y="11"/>
                    <a:pt x="18" y="11"/>
                  </a:cubicBezTo>
                  <a:cubicBezTo>
                    <a:pt x="15" y="10"/>
                    <a:pt x="12" y="9"/>
                    <a:pt x="8" y="8"/>
                  </a:cubicBezTo>
                  <a:cubicBezTo>
                    <a:pt x="6" y="7"/>
                    <a:pt x="2" y="8"/>
                    <a:pt x="1" y="5"/>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01" name="Freeform 102"/>
            <p:cNvSpPr>
              <a:spLocks/>
            </p:cNvSpPr>
            <p:nvPr/>
          </p:nvSpPr>
          <p:spPr bwMode="auto">
            <a:xfrm>
              <a:off x="6931025" y="3346450"/>
              <a:ext cx="30163" cy="15875"/>
            </a:xfrm>
            <a:custGeom>
              <a:avLst/>
              <a:gdLst>
                <a:gd name="T0" fmla="*/ 3 w 8"/>
                <a:gd name="T1" fmla="*/ 2 h 4"/>
                <a:gd name="T2" fmla="*/ 8 w 8"/>
                <a:gd name="T3" fmla="*/ 4 h 4"/>
                <a:gd name="T4" fmla="*/ 3 w 8"/>
                <a:gd name="T5" fmla="*/ 4 h 4"/>
                <a:gd name="T6" fmla="*/ 1 w 8"/>
                <a:gd name="T7" fmla="*/ 2 h 4"/>
                <a:gd name="T8" fmla="*/ 3 w 8"/>
                <a:gd name="T9" fmla="*/ 2 h 4"/>
              </a:gdLst>
              <a:ahLst/>
              <a:cxnLst>
                <a:cxn ang="0">
                  <a:pos x="T0" y="T1"/>
                </a:cxn>
                <a:cxn ang="0">
                  <a:pos x="T2" y="T3"/>
                </a:cxn>
                <a:cxn ang="0">
                  <a:pos x="T4" y="T5"/>
                </a:cxn>
                <a:cxn ang="0">
                  <a:pos x="T6" y="T7"/>
                </a:cxn>
                <a:cxn ang="0">
                  <a:pos x="T8" y="T9"/>
                </a:cxn>
              </a:cxnLst>
              <a:rect l="0" t="0" r="r" b="b"/>
              <a:pathLst>
                <a:path w="8" h="4">
                  <a:moveTo>
                    <a:pt x="3" y="2"/>
                  </a:moveTo>
                  <a:cubicBezTo>
                    <a:pt x="5" y="2"/>
                    <a:pt x="8" y="2"/>
                    <a:pt x="8" y="4"/>
                  </a:cubicBezTo>
                  <a:cubicBezTo>
                    <a:pt x="3" y="4"/>
                    <a:pt x="3" y="4"/>
                    <a:pt x="3" y="4"/>
                  </a:cubicBezTo>
                  <a:cubicBezTo>
                    <a:pt x="3" y="2"/>
                    <a:pt x="2" y="3"/>
                    <a:pt x="1" y="2"/>
                  </a:cubicBezTo>
                  <a:cubicBezTo>
                    <a:pt x="0" y="0"/>
                    <a:pt x="2" y="1"/>
                    <a:pt x="3"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02" name="Freeform 103"/>
            <p:cNvSpPr>
              <a:spLocks/>
            </p:cNvSpPr>
            <p:nvPr/>
          </p:nvSpPr>
          <p:spPr bwMode="auto">
            <a:xfrm>
              <a:off x="7932737" y="4070350"/>
              <a:ext cx="165100" cy="165100"/>
            </a:xfrm>
            <a:custGeom>
              <a:avLst/>
              <a:gdLst>
                <a:gd name="T0" fmla="*/ 1 w 44"/>
                <a:gd name="T1" fmla="*/ 38 h 44"/>
                <a:gd name="T2" fmla="*/ 4 w 44"/>
                <a:gd name="T3" fmla="*/ 32 h 44"/>
                <a:gd name="T4" fmla="*/ 7 w 44"/>
                <a:gd name="T5" fmla="*/ 31 h 44"/>
                <a:gd name="T6" fmla="*/ 7 w 44"/>
                <a:gd name="T7" fmla="*/ 28 h 44"/>
                <a:gd name="T8" fmla="*/ 9 w 44"/>
                <a:gd name="T9" fmla="*/ 28 h 44"/>
                <a:gd name="T10" fmla="*/ 11 w 44"/>
                <a:gd name="T11" fmla="*/ 25 h 44"/>
                <a:gd name="T12" fmla="*/ 16 w 44"/>
                <a:gd name="T13" fmla="*/ 24 h 44"/>
                <a:gd name="T14" fmla="*/ 19 w 44"/>
                <a:gd name="T15" fmla="*/ 21 h 44"/>
                <a:gd name="T16" fmla="*/ 22 w 44"/>
                <a:gd name="T17" fmla="*/ 17 h 44"/>
                <a:gd name="T18" fmla="*/ 25 w 44"/>
                <a:gd name="T19" fmla="*/ 14 h 44"/>
                <a:gd name="T20" fmla="*/ 29 w 44"/>
                <a:gd name="T21" fmla="*/ 15 h 44"/>
                <a:gd name="T22" fmla="*/ 28 w 44"/>
                <a:gd name="T23" fmla="*/ 10 h 44"/>
                <a:gd name="T24" fmla="*/ 33 w 44"/>
                <a:gd name="T25" fmla="*/ 3 h 44"/>
                <a:gd name="T26" fmla="*/ 37 w 44"/>
                <a:gd name="T27" fmla="*/ 0 h 44"/>
                <a:gd name="T28" fmla="*/ 42 w 44"/>
                <a:gd name="T29" fmla="*/ 3 h 44"/>
                <a:gd name="T30" fmla="*/ 43 w 44"/>
                <a:gd name="T31" fmla="*/ 10 h 44"/>
                <a:gd name="T32" fmla="*/ 42 w 44"/>
                <a:gd name="T33" fmla="*/ 14 h 44"/>
                <a:gd name="T34" fmla="*/ 39 w 44"/>
                <a:gd name="T35" fmla="*/ 14 h 44"/>
                <a:gd name="T36" fmla="*/ 37 w 44"/>
                <a:gd name="T37" fmla="*/ 21 h 44"/>
                <a:gd name="T38" fmla="*/ 32 w 44"/>
                <a:gd name="T39" fmla="*/ 22 h 44"/>
                <a:gd name="T40" fmla="*/ 28 w 44"/>
                <a:gd name="T41" fmla="*/ 32 h 44"/>
                <a:gd name="T42" fmla="*/ 25 w 44"/>
                <a:gd name="T43" fmla="*/ 38 h 44"/>
                <a:gd name="T44" fmla="*/ 22 w 44"/>
                <a:gd name="T45" fmla="*/ 41 h 44"/>
                <a:gd name="T46" fmla="*/ 11 w 44"/>
                <a:gd name="T47" fmla="*/ 36 h 44"/>
                <a:gd name="T48" fmla="*/ 5 w 44"/>
                <a:gd name="T49" fmla="*/ 38 h 44"/>
                <a:gd name="T50" fmla="*/ 4 w 44"/>
                <a:gd name="T51" fmla="*/ 35 h 44"/>
                <a:gd name="T52" fmla="*/ 1 w 44"/>
                <a:gd name="T53"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 h="44">
                  <a:moveTo>
                    <a:pt x="1" y="38"/>
                  </a:moveTo>
                  <a:cubicBezTo>
                    <a:pt x="0" y="36"/>
                    <a:pt x="3" y="34"/>
                    <a:pt x="4" y="32"/>
                  </a:cubicBezTo>
                  <a:cubicBezTo>
                    <a:pt x="4" y="32"/>
                    <a:pt x="6" y="31"/>
                    <a:pt x="7" y="31"/>
                  </a:cubicBezTo>
                  <a:cubicBezTo>
                    <a:pt x="7" y="30"/>
                    <a:pt x="6" y="28"/>
                    <a:pt x="7" y="28"/>
                  </a:cubicBezTo>
                  <a:cubicBezTo>
                    <a:pt x="7" y="28"/>
                    <a:pt x="9" y="28"/>
                    <a:pt x="9" y="28"/>
                  </a:cubicBezTo>
                  <a:cubicBezTo>
                    <a:pt x="10" y="28"/>
                    <a:pt x="10" y="25"/>
                    <a:pt x="11" y="25"/>
                  </a:cubicBezTo>
                  <a:cubicBezTo>
                    <a:pt x="13" y="24"/>
                    <a:pt x="16" y="26"/>
                    <a:pt x="16" y="24"/>
                  </a:cubicBezTo>
                  <a:cubicBezTo>
                    <a:pt x="17" y="21"/>
                    <a:pt x="16" y="22"/>
                    <a:pt x="19" y="21"/>
                  </a:cubicBezTo>
                  <a:cubicBezTo>
                    <a:pt x="22" y="21"/>
                    <a:pt x="21" y="19"/>
                    <a:pt x="22" y="17"/>
                  </a:cubicBezTo>
                  <a:cubicBezTo>
                    <a:pt x="22" y="17"/>
                    <a:pt x="26" y="20"/>
                    <a:pt x="25" y="14"/>
                  </a:cubicBezTo>
                  <a:cubicBezTo>
                    <a:pt x="27" y="14"/>
                    <a:pt x="27" y="15"/>
                    <a:pt x="29" y="15"/>
                  </a:cubicBezTo>
                  <a:cubicBezTo>
                    <a:pt x="29" y="13"/>
                    <a:pt x="27" y="12"/>
                    <a:pt x="28" y="10"/>
                  </a:cubicBezTo>
                  <a:cubicBezTo>
                    <a:pt x="33" y="11"/>
                    <a:pt x="32" y="5"/>
                    <a:pt x="33" y="3"/>
                  </a:cubicBezTo>
                  <a:cubicBezTo>
                    <a:pt x="34" y="2"/>
                    <a:pt x="38" y="3"/>
                    <a:pt x="37" y="0"/>
                  </a:cubicBezTo>
                  <a:cubicBezTo>
                    <a:pt x="39" y="1"/>
                    <a:pt x="39" y="3"/>
                    <a:pt x="42" y="3"/>
                  </a:cubicBezTo>
                  <a:cubicBezTo>
                    <a:pt x="40" y="7"/>
                    <a:pt x="44" y="6"/>
                    <a:pt x="43" y="10"/>
                  </a:cubicBezTo>
                  <a:cubicBezTo>
                    <a:pt x="41" y="10"/>
                    <a:pt x="42" y="13"/>
                    <a:pt x="42" y="14"/>
                  </a:cubicBezTo>
                  <a:cubicBezTo>
                    <a:pt x="41" y="14"/>
                    <a:pt x="39" y="14"/>
                    <a:pt x="39" y="14"/>
                  </a:cubicBezTo>
                  <a:cubicBezTo>
                    <a:pt x="38" y="15"/>
                    <a:pt x="38" y="18"/>
                    <a:pt x="37" y="21"/>
                  </a:cubicBezTo>
                  <a:cubicBezTo>
                    <a:pt x="35" y="23"/>
                    <a:pt x="35" y="20"/>
                    <a:pt x="32" y="22"/>
                  </a:cubicBezTo>
                  <a:cubicBezTo>
                    <a:pt x="28" y="24"/>
                    <a:pt x="29" y="29"/>
                    <a:pt x="28" y="32"/>
                  </a:cubicBezTo>
                  <a:cubicBezTo>
                    <a:pt x="27" y="33"/>
                    <a:pt x="23" y="33"/>
                    <a:pt x="25" y="38"/>
                  </a:cubicBezTo>
                  <a:cubicBezTo>
                    <a:pt x="22" y="37"/>
                    <a:pt x="22" y="39"/>
                    <a:pt x="22" y="41"/>
                  </a:cubicBezTo>
                  <a:cubicBezTo>
                    <a:pt x="19" y="37"/>
                    <a:pt x="11" y="44"/>
                    <a:pt x="11" y="36"/>
                  </a:cubicBezTo>
                  <a:cubicBezTo>
                    <a:pt x="10" y="37"/>
                    <a:pt x="7" y="39"/>
                    <a:pt x="5" y="38"/>
                  </a:cubicBezTo>
                  <a:cubicBezTo>
                    <a:pt x="5" y="38"/>
                    <a:pt x="4" y="35"/>
                    <a:pt x="4" y="35"/>
                  </a:cubicBezTo>
                  <a:cubicBezTo>
                    <a:pt x="1" y="35"/>
                    <a:pt x="7" y="40"/>
                    <a:pt x="1" y="38"/>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03" name="Freeform 104"/>
            <p:cNvSpPr>
              <a:spLocks/>
            </p:cNvSpPr>
            <p:nvPr/>
          </p:nvSpPr>
          <p:spPr bwMode="auto">
            <a:xfrm>
              <a:off x="2303462" y="830262"/>
              <a:ext cx="228600" cy="168275"/>
            </a:xfrm>
            <a:custGeom>
              <a:avLst/>
              <a:gdLst>
                <a:gd name="T0" fmla="*/ 16 w 61"/>
                <a:gd name="T1" fmla="*/ 0 h 45"/>
                <a:gd name="T2" fmla="*/ 23 w 61"/>
                <a:gd name="T3" fmla="*/ 5 h 45"/>
                <a:gd name="T4" fmla="*/ 28 w 61"/>
                <a:gd name="T5" fmla="*/ 7 h 45"/>
                <a:gd name="T6" fmla="*/ 30 w 61"/>
                <a:gd name="T7" fmla="*/ 7 h 45"/>
                <a:gd name="T8" fmla="*/ 32 w 61"/>
                <a:gd name="T9" fmla="*/ 8 h 45"/>
                <a:gd name="T10" fmla="*/ 36 w 61"/>
                <a:gd name="T11" fmla="*/ 11 h 45"/>
                <a:gd name="T12" fmla="*/ 40 w 61"/>
                <a:gd name="T13" fmla="*/ 11 h 45"/>
                <a:gd name="T14" fmla="*/ 49 w 61"/>
                <a:gd name="T15" fmla="*/ 14 h 45"/>
                <a:gd name="T16" fmla="*/ 49 w 61"/>
                <a:gd name="T17" fmla="*/ 18 h 45"/>
                <a:gd name="T18" fmla="*/ 53 w 61"/>
                <a:gd name="T19" fmla="*/ 18 h 45"/>
                <a:gd name="T20" fmla="*/ 53 w 61"/>
                <a:gd name="T21" fmla="*/ 21 h 45"/>
                <a:gd name="T22" fmla="*/ 61 w 61"/>
                <a:gd name="T23" fmla="*/ 26 h 45"/>
                <a:gd name="T24" fmla="*/ 60 w 61"/>
                <a:gd name="T25" fmla="*/ 31 h 45"/>
                <a:gd name="T26" fmla="*/ 57 w 61"/>
                <a:gd name="T27" fmla="*/ 29 h 45"/>
                <a:gd name="T28" fmla="*/ 50 w 61"/>
                <a:gd name="T29" fmla="*/ 33 h 45"/>
                <a:gd name="T30" fmla="*/ 49 w 61"/>
                <a:gd name="T31" fmla="*/ 36 h 45"/>
                <a:gd name="T32" fmla="*/ 46 w 61"/>
                <a:gd name="T33" fmla="*/ 39 h 45"/>
                <a:gd name="T34" fmla="*/ 37 w 61"/>
                <a:gd name="T35" fmla="*/ 39 h 45"/>
                <a:gd name="T36" fmla="*/ 37 w 61"/>
                <a:gd name="T37" fmla="*/ 41 h 45"/>
                <a:gd name="T38" fmla="*/ 32 w 61"/>
                <a:gd name="T39" fmla="*/ 42 h 45"/>
                <a:gd name="T40" fmla="*/ 30 w 61"/>
                <a:gd name="T41" fmla="*/ 39 h 45"/>
                <a:gd name="T42" fmla="*/ 22 w 61"/>
                <a:gd name="T43" fmla="*/ 39 h 45"/>
                <a:gd name="T44" fmla="*/ 19 w 61"/>
                <a:gd name="T45" fmla="*/ 36 h 45"/>
                <a:gd name="T46" fmla="*/ 23 w 61"/>
                <a:gd name="T47" fmla="*/ 33 h 45"/>
                <a:gd name="T48" fmla="*/ 16 w 61"/>
                <a:gd name="T49" fmla="*/ 32 h 45"/>
                <a:gd name="T50" fmla="*/ 21 w 61"/>
                <a:gd name="T51" fmla="*/ 29 h 45"/>
                <a:gd name="T52" fmla="*/ 23 w 61"/>
                <a:gd name="T53" fmla="*/ 26 h 45"/>
                <a:gd name="T54" fmla="*/ 28 w 61"/>
                <a:gd name="T55" fmla="*/ 28 h 45"/>
                <a:gd name="T56" fmla="*/ 26 w 61"/>
                <a:gd name="T57" fmla="*/ 24 h 45"/>
                <a:gd name="T58" fmla="*/ 14 w 61"/>
                <a:gd name="T59" fmla="*/ 26 h 45"/>
                <a:gd name="T60" fmla="*/ 9 w 61"/>
                <a:gd name="T61" fmla="*/ 25 h 45"/>
                <a:gd name="T62" fmla="*/ 7 w 61"/>
                <a:gd name="T63" fmla="*/ 22 h 45"/>
                <a:gd name="T64" fmla="*/ 1 w 61"/>
                <a:gd name="T65" fmla="*/ 19 h 45"/>
                <a:gd name="T66" fmla="*/ 0 w 61"/>
                <a:gd name="T67" fmla="*/ 15 h 45"/>
                <a:gd name="T68" fmla="*/ 4 w 61"/>
                <a:gd name="T69" fmla="*/ 12 h 45"/>
                <a:gd name="T70" fmla="*/ 7 w 61"/>
                <a:gd name="T71" fmla="*/ 10 h 45"/>
                <a:gd name="T72" fmla="*/ 8 w 61"/>
                <a:gd name="T73" fmla="*/ 5 h 45"/>
                <a:gd name="T74" fmla="*/ 11 w 61"/>
                <a:gd name="T75" fmla="*/ 5 h 45"/>
                <a:gd name="T76" fmla="*/ 14 w 61"/>
                <a:gd name="T77" fmla="*/ 3 h 45"/>
                <a:gd name="T78" fmla="*/ 16 w 61"/>
                <a:gd name="T7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 h="45">
                  <a:moveTo>
                    <a:pt x="16" y="0"/>
                  </a:moveTo>
                  <a:cubicBezTo>
                    <a:pt x="18" y="2"/>
                    <a:pt x="22" y="2"/>
                    <a:pt x="23" y="5"/>
                  </a:cubicBezTo>
                  <a:cubicBezTo>
                    <a:pt x="26" y="4"/>
                    <a:pt x="27" y="6"/>
                    <a:pt x="28" y="7"/>
                  </a:cubicBezTo>
                  <a:cubicBezTo>
                    <a:pt x="28" y="7"/>
                    <a:pt x="30" y="6"/>
                    <a:pt x="30" y="7"/>
                  </a:cubicBezTo>
                  <a:cubicBezTo>
                    <a:pt x="31" y="7"/>
                    <a:pt x="31" y="9"/>
                    <a:pt x="32" y="8"/>
                  </a:cubicBezTo>
                  <a:cubicBezTo>
                    <a:pt x="34" y="6"/>
                    <a:pt x="33" y="9"/>
                    <a:pt x="36" y="11"/>
                  </a:cubicBezTo>
                  <a:cubicBezTo>
                    <a:pt x="37" y="12"/>
                    <a:pt x="39" y="11"/>
                    <a:pt x="40" y="11"/>
                  </a:cubicBezTo>
                  <a:cubicBezTo>
                    <a:pt x="41" y="11"/>
                    <a:pt x="43" y="16"/>
                    <a:pt x="49" y="14"/>
                  </a:cubicBezTo>
                  <a:cubicBezTo>
                    <a:pt x="49" y="18"/>
                    <a:pt x="49" y="18"/>
                    <a:pt x="49" y="18"/>
                  </a:cubicBezTo>
                  <a:cubicBezTo>
                    <a:pt x="50" y="19"/>
                    <a:pt x="52" y="17"/>
                    <a:pt x="53" y="18"/>
                  </a:cubicBezTo>
                  <a:cubicBezTo>
                    <a:pt x="53" y="18"/>
                    <a:pt x="52" y="20"/>
                    <a:pt x="53" y="21"/>
                  </a:cubicBezTo>
                  <a:cubicBezTo>
                    <a:pt x="55" y="23"/>
                    <a:pt x="58" y="24"/>
                    <a:pt x="61" y="26"/>
                  </a:cubicBezTo>
                  <a:cubicBezTo>
                    <a:pt x="61" y="28"/>
                    <a:pt x="61" y="30"/>
                    <a:pt x="60" y="31"/>
                  </a:cubicBezTo>
                  <a:cubicBezTo>
                    <a:pt x="58" y="31"/>
                    <a:pt x="57" y="29"/>
                    <a:pt x="57" y="29"/>
                  </a:cubicBezTo>
                  <a:cubicBezTo>
                    <a:pt x="54" y="30"/>
                    <a:pt x="53" y="33"/>
                    <a:pt x="50" y="33"/>
                  </a:cubicBezTo>
                  <a:cubicBezTo>
                    <a:pt x="49" y="34"/>
                    <a:pt x="49" y="35"/>
                    <a:pt x="49" y="36"/>
                  </a:cubicBezTo>
                  <a:cubicBezTo>
                    <a:pt x="46" y="36"/>
                    <a:pt x="46" y="37"/>
                    <a:pt x="46" y="39"/>
                  </a:cubicBezTo>
                  <a:cubicBezTo>
                    <a:pt x="41" y="40"/>
                    <a:pt x="40" y="36"/>
                    <a:pt x="37" y="39"/>
                  </a:cubicBezTo>
                  <a:cubicBezTo>
                    <a:pt x="36" y="39"/>
                    <a:pt x="37" y="41"/>
                    <a:pt x="37" y="41"/>
                  </a:cubicBezTo>
                  <a:cubicBezTo>
                    <a:pt x="37" y="45"/>
                    <a:pt x="32" y="37"/>
                    <a:pt x="32" y="42"/>
                  </a:cubicBezTo>
                  <a:cubicBezTo>
                    <a:pt x="30" y="42"/>
                    <a:pt x="31" y="40"/>
                    <a:pt x="30" y="39"/>
                  </a:cubicBezTo>
                  <a:cubicBezTo>
                    <a:pt x="27" y="42"/>
                    <a:pt x="26" y="38"/>
                    <a:pt x="22" y="39"/>
                  </a:cubicBezTo>
                  <a:cubicBezTo>
                    <a:pt x="22" y="37"/>
                    <a:pt x="21" y="36"/>
                    <a:pt x="19" y="36"/>
                  </a:cubicBezTo>
                  <a:cubicBezTo>
                    <a:pt x="19" y="34"/>
                    <a:pt x="23" y="36"/>
                    <a:pt x="23" y="33"/>
                  </a:cubicBezTo>
                  <a:cubicBezTo>
                    <a:pt x="24" y="30"/>
                    <a:pt x="18" y="33"/>
                    <a:pt x="16" y="32"/>
                  </a:cubicBezTo>
                  <a:cubicBezTo>
                    <a:pt x="15" y="28"/>
                    <a:pt x="19" y="30"/>
                    <a:pt x="21" y="29"/>
                  </a:cubicBezTo>
                  <a:cubicBezTo>
                    <a:pt x="21" y="29"/>
                    <a:pt x="23" y="26"/>
                    <a:pt x="23" y="26"/>
                  </a:cubicBezTo>
                  <a:cubicBezTo>
                    <a:pt x="24" y="26"/>
                    <a:pt x="26" y="29"/>
                    <a:pt x="28" y="28"/>
                  </a:cubicBezTo>
                  <a:cubicBezTo>
                    <a:pt x="28" y="26"/>
                    <a:pt x="26" y="25"/>
                    <a:pt x="26" y="24"/>
                  </a:cubicBezTo>
                  <a:cubicBezTo>
                    <a:pt x="25" y="25"/>
                    <a:pt x="16" y="24"/>
                    <a:pt x="14" y="26"/>
                  </a:cubicBezTo>
                  <a:cubicBezTo>
                    <a:pt x="11" y="29"/>
                    <a:pt x="13" y="26"/>
                    <a:pt x="9" y="25"/>
                  </a:cubicBezTo>
                  <a:cubicBezTo>
                    <a:pt x="5" y="24"/>
                    <a:pt x="2" y="26"/>
                    <a:pt x="7" y="22"/>
                  </a:cubicBezTo>
                  <a:cubicBezTo>
                    <a:pt x="6" y="20"/>
                    <a:pt x="2" y="21"/>
                    <a:pt x="1" y="19"/>
                  </a:cubicBezTo>
                  <a:cubicBezTo>
                    <a:pt x="3" y="17"/>
                    <a:pt x="6" y="13"/>
                    <a:pt x="0" y="15"/>
                  </a:cubicBezTo>
                  <a:cubicBezTo>
                    <a:pt x="0" y="14"/>
                    <a:pt x="1" y="12"/>
                    <a:pt x="4" y="12"/>
                  </a:cubicBezTo>
                  <a:cubicBezTo>
                    <a:pt x="5" y="12"/>
                    <a:pt x="5" y="10"/>
                    <a:pt x="7" y="10"/>
                  </a:cubicBezTo>
                  <a:cubicBezTo>
                    <a:pt x="9" y="10"/>
                    <a:pt x="7" y="7"/>
                    <a:pt x="8" y="5"/>
                  </a:cubicBezTo>
                  <a:cubicBezTo>
                    <a:pt x="8" y="5"/>
                    <a:pt x="10" y="6"/>
                    <a:pt x="11" y="5"/>
                  </a:cubicBezTo>
                  <a:cubicBezTo>
                    <a:pt x="12" y="5"/>
                    <a:pt x="12" y="3"/>
                    <a:pt x="14" y="3"/>
                  </a:cubicBezTo>
                  <a:cubicBezTo>
                    <a:pt x="14" y="1"/>
                    <a:pt x="16" y="2"/>
                    <a:pt x="16"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04" name="Freeform 105"/>
            <p:cNvSpPr>
              <a:spLocks/>
            </p:cNvSpPr>
            <p:nvPr/>
          </p:nvSpPr>
          <p:spPr bwMode="auto">
            <a:xfrm>
              <a:off x="4598987" y="893762"/>
              <a:ext cx="306388" cy="153988"/>
            </a:xfrm>
            <a:custGeom>
              <a:avLst/>
              <a:gdLst>
                <a:gd name="T0" fmla="*/ 29 w 82"/>
                <a:gd name="T1" fmla="*/ 28 h 41"/>
                <a:gd name="T2" fmla="*/ 26 w 82"/>
                <a:gd name="T3" fmla="*/ 29 h 41"/>
                <a:gd name="T4" fmla="*/ 19 w 82"/>
                <a:gd name="T5" fmla="*/ 28 h 41"/>
                <a:gd name="T6" fmla="*/ 23 w 82"/>
                <a:gd name="T7" fmla="*/ 25 h 41"/>
                <a:gd name="T8" fmla="*/ 31 w 82"/>
                <a:gd name="T9" fmla="*/ 19 h 41"/>
                <a:gd name="T10" fmla="*/ 29 w 82"/>
                <a:gd name="T11" fmla="*/ 15 h 41"/>
                <a:gd name="T12" fmla="*/ 22 w 82"/>
                <a:gd name="T13" fmla="*/ 15 h 41"/>
                <a:gd name="T14" fmla="*/ 15 w 82"/>
                <a:gd name="T15" fmla="*/ 21 h 41"/>
                <a:gd name="T16" fmla="*/ 5 w 82"/>
                <a:gd name="T17" fmla="*/ 19 h 41"/>
                <a:gd name="T18" fmla="*/ 6 w 82"/>
                <a:gd name="T19" fmla="*/ 9 h 41"/>
                <a:gd name="T20" fmla="*/ 3 w 82"/>
                <a:gd name="T21" fmla="*/ 11 h 41"/>
                <a:gd name="T22" fmla="*/ 2 w 82"/>
                <a:gd name="T23" fmla="*/ 4 h 41"/>
                <a:gd name="T24" fmla="*/ 5 w 82"/>
                <a:gd name="T25" fmla="*/ 5 h 41"/>
                <a:gd name="T26" fmla="*/ 13 w 82"/>
                <a:gd name="T27" fmla="*/ 2 h 41"/>
                <a:gd name="T28" fmla="*/ 15 w 82"/>
                <a:gd name="T29" fmla="*/ 7 h 41"/>
                <a:gd name="T30" fmla="*/ 26 w 82"/>
                <a:gd name="T31" fmla="*/ 8 h 41"/>
                <a:gd name="T32" fmla="*/ 30 w 82"/>
                <a:gd name="T33" fmla="*/ 2 h 41"/>
                <a:gd name="T34" fmla="*/ 44 w 82"/>
                <a:gd name="T35" fmla="*/ 4 h 41"/>
                <a:gd name="T36" fmla="*/ 45 w 82"/>
                <a:gd name="T37" fmla="*/ 4 h 41"/>
                <a:gd name="T38" fmla="*/ 51 w 82"/>
                <a:gd name="T39" fmla="*/ 8 h 41"/>
                <a:gd name="T40" fmla="*/ 50 w 82"/>
                <a:gd name="T41" fmla="*/ 11 h 41"/>
                <a:gd name="T42" fmla="*/ 57 w 82"/>
                <a:gd name="T43" fmla="*/ 9 h 41"/>
                <a:gd name="T44" fmla="*/ 65 w 82"/>
                <a:gd name="T45" fmla="*/ 12 h 41"/>
                <a:gd name="T46" fmla="*/ 67 w 82"/>
                <a:gd name="T47" fmla="*/ 15 h 41"/>
                <a:gd name="T48" fmla="*/ 68 w 82"/>
                <a:gd name="T49" fmla="*/ 16 h 41"/>
                <a:gd name="T50" fmla="*/ 69 w 82"/>
                <a:gd name="T51" fmla="*/ 19 h 41"/>
                <a:gd name="T52" fmla="*/ 72 w 82"/>
                <a:gd name="T53" fmla="*/ 19 h 41"/>
                <a:gd name="T54" fmla="*/ 72 w 82"/>
                <a:gd name="T55" fmla="*/ 22 h 41"/>
                <a:gd name="T56" fmla="*/ 75 w 82"/>
                <a:gd name="T57" fmla="*/ 22 h 41"/>
                <a:gd name="T58" fmla="*/ 76 w 82"/>
                <a:gd name="T59" fmla="*/ 26 h 41"/>
                <a:gd name="T60" fmla="*/ 81 w 82"/>
                <a:gd name="T61" fmla="*/ 26 h 41"/>
                <a:gd name="T62" fmla="*/ 76 w 82"/>
                <a:gd name="T63" fmla="*/ 29 h 41"/>
                <a:gd name="T64" fmla="*/ 76 w 82"/>
                <a:gd name="T65" fmla="*/ 30 h 41"/>
                <a:gd name="T66" fmla="*/ 62 w 82"/>
                <a:gd name="T67" fmla="*/ 30 h 41"/>
                <a:gd name="T68" fmla="*/ 62 w 82"/>
                <a:gd name="T69" fmla="*/ 22 h 41"/>
                <a:gd name="T70" fmla="*/ 48 w 82"/>
                <a:gd name="T71" fmla="*/ 21 h 41"/>
                <a:gd name="T72" fmla="*/ 47 w 82"/>
                <a:gd name="T73" fmla="*/ 25 h 41"/>
                <a:gd name="T74" fmla="*/ 44 w 82"/>
                <a:gd name="T75" fmla="*/ 25 h 41"/>
                <a:gd name="T76" fmla="*/ 41 w 82"/>
                <a:gd name="T77" fmla="*/ 28 h 41"/>
                <a:gd name="T78" fmla="*/ 43 w 82"/>
                <a:gd name="T79" fmla="*/ 29 h 41"/>
                <a:gd name="T80" fmla="*/ 38 w 82"/>
                <a:gd name="T81" fmla="*/ 30 h 41"/>
                <a:gd name="T82" fmla="*/ 38 w 82"/>
                <a:gd name="T83" fmla="*/ 39 h 41"/>
                <a:gd name="T84" fmla="*/ 20 w 82"/>
                <a:gd name="T85" fmla="*/ 33 h 41"/>
                <a:gd name="T86" fmla="*/ 24 w 82"/>
                <a:gd name="T87" fmla="*/ 30 h 41"/>
                <a:gd name="T88" fmla="*/ 30 w 82"/>
                <a:gd name="T89" fmla="*/ 30 h 41"/>
                <a:gd name="T90" fmla="*/ 29 w 82"/>
                <a:gd name="T9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41">
                  <a:moveTo>
                    <a:pt x="29" y="28"/>
                  </a:moveTo>
                  <a:cubicBezTo>
                    <a:pt x="28" y="25"/>
                    <a:pt x="26" y="29"/>
                    <a:pt x="26" y="29"/>
                  </a:cubicBezTo>
                  <a:cubicBezTo>
                    <a:pt x="24" y="29"/>
                    <a:pt x="22" y="26"/>
                    <a:pt x="19" y="28"/>
                  </a:cubicBezTo>
                  <a:cubicBezTo>
                    <a:pt x="19" y="25"/>
                    <a:pt x="21" y="26"/>
                    <a:pt x="23" y="25"/>
                  </a:cubicBezTo>
                  <a:cubicBezTo>
                    <a:pt x="26" y="23"/>
                    <a:pt x="28" y="20"/>
                    <a:pt x="31" y="19"/>
                  </a:cubicBezTo>
                  <a:cubicBezTo>
                    <a:pt x="31" y="18"/>
                    <a:pt x="28" y="18"/>
                    <a:pt x="29" y="15"/>
                  </a:cubicBezTo>
                  <a:cubicBezTo>
                    <a:pt x="26" y="14"/>
                    <a:pt x="23" y="19"/>
                    <a:pt x="22" y="15"/>
                  </a:cubicBezTo>
                  <a:cubicBezTo>
                    <a:pt x="20" y="17"/>
                    <a:pt x="17" y="19"/>
                    <a:pt x="15" y="21"/>
                  </a:cubicBezTo>
                  <a:cubicBezTo>
                    <a:pt x="10" y="21"/>
                    <a:pt x="10" y="18"/>
                    <a:pt x="5" y="19"/>
                  </a:cubicBezTo>
                  <a:cubicBezTo>
                    <a:pt x="8" y="17"/>
                    <a:pt x="8" y="14"/>
                    <a:pt x="6" y="9"/>
                  </a:cubicBezTo>
                  <a:cubicBezTo>
                    <a:pt x="5" y="9"/>
                    <a:pt x="4" y="10"/>
                    <a:pt x="3" y="11"/>
                  </a:cubicBezTo>
                  <a:cubicBezTo>
                    <a:pt x="0" y="11"/>
                    <a:pt x="3" y="6"/>
                    <a:pt x="2" y="4"/>
                  </a:cubicBezTo>
                  <a:cubicBezTo>
                    <a:pt x="4" y="4"/>
                    <a:pt x="4" y="4"/>
                    <a:pt x="5" y="5"/>
                  </a:cubicBezTo>
                  <a:cubicBezTo>
                    <a:pt x="6" y="2"/>
                    <a:pt x="13" y="6"/>
                    <a:pt x="13" y="2"/>
                  </a:cubicBezTo>
                  <a:cubicBezTo>
                    <a:pt x="15" y="3"/>
                    <a:pt x="14" y="5"/>
                    <a:pt x="15" y="7"/>
                  </a:cubicBezTo>
                  <a:cubicBezTo>
                    <a:pt x="20" y="8"/>
                    <a:pt x="25" y="0"/>
                    <a:pt x="26" y="8"/>
                  </a:cubicBezTo>
                  <a:cubicBezTo>
                    <a:pt x="30" y="8"/>
                    <a:pt x="30" y="6"/>
                    <a:pt x="30" y="2"/>
                  </a:cubicBezTo>
                  <a:cubicBezTo>
                    <a:pt x="34" y="4"/>
                    <a:pt x="38" y="3"/>
                    <a:pt x="44" y="4"/>
                  </a:cubicBezTo>
                  <a:cubicBezTo>
                    <a:pt x="45" y="4"/>
                    <a:pt x="45" y="6"/>
                    <a:pt x="45" y="4"/>
                  </a:cubicBezTo>
                  <a:cubicBezTo>
                    <a:pt x="48" y="4"/>
                    <a:pt x="46" y="10"/>
                    <a:pt x="51" y="8"/>
                  </a:cubicBezTo>
                  <a:cubicBezTo>
                    <a:pt x="51" y="9"/>
                    <a:pt x="50" y="9"/>
                    <a:pt x="50" y="11"/>
                  </a:cubicBezTo>
                  <a:cubicBezTo>
                    <a:pt x="52" y="10"/>
                    <a:pt x="57" y="12"/>
                    <a:pt x="57" y="9"/>
                  </a:cubicBezTo>
                  <a:cubicBezTo>
                    <a:pt x="58" y="11"/>
                    <a:pt x="59" y="13"/>
                    <a:pt x="65" y="12"/>
                  </a:cubicBezTo>
                  <a:cubicBezTo>
                    <a:pt x="63" y="15"/>
                    <a:pt x="64" y="14"/>
                    <a:pt x="67" y="15"/>
                  </a:cubicBezTo>
                  <a:cubicBezTo>
                    <a:pt x="67" y="15"/>
                    <a:pt x="66" y="16"/>
                    <a:pt x="68" y="16"/>
                  </a:cubicBezTo>
                  <a:cubicBezTo>
                    <a:pt x="70" y="17"/>
                    <a:pt x="68" y="18"/>
                    <a:pt x="69" y="19"/>
                  </a:cubicBezTo>
                  <a:cubicBezTo>
                    <a:pt x="70" y="20"/>
                    <a:pt x="72" y="19"/>
                    <a:pt x="72" y="19"/>
                  </a:cubicBezTo>
                  <a:cubicBezTo>
                    <a:pt x="73" y="20"/>
                    <a:pt x="72" y="22"/>
                    <a:pt x="72" y="22"/>
                  </a:cubicBezTo>
                  <a:cubicBezTo>
                    <a:pt x="73" y="23"/>
                    <a:pt x="75" y="22"/>
                    <a:pt x="75" y="22"/>
                  </a:cubicBezTo>
                  <a:cubicBezTo>
                    <a:pt x="76" y="23"/>
                    <a:pt x="75" y="25"/>
                    <a:pt x="76" y="26"/>
                  </a:cubicBezTo>
                  <a:cubicBezTo>
                    <a:pt x="79" y="27"/>
                    <a:pt x="80" y="24"/>
                    <a:pt x="81" y="26"/>
                  </a:cubicBezTo>
                  <a:cubicBezTo>
                    <a:pt x="82" y="30"/>
                    <a:pt x="77" y="28"/>
                    <a:pt x="76" y="29"/>
                  </a:cubicBezTo>
                  <a:cubicBezTo>
                    <a:pt x="76" y="29"/>
                    <a:pt x="76" y="30"/>
                    <a:pt x="76" y="30"/>
                  </a:cubicBezTo>
                  <a:cubicBezTo>
                    <a:pt x="73" y="32"/>
                    <a:pt x="67" y="30"/>
                    <a:pt x="62" y="30"/>
                  </a:cubicBezTo>
                  <a:cubicBezTo>
                    <a:pt x="61" y="26"/>
                    <a:pt x="62" y="27"/>
                    <a:pt x="62" y="22"/>
                  </a:cubicBezTo>
                  <a:cubicBezTo>
                    <a:pt x="61" y="18"/>
                    <a:pt x="51" y="18"/>
                    <a:pt x="48" y="21"/>
                  </a:cubicBezTo>
                  <a:cubicBezTo>
                    <a:pt x="46" y="21"/>
                    <a:pt x="48" y="24"/>
                    <a:pt x="47" y="25"/>
                  </a:cubicBezTo>
                  <a:cubicBezTo>
                    <a:pt x="47" y="25"/>
                    <a:pt x="44" y="24"/>
                    <a:pt x="44" y="25"/>
                  </a:cubicBezTo>
                  <a:cubicBezTo>
                    <a:pt x="43" y="26"/>
                    <a:pt x="44" y="28"/>
                    <a:pt x="41" y="28"/>
                  </a:cubicBezTo>
                  <a:cubicBezTo>
                    <a:pt x="41" y="29"/>
                    <a:pt x="42" y="29"/>
                    <a:pt x="43" y="29"/>
                  </a:cubicBezTo>
                  <a:cubicBezTo>
                    <a:pt x="42" y="31"/>
                    <a:pt x="40" y="30"/>
                    <a:pt x="38" y="30"/>
                  </a:cubicBezTo>
                  <a:cubicBezTo>
                    <a:pt x="37" y="35"/>
                    <a:pt x="38" y="34"/>
                    <a:pt x="38" y="39"/>
                  </a:cubicBezTo>
                  <a:cubicBezTo>
                    <a:pt x="34" y="40"/>
                    <a:pt x="21" y="41"/>
                    <a:pt x="20" y="33"/>
                  </a:cubicBezTo>
                  <a:cubicBezTo>
                    <a:pt x="23" y="33"/>
                    <a:pt x="24" y="32"/>
                    <a:pt x="24" y="30"/>
                  </a:cubicBezTo>
                  <a:cubicBezTo>
                    <a:pt x="28" y="30"/>
                    <a:pt x="27" y="33"/>
                    <a:pt x="30" y="30"/>
                  </a:cubicBezTo>
                  <a:cubicBezTo>
                    <a:pt x="29" y="29"/>
                    <a:pt x="26" y="28"/>
                    <a:pt x="29" y="28"/>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05" name="Freeform 106"/>
            <p:cNvSpPr>
              <a:spLocks/>
            </p:cNvSpPr>
            <p:nvPr/>
          </p:nvSpPr>
          <p:spPr bwMode="auto">
            <a:xfrm>
              <a:off x="1736725" y="1014412"/>
              <a:ext cx="146050" cy="74613"/>
            </a:xfrm>
            <a:custGeom>
              <a:avLst/>
              <a:gdLst>
                <a:gd name="T0" fmla="*/ 38 w 39"/>
                <a:gd name="T1" fmla="*/ 3 h 20"/>
                <a:gd name="T2" fmla="*/ 38 w 39"/>
                <a:gd name="T3" fmla="*/ 7 h 20"/>
                <a:gd name="T4" fmla="*/ 36 w 39"/>
                <a:gd name="T5" fmla="*/ 7 h 20"/>
                <a:gd name="T6" fmla="*/ 36 w 39"/>
                <a:gd name="T7" fmla="*/ 11 h 20"/>
                <a:gd name="T8" fmla="*/ 31 w 39"/>
                <a:gd name="T9" fmla="*/ 14 h 20"/>
                <a:gd name="T10" fmla="*/ 27 w 39"/>
                <a:gd name="T11" fmla="*/ 10 h 20"/>
                <a:gd name="T12" fmla="*/ 23 w 39"/>
                <a:gd name="T13" fmla="*/ 13 h 20"/>
                <a:gd name="T14" fmla="*/ 17 w 39"/>
                <a:gd name="T15" fmla="*/ 18 h 20"/>
                <a:gd name="T16" fmla="*/ 2 w 39"/>
                <a:gd name="T17" fmla="*/ 18 h 20"/>
                <a:gd name="T18" fmla="*/ 0 w 39"/>
                <a:gd name="T19" fmla="*/ 13 h 20"/>
                <a:gd name="T20" fmla="*/ 6 w 39"/>
                <a:gd name="T21" fmla="*/ 14 h 20"/>
                <a:gd name="T22" fmla="*/ 12 w 39"/>
                <a:gd name="T23" fmla="*/ 10 h 20"/>
                <a:gd name="T24" fmla="*/ 14 w 39"/>
                <a:gd name="T25" fmla="*/ 7 h 20"/>
                <a:gd name="T26" fmla="*/ 19 w 39"/>
                <a:gd name="T27" fmla="*/ 6 h 20"/>
                <a:gd name="T28" fmla="*/ 20 w 39"/>
                <a:gd name="T29" fmla="*/ 6 h 20"/>
                <a:gd name="T30" fmla="*/ 23 w 39"/>
                <a:gd name="T31" fmla="*/ 3 h 20"/>
                <a:gd name="T32" fmla="*/ 28 w 39"/>
                <a:gd name="T33" fmla="*/ 3 h 20"/>
                <a:gd name="T34" fmla="*/ 38 w 39"/>
                <a:gd name="T3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8" y="3"/>
                  </a:moveTo>
                  <a:cubicBezTo>
                    <a:pt x="38" y="3"/>
                    <a:pt x="39" y="6"/>
                    <a:pt x="38" y="7"/>
                  </a:cubicBezTo>
                  <a:cubicBezTo>
                    <a:pt x="38" y="7"/>
                    <a:pt x="36" y="6"/>
                    <a:pt x="36" y="7"/>
                  </a:cubicBezTo>
                  <a:cubicBezTo>
                    <a:pt x="35" y="7"/>
                    <a:pt x="37" y="11"/>
                    <a:pt x="36" y="11"/>
                  </a:cubicBezTo>
                  <a:cubicBezTo>
                    <a:pt x="34" y="11"/>
                    <a:pt x="32" y="9"/>
                    <a:pt x="31" y="14"/>
                  </a:cubicBezTo>
                  <a:cubicBezTo>
                    <a:pt x="29" y="14"/>
                    <a:pt x="30" y="9"/>
                    <a:pt x="27" y="10"/>
                  </a:cubicBezTo>
                  <a:cubicBezTo>
                    <a:pt x="24" y="9"/>
                    <a:pt x="25" y="12"/>
                    <a:pt x="23" y="13"/>
                  </a:cubicBezTo>
                  <a:cubicBezTo>
                    <a:pt x="21" y="15"/>
                    <a:pt x="17" y="14"/>
                    <a:pt x="17" y="18"/>
                  </a:cubicBezTo>
                  <a:cubicBezTo>
                    <a:pt x="11" y="20"/>
                    <a:pt x="8" y="19"/>
                    <a:pt x="2" y="18"/>
                  </a:cubicBezTo>
                  <a:cubicBezTo>
                    <a:pt x="2" y="16"/>
                    <a:pt x="0" y="15"/>
                    <a:pt x="0" y="13"/>
                  </a:cubicBezTo>
                  <a:cubicBezTo>
                    <a:pt x="2" y="14"/>
                    <a:pt x="4" y="14"/>
                    <a:pt x="6" y="14"/>
                  </a:cubicBezTo>
                  <a:cubicBezTo>
                    <a:pt x="9" y="14"/>
                    <a:pt x="9" y="10"/>
                    <a:pt x="12" y="10"/>
                  </a:cubicBezTo>
                  <a:cubicBezTo>
                    <a:pt x="12" y="10"/>
                    <a:pt x="14" y="6"/>
                    <a:pt x="14" y="7"/>
                  </a:cubicBezTo>
                  <a:cubicBezTo>
                    <a:pt x="17" y="10"/>
                    <a:pt x="15" y="6"/>
                    <a:pt x="19" y="6"/>
                  </a:cubicBezTo>
                  <a:cubicBezTo>
                    <a:pt x="19" y="5"/>
                    <a:pt x="20" y="6"/>
                    <a:pt x="20" y="6"/>
                  </a:cubicBezTo>
                  <a:cubicBezTo>
                    <a:pt x="21" y="5"/>
                    <a:pt x="23" y="3"/>
                    <a:pt x="23" y="3"/>
                  </a:cubicBezTo>
                  <a:cubicBezTo>
                    <a:pt x="25" y="2"/>
                    <a:pt x="27" y="3"/>
                    <a:pt x="28" y="3"/>
                  </a:cubicBezTo>
                  <a:cubicBezTo>
                    <a:pt x="30" y="2"/>
                    <a:pt x="35" y="0"/>
                    <a:pt x="38" y="3"/>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06" name="Freeform 107"/>
            <p:cNvSpPr>
              <a:spLocks/>
            </p:cNvSpPr>
            <p:nvPr/>
          </p:nvSpPr>
          <p:spPr bwMode="auto">
            <a:xfrm>
              <a:off x="2135187" y="1042987"/>
              <a:ext cx="146050" cy="76200"/>
            </a:xfrm>
            <a:custGeom>
              <a:avLst/>
              <a:gdLst>
                <a:gd name="T0" fmla="*/ 35 w 39"/>
                <a:gd name="T1" fmla="*/ 2 h 20"/>
                <a:gd name="T2" fmla="*/ 39 w 39"/>
                <a:gd name="T3" fmla="*/ 14 h 20"/>
                <a:gd name="T4" fmla="*/ 36 w 39"/>
                <a:gd name="T5" fmla="*/ 13 h 20"/>
                <a:gd name="T6" fmla="*/ 36 w 39"/>
                <a:gd name="T7" fmla="*/ 17 h 20"/>
                <a:gd name="T8" fmla="*/ 31 w 39"/>
                <a:gd name="T9" fmla="*/ 19 h 20"/>
                <a:gd name="T10" fmla="*/ 29 w 39"/>
                <a:gd name="T11" fmla="*/ 20 h 20"/>
                <a:gd name="T12" fmla="*/ 25 w 39"/>
                <a:gd name="T13" fmla="*/ 20 h 20"/>
                <a:gd name="T14" fmla="*/ 25 w 39"/>
                <a:gd name="T15" fmla="*/ 14 h 20"/>
                <a:gd name="T16" fmla="*/ 11 w 39"/>
                <a:gd name="T17" fmla="*/ 13 h 20"/>
                <a:gd name="T18" fmla="*/ 0 w 39"/>
                <a:gd name="T19" fmla="*/ 6 h 20"/>
                <a:gd name="T20" fmla="*/ 1 w 39"/>
                <a:gd name="T21" fmla="*/ 3 h 20"/>
                <a:gd name="T22" fmla="*/ 4 w 39"/>
                <a:gd name="T23" fmla="*/ 5 h 20"/>
                <a:gd name="T24" fmla="*/ 11 w 39"/>
                <a:gd name="T25" fmla="*/ 7 h 20"/>
                <a:gd name="T26" fmla="*/ 14 w 39"/>
                <a:gd name="T27" fmla="*/ 7 h 20"/>
                <a:gd name="T28" fmla="*/ 15 w 39"/>
                <a:gd name="T29" fmla="*/ 10 h 20"/>
                <a:gd name="T30" fmla="*/ 16 w 39"/>
                <a:gd name="T31" fmla="*/ 5 h 20"/>
                <a:gd name="T32" fmla="*/ 19 w 39"/>
                <a:gd name="T33" fmla="*/ 7 h 20"/>
                <a:gd name="T34" fmla="*/ 35 w 39"/>
                <a:gd name="T35"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5" y="2"/>
                  </a:moveTo>
                  <a:cubicBezTo>
                    <a:pt x="33" y="9"/>
                    <a:pt x="39" y="9"/>
                    <a:pt x="39" y="14"/>
                  </a:cubicBezTo>
                  <a:cubicBezTo>
                    <a:pt x="38" y="15"/>
                    <a:pt x="37" y="12"/>
                    <a:pt x="36" y="13"/>
                  </a:cubicBezTo>
                  <a:cubicBezTo>
                    <a:pt x="35" y="14"/>
                    <a:pt x="37" y="17"/>
                    <a:pt x="36" y="17"/>
                  </a:cubicBezTo>
                  <a:cubicBezTo>
                    <a:pt x="35" y="18"/>
                    <a:pt x="32" y="18"/>
                    <a:pt x="31" y="19"/>
                  </a:cubicBezTo>
                  <a:cubicBezTo>
                    <a:pt x="30" y="19"/>
                    <a:pt x="30" y="20"/>
                    <a:pt x="29" y="20"/>
                  </a:cubicBezTo>
                  <a:cubicBezTo>
                    <a:pt x="28" y="20"/>
                    <a:pt x="26" y="20"/>
                    <a:pt x="25" y="20"/>
                  </a:cubicBezTo>
                  <a:cubicBezTo>
                    <a:pt x="23" y="18"/>
                    <a:pt x="23" y="16"/>
                    <a:pt x="25" y="14"/>
                  </a:cubicBezTo>
                  <a:cubicBezTo>
                    <a:pt x="20" y="17"/>
                    <a:pt x="17" y="13"/>
                    <a:pt x="11" y="13"/>
                  </a:cubicBezTo>
                  <a:cubicBezTo>
                    <a:pt x="10" y="8"/>
                    <a:pt x="3" y="9"/>
                    <a:pt x="0" y="6"/>
                  </a:cubicBezTo>
                  <a:cubicBezTo>
                    <a:pt x="0" y="6"/>
                    <a:pt x="1" y="3"/>
                    <a:pt x="1" y="3"/>
                  </a:cubicBezTo>
                  <a:cubicBezTo>
                    <a:pt x="3" y="2"/>
                    <a:pt x="3" y="4"/>
                    <a:pt x="4" y="5"/>
                  </a:cubicBezTo>
                  <a:cubicBezTo>
                    <a:pt x="6" y="5"/>
                    <a:pt x="10" y="6"/>
                    <a:pt x="11" y="7"/>
                  </a:cubicBezTo>
                  <a:cubicBezTo>
                    <a:pt x="11" y="8"/>
                    <a:pt x="13" y="7"/>
                    <a:pt x="14" y="7"/>
                  </a:cubicBezTo>
                  <a:cubicBezTo>
                    <a:pt x="14" y="8"/>
                    <a:pt x="13" y="11"/>
                    <a:pt x="15" y="10"/>
                  </a:cubicBezTo>
                  <a:cubicBezTo>
                    <a:pt x="19" y="9"/>
                    <a:pt x="13" y="6"/>
                    <a:pt x="16" y="5"/>
                  </a:cubicBezTo>
                  <a:cubicBezTo>
                    <a:pt x="19" y="3"/>
                    <a:pt x="19" y="7"/>
                    <a:pt x="19" y="7"/>
                  </a:cubicBezTo>
                  <a:cubicBezTo>
                    <a:pt x="24" y="7"/>
                    <a:pt x="26" y="0"/>
                    <a:pt x="35"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07" name="Freeform 108"/>
            <p:cNvSpPr>
              <a:spLocks/>
            </p:cNvSpPr>
            <p:nvPr/>
          </p:nvSpPr>
          <p:spPr bwMode="auto">
            <a:xfrm>
              <a:off x="1852612" y="1047750"/>
              <a:ext cx="258763" cy="96838"/>
            </a:xfrm>
            <a:custGeom>
              <a:avLst/>
              <a:gdLst>
                <a:gd name="T0" fmla="*/ 31 w 69"/>
                <a:gd name="T1" fmla="*/ 9 h 26"/>
                <a:gd name="T2" fmla="*/ 45 w 69"/>
                <a:gd name="T3" fmla="*/ 15 h 26"/>
                <a:gd name="T4" fmla="*/ 45 w 69"/>
                <a:gd name="T5" fmla="*/ 8 h 26"/>
                <a:gd name="T6" fmla="*/ 41 w 69"/>
                <a:gd name="T7" fmla="*/ 2 h 26"/>
                <a:gd name="T8" fmla="*/ 51 w 69"/>
                <a:gd name="T9" fmla="*/ 1 h 26"/>
                <a:gd name="T10" fmla="*/ 54 w 69"/>
                <a:gd name="T11" fmla="*/ 4 h 26"/>
                <a:gd name="T12" fmla="*/ 54 w 69"/>
                <a:gd name="T13" fmla="*/ 6 h 26"/>
                <a:gd name="T14" fmla="*/ 59 w 69"/>
                <a:gd name="T15" fmla="*/ 11 h 26"/>
                <a:gd name="T16" fmla="*/ 63 w 69"/>
                <a:gd name="T17" fmla="*/ 8 h 26"/>
                <a:gd name="T18" fmla="*/ 68 w 69"/>
                <a:gd name="T19" fmla="*/ 11 h 26"/>
                <a:gd name="T20" fmla="*/ 69 w 69"/>
                <a:gd name="T21" fmla="*/ 13 h 26"/>
                <a:gd name="T22" fmla="*/ 68 w 69"/>
                <a:gd name="T23" fmla="*/ 19 h 26"/>
                <a:gd name="T24" fmla="*/ 59 w 69"/>
                <a:gd name="T25" fmla="*/ 20 h 26"/>
                <a:gd name="T26" fmla="*/ 54 w 69"/>
                <a:gd name="T27" fmla="*/ 19 h 26"/>
                <a:gd name="T28" fmla="*/ 41 w 69"/>
                <a:gd name="T29" fmla="*/ 22 h 26"/>
                <a:gd name="T30" fmla="*/ 38 w 69"/>
                <a:gd name="T31" fmla="*/ 22 h 26"/>
                <a:gd name="T32" fmla="*/ 34 w 69"/>
                <a:gd name="T33" fmla="*/ 23 h 26"/>
                <a:gd name="T34" fmla="*/ 20 w 69"/>
                <a:gd name="T35" fmla="*/ 26 h 26"/>
                <a:gd name="T36" fmla="*/ 33 w 69"/>
                <a:gd name="T37" fmla="*/ 22 h 26"/>
                <a:gd name="T38" fmla="*/ 26 w 69"/>
                <a:gd name="T39" fmla="*/ 19 h 26"/>
                <a:gd name="T40" fmla="*/ 20 w 69"/>
                <a:gd name="T41" fmla="*/ 16 h 26"/>
                <a:gd name="T42" fmla="*/ 14 w 69"/>
                <a:gd name="T43" fmla="*/ 19 h 26"/>
                <a:gd name="T44" fmla="*/ 10 w 69"/>
                <a:gd name="T45" fmla="*/ 18 h 26"/>
                <a:gd name="T46" fmla="*/ 0 w 69"/>
                <a:gd name="T47" fmla="*/ 16 h 26"/>
                <a:gd name="T48" fmla="*/ 3 w 69"/>
                <a:gd name="T49" fmla="*/ 13 h 26"/>
                <a:gd name="T50" fmla="*/ 5 w 69"/>
                <a:gd name="T51" fmla="*/ 9 h 26"/>
                <a:gd name="T52" fmla="*/ 10 w 69"/>
                <a:gd name="T53" fmla="*/ 8 h 26"/>
                <a:gd name="T54" fmla="*/ 9 w 69"/>
                <a:gd name="T55" fmla="*/ 5 h 26"/>
                <a:gd name="T56" fmla="*/ 12 w 69"/>
                <a:gd name="T57" fmla="*/ 5 h 26"/>
                <a:gd name="T58" fmla="*/ 16 w 69"/>
                <a:gd name="T59" fmla="*/ 4 h 26"/>
                <a:gd name="T60" fmla="*/ 23 w 69"/>
                <a:gd name="T61" fmla="*/ 5 h 26"/>
                <a:gd name="T62" fmla="*/ 24 w 69"/>
                <a:gd name="T63" fmla="*/ 8 h 26"/>
                <a:gd name="T64" fmla="*/ 27 w 69"/>
                <a:gd name="T65" fmla="*/ 8 h 26"/>
                <a:gd name="T66" fmla="*/ 27 w 69"/>
                <a:gd name="T67" fmla="*/ 12 h 26"/>
                <a:gd name="T68" fmla="*/ 31 w 69"/>
                <a:gd name="T69"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26">
                  <a:moveTo>
                    <a:pt x="31" y="9"/>
                  </a:moveTo>
                  <a:cubicBezTo>
                    <a:pt x="30" y="14"/>
                    <a:pt x="43" y="12"/>
                    <a:pt x="45" y="15"/>
                  </a:cubicBezTo>
                  <a:cubicBezTo>
                    <a:pt x="48" y="9"/>
                    <a:pt x="36" y="8"/>
                    <a:pt x="45" y="8"/>
                  </a:cubicBezTo>
                  <a:cubicBezTo>
                    <a:pt x="47" y="2"/>
                    <a:pt x="39" y="7"/>
                    <a:pt x="41" y="2"/>
                  </a:cubicBezTo>
                  <a:cubicBezTo>
                    <a:pt x="45" y="3"/>
                    <a:pt x="46" y="0"/>
                    <a:pt x="51" y="1"/>
                  </a:cubicBezTo>
                  <a:cubicBezTo>
                    <a:pt x="50" y="4"/>
                    <a:pt x="53" y="3"/>
                    <a:pt x="54" y="4"/>
                  </a:cubicBezTo>
                  <a:cubicBezTo>
                    <a:pt x="54" y="4"/>
                    <a:pt x="53" y="6"/>
                    <a:pt x="54" y="6"/>
                  </a:cubicBezTo>
                  <a:cubicBezTo>
                    <a:pt x="55" y="7"/>
                    <a:pt x="57" y="8"/>
                    <a:pt x="59" y="11"/>
                  </a:cubicBezTo>
                  <a:cubicBezTo>
                    <a:pt x="61" y="10"/>
                    <a:pt x="61" y="7"/>
                    <a:pt x="63" y="8"/>
                  </a:cubicBezTo>
                  <a:cubicBezTo>
                    <a:pt x="66" y="8"/>
                    <a:pt x="67" y="9"/>
                    <a:pt x="68" y="11"/>
                  </a:cubicBezTo>
                  <a:cubicBezTo>
                    <a:pt x="68" y="11"/>
                    <a:pt x="69" y="13"/>
                    <a:pt x="69" y="13"/>
                  </a:cubicBezTo>
                  <a:cubicBezTo>
                    <a:pt x="67" y="15"/>
                    <a:pt x="69" y="14"/>
                    <a:pt x="68" y="19"/>
                  </a:cubicBezTo>
                  <a:cubicBezTo>
                    <a:pt x="65" y="16"/>
                    <a:pt x="62" y="20"/>
                    <a:pt x="59" y="20"/>
                  </a:cubicBezTo>
                  <a:cubicBezTo>
                    <a:pt x="57" y="21"/>
                    <a:pt x="56" y="19"/>
                    <a:pt x="54" y="19"/>
                  </a:cubicBezTo>
                  <a:cubicBezTo>
                    <a:pt x="50" y="19"/>
                    <a:pt x="44" y="21"/>
                    <a:pt x="41" y="22"/>
                  </a:cubicBezTo>
                  <a:cubicBezTo>
                    <a:pt x="40" y="22"/>
                    <a:pt x="38" y="21"/>
                    <a:pt x="38" y="22"/>
                  </a:cubicBezTo>
                  <a:cubicBezTo>
                    <a:pt x="37" y="23"/>
                    <a:pt x="36" y="22"/>
                    <a:pt x="34" y="23"/>
                  </a:cubicBezTo>
                  <a:cubicBezTo>
                    <a:pt x="32" y="24"/>
                    <a:pt x="25" y="26"/>
                    <a:pt x="20" y="26"/>
                  </a:cubicBezTo>
                  <a:cubicBezTo>
                    <a:pt x="21" y="21"/>
                    <a:pt x="27" y="22"/>
                    <a:pt x="33" y="22"/>
                  </a:cubicBezTo>
                  <a:cubicBezTo>
                    <a:pt x="33" y="16"/>
                    <a:pt x="28" y="20"/>
                    <a:pt x="26" y="19"/>
                  </a:cubicBezTo>
                  <a:cubicBezTo>
                    <a:pt x="23" y="18"/>
                    <a:pt x="22" y="18"/>
                    <a:pt x="20" y="16"/>
                  </a:cubicBezTo>
                  <a:cubicBezTo>
                    <a:pt x="17" y="15"/>
                    <a:pt x="17" y="19"/>
                    <a:pt x="14" y="19"/>
                  </a:cubicBezTo>
                  <a:cubicBezTo>
                    <a:pt x="12" y="19"/>
                    <a:pt x="12" y="18"/>
                    <a:pt x="10" y="18"/>
                  </a:cubicBezTo>
                  <a:cubicBezTo>
                    <a:pt x="7" y="17"/>
                    <a:pt x="3" y="19"/>
                    <a:pt x="0" y="16"/>
                  </a:cubicBezTo>
                  <a:cubicBezTo>
                    <a:pt x="0" y="14"/>
                    <a:pt x="2" y="14"/>
                    <a:pt x="3" y="13"/>
                  </a:cubicBezTo>
                  <a:cubicBezTo>
                    <a:pt x="3" y="13"/>
                    <a:pt x="4" y="9"/>
                    <a:pt x="5" y="9"/>
                  </a:cubicBezTo>
                  <a:cubicBezTo>
                    <a:pt x="6" y="8"/>
                    <a:pt x="9" y="9"/>
                    <a:pt x="10" y="8"/>
                  </a:cubicBezTo>
                  <a:cubicBezTo>
                    <a:pt x="11" y="7"/>
                    <a:pt x="5" y="6"/>
                    <a:pt x="9" y="5"/>
                  </a:cubicBezTo>
                  <a:cubicBezTo>
                    <a:pt x="10" y="5"/>
                    <a:pt x="11" y="5"/>
                    <a:pt x="12" y="5"/>
                  </a:cubicBezTo>
                  <a:cubicBezTo>
                    <a:pt x="13" y="5"/>
                    <a:pt x="14" y="4"/>
                    <a:pt x="16" y="4"/>
                  </a:cubicBezTo>
                  <a:cubicBezTo>
                    <a:pt x="17" y="4"/>
                    <a:pt x="22" y="4"/>
                    <a:pt x="23" y="5"/>
                  </a:cubicBezTo>
                  <a:cubicBezTo>
                    <a:pt x="24" y="6"/>
                    <a:pt x="23" y="7"/>
                    <a:pt x="24" y="8"/>
                  </a:cubicBezTo>
                  <a:cubicBezTo>
                    <a:pt x="25" y="8"/>
                    <a:pt x="27" y="7"/>
                    <a:pt x="27" y="8"/>
                  </a:cubicBezTo>
                  <a:cubicBezTo>
                    <a:pt x="28" y="9"/>
                    <a:pt x="24" y="13"/>
                    <a:pt x="27" y="12"/>
                  </a:cubicBezTo>
                  <a:cubicBezTo>
                    <a:pt x="28" y="12"/>
                    <a:pt x="29" y="8"/>
                    <a:pt x="31" y="9"/>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08" name="Freeform 109"/>
            <p:cNvSpPr>
              <a:spLocks/>
            </p:cNvSpPr>
            <p:nvPr/>
          </p:nvSpPr>
          <p:spPr bwMode="auto">
            <a:xfrm>
              <a:off x="1676400" y="1144587"/>
              <a:ext cx="206375" cy="139700"/>
            </a:xfrm>
            <a:custGeom>
              <a:avLst/>
              <a:gdLst>
                <a:gd name="T0" fmla="*/ 7 w 55"/>
                <a:gd name="T1" fmla="*/ 1 h 37"/>
                <a:gd name="T2" fmla="*/ 30 w 55"/>
                <a:gd name="T3" fmla="*/ 3 h 37"/>
                <a:gd name="T4" fmla="*/ 33 w 55"/>
                <a:gd name="T5" fmla="*/ 3 h 37"/>
                <a:gd name="T6" fmla="*/ 39 w 55"/>
                <a:gd name="T7" fmla="*/ 4 h 37"/>
                <a:gd name="T8" fmla="*/ 44 w 55"/>
                <a:gd name="T9" fmla="*/ 4 h 37"/>
                <a:gd name="T10" fmla="*/ 46 w 55"/>
                <a:gd name="T11" fmla="*/ 6 h 37"/>
                <a:gd name="T12" fmla="*/ 54 w 55"/>
                <a:gd name="T13" fmla="*/ 11 h 37"/>
                <a:gd name="T14" fmla="*/ 42 w 55"/>
                <a:gd name="T15" fmla="*/ 14 h 37"/>
                <a:gd name="T16" fmla="*/ 40 w 55"/>
                <a:gd name="T17" fmla="*/ 17 h 37"/>
                <a:gd name="T18" fmla="*/ 37 w 55"/>
                <a:gd name="T19" fmla="*/ 15 h 37"/>
                <a:gd name="T20" fmla="*/ 36 w 55"/>
                <a:gd name="T21" fmla="*/ 17 h 37"/>
                <a:gd name="T22" fmla="*/ 37 w 55"/>
                <a:gd name="T23" fmla="*/ 18 h 37"/>
                <a:gd name="T24" fmla="*/ 35 w 55"/>
                <a:gd name="T25" fmla="*/ 20 h 37"/>
                <a:gd name="T26" fmla="*/ 35 w 55"/>
                <a:gd name="T27" fmla="*/ 22 h 37"/>
                <a:gd name="T28" fmla="*/ 32 w 55"/>
                <a:gd name="T29" fmla="*/ 22 h 37"/>
                <a:gd name="T30" fmla="*/ 29 w 55"/>
                <a:gd name="T31" fmla="*/ 25 h 37"/>
                <a:gd name="T32" fmla="*/ 29 w 55"/>
                <a:gd name="T33" fmla="*/ 31 h 37"/>
                <a:gd name="T34" fmla="*/ 12 w 55"/>
                <a:gd name="T35" fmla="*/ 35 h 37"/>
                <a:gd name="T36" fmla="*/ 0 w 55"/>
                <a:gd name="T37" fmla="*/ 27 h 37"/>
                <a:gd name="T38" fmla="*/ 4 w 55"/>
                <a:gd name="T39" fmla="*/ 24 h 37"/>
                <a:gd name="T40" fmla="*/ 5 w 55"/>
                <a:gd name="T41" fmla="*/ 21 h 37"/>
                <a:gd name="T42" fmla="*/ 4 w 55"/>
                <a:gd name="T43" fmla="*/ 15 h 37"/>
                <a:gd name="T44" fmla="*/ 7 w 55"/>
                <a:gd name="T45" fmla="*/ 14 h 37"/>
                <a:gd name="T46" fmla="*/ 9 w 55"/>
                <a:gd name="T47" fmla="*/ 8 h 37"/>
                <a:gd name="T48" fmla="*/ 7 w 55"/>
                <a:gd name="T4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37">
                  <a:moveTo>
                    <a:pt x="7" y="1"/>
                  </a:moveTo>
                  <a:cubicBezTo>
                    <a:pt x="15" y="2"/>
                    <a:pt x="24" y="0"/>
                    <a:pt x="30" y="3"/>
                  </a:cubicBezTo>
                  <a:cubicBezTo>
                    <a:pt x="31" y="3"/>
                    <a:pt x="33" y="2"/>
                    <a:pt x="33" y="3"/>
                  </a:cubicBezTo>
                  <a:cubicBezTo>
                    <a:pt x="35" y="4"/>
                    <a:pt x="37" y="3"/>
                    <a:pt x="39" y="4"/>
                  </a:cubicBezTo>
                  <a:cubicBezTo>
                    <a:pt x="41" y="7"/>
                    <a:pt x="39" y="3"/>
                    <a:pt x="44" y="4"/>
                  </a:cubicBezTo>
                  <a:cubicBezTo>
                    <a:pt x="45" y="4"/>
                    <a:pt x="45" y="6"/>
                    <a:pt x="46" y="6"/>
                  </a:cubicBezTo>
                  <a:cubicBezTo>
                    <a:pt x="47" y="6"/>
                    <a:pt x="55" y="8"/>
                    <a:pt x="54" y="11"/>
                  </a:cubicBezTo>
                  <a:cubicBezTo>
                    <a:pt x="50" y="12"/>
                    <a:pt x="45" y="13"/>
                    <a:pt x="42" y="14"/>
                  </a:cubicBezTo>
                  <a:cubicBezTo>
                    <a:pt x="40" y="15"/>
                    <a:pt x="41" y="16"/>
                    <a:pt x="40" y="17"/>
                  </a:cubicBezTo>
                  <a:cubicBezTo>
                    <a:pt x="40" y="17"/>
                    <a:pt x="38" y="15"/>
                    <a:pt x="37" y="15"/>
                  </a:cubicBezTo>
                  <a:cubicBezTo>
                    <a:pt x="38" y="15"/>
                    <a:pt x="36" y="18"/>
                    <a:pt x="36" y="17"/>
                  </a:cubicBezTo>
                  <a:cubicBezTo>
                    <a:pt x="36" y="18"/>
                    <a:pt x="37" y="19"/>
                    <a:pt x="37" y="18"/>
                  </a:cubicBezTo>
                  <a:cubicBezTo>
                    <a:pt x="37" y="20"/>
                    <a:pt x="35" y="19"/>
                    <a:pt x="35" y="20"/>
                  </a:cubicBezTo>
                  <a:cubicBezTo>
                    <a:pt x="34" y="20"/>
                    <a:pt x="35" y="22"/>
                    <a:pt x="35" y="22"/>
                  </a:cubicBezTo>
                  <a:cubicBezTo>
                    <a:pt x="34" y="23"/>
                    <a:pt x="32" y="22"/>
                    <a:pt x="32" y="22"/>
                  </a:cubicBezTo>
                  <a:cubicBezTo>
                    <a:pt x="31" y="23"/>
                    <a:pt x="31" y="25"/>
                    <a:pt x="29" y="25"/>
                  </a:cubicBezTo>
                  <a:cubicBezTo>
                    <a:pt x="29" y="31"/>
                    <a:pt x="29" y="31"/>
                    <a:pt x="29" y="31"/>
                  </a:cubicBezTo>
                  <a:cubicBezTo>
                    <a:pt x="22" y="31"/>
                    <a:pt x="23" y="37"/>
                    <a:pt x="12" y="35"/>
                  </a:cubicBezTo>
                  <a:cubicBezTo>
                    <a:pt x="14" y="27"/>
                    <a:pt x="5" y="29"/>
                    <a:pt x="0" y="27"/>
                  </a:cubicBezTo>
                  <a:cubicBezTo>
                    <a:pt x="0" y="25"/>
                    <a:pt x="3" y="25"/>
                    <a:pt x="4" y="24"/>
                  </a:cubicBezTo>
                  <a:cubicBezTo>
                    <a:pt x="4" y="24"/>
                    <a:pt x="1" y="20"/>
                    <a:pt x="5" y="21"/>
                  </a:cubicBezTo>
                  <a:cubicBezTo>
                    <a:pt x="5" y="19"/>
                    <a:pt x="3" y="18"/>
                    <a:pt x="4" y="15"/>
                  </a:cubicBezTo>
                  <a:cubicBezTo>
                    <a:pt x="6" y="17"/>
                    <a:pt x="6" y="16"/>
                    <a:pt x="7" y="14"/>
                  </a:cubicBezTo>
                  <a:cubicBezTo>
                    <a:pt x="7" y="12"/>
                    <a:pt x="9" y="12"/>
                    <a:pt x="9" y="8"/>
                  </a:cubicBezTo>
                  <a:cubicBezTo>
                    <a:pt x="10" y="4"/>
                    <a:pt x="5" y="7"/>
                    <a:pt x="7" y="1"/>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09" name="Freeform 110"/>
            <p:cNvSpPr>
              <a:spLocks/>
            </p:cNvSpPr>
            <p:nvPr/>
          </p:nvSpPr>
          <p:spPr bwMode="auto">
            <a:xfrm>
              <a:off x="2089150" y="1174750"/>
              <a:ext cx="46038" cy="33338"/>
            </a:xfrm>
            <a:custGeom>
              <a:avLst/>
              <a:gdLst>
                <a:gd name="T0" fmla="*/ 2 w 12"/>
                <a:gd name="T1" fmla="*/ 0 h 9"/>
                <a:gd name="T2" fmla="*/ 10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10" y="0"/>
                    <a:pt x="10" y="0"/>
                    <a:pt x="10" y="0"/>
                  </a:cubicBezTo>
                  <a:cubicBezTo>
                    <a:pt x="10" y="3"/>
                    <a:pt x="12" y="3"/>
                    <a:pt x="12" y="6"/>
                  </a:cubicBezTo>
                  <a:cubicBezTo>
                    <a:pt x="9" y="5"/>
                    <a:pt x="9" y="7"/>
                    <a:pt x="9" y="9"/>
                  </a:cubicBezTo>
                  <a:cubicBezTo>
                    <a:pt x="7" y="7"/>
                    <a:pt x="5" y="4"/>
                    <a:pt x="0" y="5"/>
                  </a:cubicBezTo>
                  <a:cubicBezTo>
                    <a:pt x="1" y="3"/>
                    <a:pt x="2" y="2"/>
                    <a:pt x="2"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10" name="Freeform 111"/>
            <p:cNvSpPr>
              <a:spLocks/>
            </p:cNvSpPr>
            <p:nvPr/>
          </p:nvSpPr>
          <p:spPr bwMode="auto">
            <a:xfrm>
              <a:off x="2317750" y="1160462"/>
              <a:ext cx="106363" cy="74613"/>
            </a:xfrm>
            <a:custGeom>
              <a:avLst/>
              <a:gdLst>
                <a:gd name="T0" fmla="*/ 25 w 28"/>
                <a:gd name="T1" fmla="*/ 2 h 20"/>
                <a:gd name="T2" fmla="*/ 26 w 28"/>
                <a:gd name="T3" fmla="*/ 9 h 20"/>
                <a:gd name="T4" fmla="*/ 24 w 28"/>
                <a:gd name="T5" fmla="*/ 11 h 20"/>
                <a:gd name="T6" fmla="*/ 17 w 28"/>
                <a:gd name="T7" fmla="*/ 13 h 20"/>
                <a:gd name="T8" fmla="*/ 5 w 28"/>
                <a:gd name="T9" fmla="*/ 20 h 20"/>
                <a:gd name="T10" fmla="*/ 4 w 28"/>
                <a:gd name="T11" fmla="*/ 14 h 20"/>
                <a:gd name="T12" fmla="*/ 1 w 28"/>
                <a:gd name="T13" fmla="*/ 11 h 20"/>
                <a:gd name="T14" fmla="*/ 1 w 28"/>
                <a:gd name="T15" fmla="*/ 4 h 20"/>
                <a:gd name="T16" fmla="*/ 4 w 28"/>
                <a:gd name="T17" fmla="*/ 2 h 20"/>
                <a:gd name="T18" fmla="*/ 8 w 28"/>
                <a:gd name="T19" fmla="*/ 0 h 20"/>
                <a:gd name="T20" fmla="*/ 19 w 28"/>
                <a:gd name="T21" fmla="*/ 3 h 20"/>
                <a:gd name="T22" fmla="*/ 25 w 28"/>
                <a:gd name="T23"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0">
                  <a:moveTo>
                    <a:pt x="25" y="2"/>
                  </a:moveTo>
                  <a:cubicBezTo>
                    <a:pt x="28" y="1"/>
                    <a:pt x="26" y="7"/>
                    <a:pt x="26" y="9"/>
                  </a:cubicBezTo>
                  <a:cubicBezTo>
                    <a:pt x="24" y="8"/>
                    <a:pt x="24" y="10"/>
                    <a:pt x="24" y="11"/>
                  </a:cubicBezTo>
                  <a:cubicBezTo>
                    <a:pt x="19" y="9"/>
                    <a:pt x="18" y="17"/>
                    <a:pt x="17" y="13"/>
                  </a:cubicBezTo>
                  <a:cubicBezTo>
                    <a:pt x="13" y="16"/>
                    <a:pt x="11" y="19"/>
                    <a:pt x="5" y="20"/>
                  </a:cubicBezTo>
                  <a:cubicBezTo>
                    <a:pt x="4" y="19"/>
                    <a:pt x="4" y="17"/>
                    <a:pt x="4" y="14"/>
                  </a:cubicBezTo>
                  <a:cubicBezTo>
                    <a:pt x="3" y="13"/>
                    <a:pt x="2" y="13"/>
                    <a:pt x="1" y="11"/>
                  </a:cubicBezTo>
                  <a:cubicBezTo>
                    <a:pt x="0" y="9"/>
                    <a:pt x="2" y="7"/>
                    <a:pt x="1" y="4"/>
                  </a:cubicBezTo>
                  <a:cubicBezTo>
                    <a:pt x="4" y="5"/>
                    <a:pt x="4" y="3"/>
                    <a:pt x="4" y="2"/>
                  </a:cubicBezTo>
                  <a:cubicBezTo>
                    <a:pt x="6" y="2"/>
                    <a:pt x="8" y="2"/>
                    <a:pt x="8" y="0"/>
                  </a:cubicBezTo>
                  <a:cubicBezTo>
                    <a:pt x="10" y="3"/>
                    <a:pt x="17" y="0"/>
                    <a:pt x="19" y="3"/>
                  </a:cubicBezTo>
                  <a:cubicBezTo>
                    <a:pt x="22" y="3"/>
                    <a:pt x="25" y="4"/>
                    <a:pt x="25"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11" name="Freeform 112"/>
            <p:cNvSpPr>
              <a:spLocks/>
            </p:cNvSpPr>
            <p:nvPr/>
          </p:nvSpPr>
          <p:spPr bwMode="auto">
            <a:xfrm>
              <a:off x="3852862" y="1449387"/>
              <a:ext cx="223838" cy="107950"/>
            </a:xfrm>
            <a:custGeom>
              <a:avLst/>
              <a:gdLst>
                <a:gd name="T0" fmla="*/ 44 w 60"/>
                <a:gd name="T1" fmla="*/ 0 h 29"/>
                <a:gd name="T2" fmla="*/ 49 w 60"/>
                <a:gd name="T3" fmla="*/ 3 h 29"/>
                <a:gd name="T4" fmla="*/ 54 w 60"/>
                <a:gd name="T5" fmla="*/ 5 h 29"/>
                <a:gd name="T6" fmla="*/ 52 w 60"/>
                <a:gd name="T7" fmla="*/ 7 h 29"/>
                <a:gd name="T8" fmla="*/ 59 w 60"/>
                <a:gd name="T9" fmla="*/ 12 h 29"/>
                <a:gd name="T10" fmla="*/ 55 w 60"/>
                <a:gd name="T11" fmla="*/ 20 h 29"/>
                <a:gd name="T12" fmla="*/ 51 w 60"/>
                <a:gd name="T13" fmla="*/ 21 h 29"/>
                <a:gd name="T14" fmla="*/ 45 w 60"/>
                <a:gd name="T15" fmla="*/ 24 h 29"/>
                <a:gd name="T16" fmla="*/ 41 w 60"/>
                <a:gd name="T17" fmla="*/ 26 h 29"/>
                <a:gd name="T18" fmla="*/ 38 w 60"/>
                <a:gd name="T19" fmla="*/ 27 h 29"/>
                <a:gd name="T20" fmla="*/ 21 w 60"/>
                <a:gd name="T21" fmla="*/ 28 h 29"/>
                <a:gd name="T22" fmla="*/ 20 w 60"/>
                <a:gd name="T23" fmla="*/ 27 h 29"/>
                <a:gd name="T24" fmla="*/ 14 w 60"/>
                <a:gd name="T25" fmla="*/ 24 h 29"/>
                <a:gd name="T26" fmla="*/ 12 w 60"/>
                <a:gd name="T27" fmla="*/ 23 h 29"/>
                <a:gd name="T28" fmla="*/ 14 w 60"/>
                <a:gd name="T29" fmla="*/ 21 h 29"/>
                <a:gd name="T30" fmla="*/ 10 w 60"/>
                <a:gd name="T31" fmla="*/ 19 h 29"/>
                <a:gd name="T32" fmla="*/ 10 w 60"/>
                <a:gd name="T33" fmla="*/ 10 h 29"/>
                <a:gd name="T34" fmla="*/ 2 w 60"/>
                <a:gd name="T35" fmla="*/ 12 h 29"/>
                <a:gd name="T36" fmla="*/ 5 w 60"/>
                <a:gd name="T37" fmla="*/ 6 h 29"/>
                <a:gd name="T38" fmla="*/ 16 w 60"/>
                <a:gd name="T39" fmla="*/ 6 h 29"/>
                <a:gd name="T40" fmla="*/ 17 w 60"/>
                <a:gd name="T41" fmla="*/ 12 h 29"/>
                <a:gd name="T42" fmla="*/ 21 w 60"/>
                <a:gd name="T43" fmla="*/ 6 h 29"/>
                <a:gd name="T44" fmla="*/ 30 w 60"/>
                <a:gd name="T45" fmla="*/ 9 h 29"/>
                <a:gd name="T46" fmla="*/ 33 w 60"/>
                <a:gd name="T47" fmla="*/ 6 h 29"/>
                <a:gd name="T48" fmla="*/ 41 w 60"/>
                <a:gd name="T49" fmla="*/ 5 h 29"/>
                <a:gd name="T50" fmla="*/ 44 w 60"/>
                <a:gd name="T5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29">
                  <a:moveTo>
                    <a:pt x="44" y="0"/>
                  </a:moveTo>
                  <a:cubicBezTo>
                    <a:pt x="45" y="1"/>
                    <a:pt x="47" y="2"/>
                    <a:pt x="49" y="3"/>
                  </a:cubicBezTo>
                  <a:cubicBezTo>
                    <a:pt x="50" y="3"/>
                    <a:pt x="53" y="4"/>
                    <a:pt x="54" y="5"/>
                  </a:cubicBezTo>
                  <a:cubicBezTo>
                    <a:pt x="54" y="5"/>
                    <a:pt x="52" y="7"/>
                    <a:pt x="52" y="7"/>
                  </a:cubicBezTo>
                  <a:cubicBezTo>
                    <a:pt x="52" y="10"/>
                    <a:pt x="56" y="13"/>
                    <a:pt x="59" y="12"/>
                  </a:cubicBezTo>
                  <a:cubicBezTo>
                    <a:pt x="60" y="15"/>
                    <a:pt x="59" y="17"/>
                    <a:pt x="55" y="20"/>
                  </a:cubicBezTo>
                  <a:cubicBezTo>
                    <a:pt x="54" y="21"/>
                    <a:pt x="52" y="21"/>
                    <a:pt x="51" y="21"/>
                  </a:cubicBezTo>
                  <a:cubicBezTo>
                    <a:pt x="48" y="23"/>
                    <a:pt x="49" y="23"/>
                    <a:pt x="45" y="24"/>
                  </a:cubicBezTo>
                  <a:cubicBezTo>
                    <a:pt x="45" y="24"/>
                    <a:pt x="41" y="25"/>
                    <a:pt x="41" y="26"/>
                  </a:cubicBezTo>
                  <a:cubicBezTo>
                    <a:pt x="40" y="27"/>
                    <a:pt x="40" y="27"/>
                    <a:pt x="38" y="27"/>
                  </a:cubicBezTo>
                  <a:cubicBezTo>
                    <a:pt x="37" y="27"/>
                    <a:pt x="26" y="29"/>
                    <a:pt x="21" y="28"/>
                  </a:cubicBezTo>
                  <a:cubicBezTo>
                    <a:pt x="21" y="28"/>
                    <a:pt x="21" y="27"/>
                    <a:pt x="20" y="27"/>
                  </a:cubicBezTo>
                  <a:cubicBezTo>
                    <a:pt x="18" y="27"/>
                    <a:pt x="17" y="24"/>
                    <a:pt x="14" y="24"/>
                  </a:cubicBezTo>
                  <a:cubicBezTo>
                    <a:pt x="13" y="24"/>
                    <a:pt x="13" y="23"/>
                    <a:pt x="12" y="23"/>
                  </a:cubicBezTo>
                  <a:cubicBezTo>
                    <a:pt x="12" y="21"/>
                    <a:pt x="13" y="22"/>
                    <a:pt x="14" y="21"/>
                  </a:cubicBezTo>
                  <a:cubicBezTo>
                    <a:pt x="14" y="20"/>
                    <a:pt x="11" y="20"/>
                    <a:pt x="10" y="19"/>
                  </a:cubicBezTo>
                  <a:cubicBezTo>
                    <a:pt x="9" y="16"/>
                    <a:pt x="11" y="14"/>
                    <a:pt x="10" y="10"/>
                  </a:cubicBezTo>
                  <a:cubicBezTo>
                    <a:pt x="5" y="9"/>
                    <a:pt x="5" y="15"/>
                    <a:pt x="2" y="12"/>
                  </a:cubicBezTo>
                  <a:cubicBezTo>
                    <a:pt x="0" y="7"/>
                    <a:pt x="6" y="10"/>
                    <a:pt x="5" y="6"/>
                  </a:cubicBezTo>
                  <a:cubicBezTo>
                    <a:pt x="10" y="7"/>
                    <a:pt x="9" y="6"/>
                    <a:pt x="16" y="6"/>
                  </a:cubicBezTo>
                  <a:cubicBezTo>
                    <a:pt x="17" y="9"/>
                    <a:pt x="20" y="9"/>
                    <a:pt x="17" y="12"/>
                  </a:cubicBezTo>
                  <a:cubicBezTo>
                    <a:pt x="21" y="12"/>
                    <a:pt x="22" y="10"/>
                    <a:pt x="21" y="6"/>
                  </a:cubicBezTo>
                  <a:cubicBezTo>
                    <a:pt x="22" y="9"/>
                    <a:pt x="34" y="3"/>
                    <a:pt x="30" y="9"/>
                  </a:cubicBezTo>
                  <a:cubicBezTo>
                    <a:pt x="33" y="10"/>
                    <a:pt x="32" y="6"/>
                    <a:pt x="33" y="6"/>
                  </a:cubicBezTo>
                  <a:cubicBezTo>
                    <a:pt x="35" y="5"/>
                    <a:pt x="38" y="5"/>
                    <a:pt x="41" y="5"/>
                  </a:cubicBezTo>
                  <a:cubicBezTo>
                    <a:pt x="43" y="4"/>
                    <a:pt x="44" y="3"/>
                    <a:pt x="44"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12" name="Freeform 113"/>
            <p:cNvSpPr>
              <a:spLocks/>
            </p:cNvSpPr>
            <p:nvPr/>
          </p:nvSpPr>
          <p:spPr bwMode="auto">
            <a:xfrm>
              <a:off x="2501900" y="1474787"/>
              <a:ext cx="134938" cy="98425"/>
            </a:xfrm>
            <a:custGeom>
              <a:avLst/>
              <a:gdLst>
                <a:gd name="T0" fmla="*/ 10 w 36"/>
                <a:gd name="T1" fmla="*/ 0 h 26"/>
                <a:gd name="T2" fmla="*/ 18 w 36"/>
                <a:gd name="T3" fmla="*/ 9 h 26"/>
                <a:gd name="T4" fmla="*/ 21 w 36"/>
                <a:gd name="T5" fmla="*/ 7 h 26"/>
                <a:gd name="T6" fmla="*/ 25 w 36"/>
                <a:gd name="T7" fmla="*/ 12 h 26"/>
                <a:gd name="T8" fmla="*/ 31 w 36"/>
                <a:gd name="T9" fmla="*/ 19 h 26"/>
                <a:gd name="T10" fmla="*/ 36 w 36"/>
                <a:gd name="T11" fmla="*/ 20 h 26"/>
                <a:gd name="T12" fmla="*/ 18 w 36"/>
                <a:gd name="T13" fmla="*/ 21 h 26"/>
                <a:gd name="T14" fmla="*/ 11 w 36"/>
                <a:gd name="T15" fmla="*/ 26 h 26"/>
                <a:gd name="T16" fmla="*/ 0 w 36"/>
                <a:gd name="T17" fmla="*/ 21 h 26"/>
                <a:gd name="T18" fmla="*/ 3 w 36"/>
                <a:gd name="T19" fmla="*/ 20 h 26"/>
                <a:gd name="T20" fmla="*/ 4 w 36"/>
                <a:gd name="T21" fmla="*/ 17 h 26"/>
                <a:gd name="T22" fmla="*/ 4 w 36"/>
                <a:gd name="T23" fmla="*/ 5 h 26"/>
                <a:gd name="T24" fmla="*/ 10 w 36"/>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26">
                  <a:moveTo>
                    <a:pt x="10" y="0"/>
                  </a:moveTo>
                  <a:cubicBezTo>
                    <a:pt x="12" y="4"/>
                    <a:pt x="19" y="2"/>
                    <a:pt x="18" y="9"/>
                  </a:cubicBezTo>
                  <a:cubicBezTo>
                    <a:pt x="19" y="10"/>
                    <a:pt x="21" y="7"/>
                    <a:pt x="21" y="7"/>
                  </a:cubicBezTo>
                  <a:cubicBezTo>
                    <a:pt x="23" y="8"/>
                    <a:pt x="22" y="11"/>
                    <a:pt x="25" y="12"/>
                  </a:cubicBezTo>
                  <a:cubicBezTo>
                    <a:pt x="27" y="12"/>
                    <a:pt x="29" y="17"/>
                    <a:pt x="31" y="19"/>
                  </a:cubicBezTo>
                  <a:cubicBezTo>
                    <a:pt x="35" y="17"/>
                    <a:pt x="34" y="17"/>
                    <a:pt x="36" y="20"/>
                  </a:cubicBezTo>
                  <a:cubicBezTo>
                    <a:pt x="33" y="23"/>
                    <a:pt x="24" y="21"/>
                    <a:pt x="18" y="21"/>
                  </a:cubicBezTo>
                  <a:cubicBezTo>
                    <a:pt x="16" y="23"/>
                    <a:pt x="12" y="23"/>
                    <a:pt x="11" y="26"/>
                  </a:cubicBezTo>
                  <a:cubicBezTo>
                    <a:pt x="8" y="24"/>
                    <a:pt x="6" y="20"/>
                    <a:pt x="0" y="21"/>
                  </a:cubicBezTo>
                  <a:cubicBezTo>
                    <a:pt x="0" y="20"/>
                    <a:pt x="2" y="20"/>
                    <a:pt x="3" y="20"/>
                  </a:cubicBezTo>
                  <a:cubicBezTo>
                    <a:pt x="1" y="18"/>
                    <a:pt x="1" y="17"/>
                    <a:pt x="4" y="17"/>
                  </a:cubicBezTo>
                  <a:cubicBezTo>
                    <a:pt x="1" y="12"/>
                    <a:pt x="4" y="10"/>
                    <a:pt x="4" y="5"/>
                  </a:cubicBezTo>
                  <a:cubicBezTo>
                    <a:pt x="7" y="4"/>
                    <a:pt x="10" y="4"/>
                    <a:pt x="10"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13" name="Freeform 114"/>
            <p:cNvSpPr>
              <a:spLocks/>
            </p:cNvSpPr>
            <p:nvPr/>
          </p:nvSpPr>
          <p:spPr bwMode="auto">
            <a:xfrm>
              <a:off x="6416675" y="3027363"/>
              <a:ext cx="225425" cy="239713"/>
            </a:xfrm>
            <a:custGeom>
              <a:avLst/>
              <a:gdLst>
                <a:gd name="T0" fmla="*/ 5 w 60"/>
                <a:gd name="T1" fmla="*/ 9 h 64"/>
                <a:gd name="T2" fmla="*/ 2 w 60"/>
                <a:gd name="T3" fmla="*/ 7 h 64"/>
                <a:gd name="T4" fmla="*/ 0 w 60"/>
                <a:gd name="T5" fmla="*/ 3 h 64"/>
                <a:gd name="T6" fmla="*/ 11 w 60"/>
                <a:gd name="T7" fmla="*/ 2 h 64"/>
                <a:gd name="T8" fmla="*/ 16 w 60"/>
                <a:gd name="T9" fmla="*/ 4 h 64"/>
                <a:gd name="T10" fmla="*/ 16 w 60"/>
                <a:gd name="T11" fmla="*/ 7 h 64"/>
                <a:gd name="T12" fmla="*/ 19 w 60"/>
                <a:gd name="T13" fmla="*/ 10 h 64"/>
                <a:gd name="T14" fmla="*/ 25 w 60"/>
                <a:gd name="T15" fmla="*/ 13 h 64"/>
                <a:gd name="T16" fmla="*/ 35 w 60"/>
                <a:gd name="T17" fmla="*/ 21 h 64"/>
                <a:gd name="T18" fmla="*/ 37 w 60"/>
                <a:gd name="T19" fmla="*/ 25 h 64"/>
                <a:gd name="T20" fmla="*/ 42 w 60"/>
                <a:gd name="T21" fmla="*/ 27 h 64"/>
                <a:gd name="T22" fmla="*/ 44 w 60"/>
                <a:gd name="T23" fmla="*/ 30 h 64"/>
                <a:gd name="T24" fmla="*/ 44 w 60"/>
                <a:gd name="T25" fmla="*/ 32 h 64"/>
                <a:gd name="T26" fmla="*/ 47 w 60"/>
                <a:gd name="T27" fmla="*/ 35 h 64"/>
                <a:gd name="T28" fmla="*/ 51 w 60"/>
                <a:gd name="T29" fmla="*/ 39 h 64"/>
                <a:gd name="T30" fmla="*/ 54 w 60"/>
                <a:gd name="T31" fmla="*/ 42 h 64"/>
                <a:gd name="T32" fmla="*/ 57 w 60"/>
                <a:gd name="T33" fmla="*/ 49 h 64"/>
                <a:gd name="T34" fmla="*/ 58 w 60"/>
                <a:gd name="T35" fmla="*/ 55 h 64"/>
                <a:gd name="T36" fmla="*/ 60 w 60"/>
                <a:gd name="T37" fmla="*/ 59 h 64"/>
                <a:gd name="T38" fmla="*/ 53 w 60"/>
                <a:gd name="T39" fmla="*/ 61 h 64"/>
                <a:gd name="T40" fmla="*/ 47 w 60"/>
                <a:gd name="T41" fmla="*/ 61 h 64"/>
                <a:gd name="T42" fmla="*/ 47 w 60"/>
                <a:gd name="T43" fmla="*/ 58 h 64"/>
                <a:gd name="T44" fmla="*/ 44 w 60"/>
                <a:gd name="T45" fmla="*/ 58 h 64"/>
                <a:gd name="T46" fmla="*/ 37 w 60"/>
                <a:gd name="T47" fmla="*/ 52 h 64"/>
                <a:gd name="T48" fmla="*/ 39 w 60"/>
                <a:gd name="T49" fmla="*/ 49 h 64"/>
                <a:gd name="T50" fmla="*/ 37 w 60"/>
                <a:gd name="T51" fmla="*/ 49 h 64"/>
                <a:gd name="T52" fmla="*/ 36 w 60"/>
                <a:gd name="T53" fmla="*/ 46 h 64"/>
                <a:gd name="T54" fmla="*/ 33 w 60"/>
                <a:gd name="T55" fmla="*/ 46 h 64"/>
                <a:gd name="T56" fmla="*/ 28 w 60"/>
                <a:gd name="T57" fmla="*/ 41 h 64"/>
                <a:gd name="T58" fmla="*/ 25 w 60"/>
                <a:gd name="T59" fmla="*/ 31 h 64"/>
                <a:gd name="T60" fmla="*/ 23 w 60"/>
                <a:gd name="T61" fmla="*/ 34 h 64"/>
                <a:gd name="T62" fmla="*/ 21 w 60"/>
                <a:gd name="T63" fmla="*/ 27 h 64"/>
                <a:gd name="T64" fmla="*/ 18 w 60"/>
                <a:gd name="T65" fmla="*/ 24 h 64"/>
                <a:gd name="T66" fmla="*/ 15 w 60"/>
                <a:gd name="T67" fmla="*/ 23 h 64"/>
                <a:gd name="T68" fmla="*/ 14 w 60"/>
                <a:gd name="T69" fmla="*/ 17 h 64"/>
                <a:gd name="T70" fmla="*/ 9 w 60"/>
                <a:gd name="T71" fmla="*/ 14 h 64"/>
                <a:gd name="T72" fmla="*/ 7 w 60"/>
                <a:gd name="T73" fmla="*/ 11 h 64"/>
                <a:gd name="T74" fmla="*/ 5 w 60"/>
                <a:gd name="T75"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64">
                  <a:moveTo>
                    <a:pt x="5" y="9"/>
                  </a:moveTo>
                  <a:cubicBezTo>
                    <a:pt x="5" y="7"/>
                    <a:pt x="3" y="8"/>
                    <a:pt x="2" y="7"/>
                  </a:cubicBezTo>
                  <a:cubicBezTo>
                    <a:pt x="1" y="6"/>
                    <a:pt x="2" y="3"/>
                    <a:pt x="0" y="3"/>
                  </a:cubicBezTo>
                  <a:cubicBezTo>
                    <a:pt x="3" y="0"/>
                    <a:pt x="6" y="4"/>
                    <a:pt x="11" y="2"/>
                  </a:cubicBezTo>
                  <a:cubicBezTo>
                    <a:pt x="10" y="5"/>
                    <a:pt x="15" y="3"/>
                    <a:pt x="16" y="4"/>
                  </a:cubicBezTo>
                  <a:cubicBezTo>
                    <a:pt x="17" y="5"/>
                    <a:pt x="16" y="7"/>
                    <a:pt x="16" y="7"/>
                  </a:cubicBezTo>
                  <a:cubicBezTo>
                    <a:pt x="18" y="8"/>
                    <a:pt x="20" y="7"/>
                    <a:pt x="19" y="10"/>
                  </a:cubicBezTo>
                  <a:cubicBezTo>
                    <a:pt x="23" y="9"/>
                    <a:pt x="22" y="13"/>
                    <a:pt x="25" y="13"/>
                  </a:cubicBezTo>
                  <a:cubicBezTo>
                    <a:pt x="27" y="13"/>
                    <a:pt x="31" y="21"/>
                    <a:pt x="35" y="21"/>
                  </a:cubicBezTo>
                  <a:cubicBezTo>
                    <a:pt x="38" y="21"/>
                    <a:pt x="36" y="24"/>
                    <a:pt x="37" y="25"/>
                  </a:cubicBezTo>
                  <a:cubicBezTo>
                    <a:pt x="38" y="26"/>
                    <a:pt x="41" y="26"/>
                    <a:pt x="42" y="27"/>
                  </a:cubicBezTo>
                  <a:cubicBezTo>
                    <a:pt x="42" y="27"/>
                    <a:pt x="44" y="29"/>
                    <a:pt x="44" y="30"/>
                  </a:cubicBezTo>
                  <a:cubicBezTo>
                    <a:pt x="45" y="30"/>
                    <a:pt x="44" y="32"/>
                    <a:pt x="44" y="32"/>
                  </a:cubicBezTo>
                  <a:cubicBezTo>
                    <a:pt x="45" y="33"/>
                    <a:pt x="46" y="34"/>
                    <a:pt x="47" y="35"/>
                  </a:cubicBezTo>
                  <a:cubicBezTo>
                    <a:pt x="48" y="36"/>
                    <a:pt x="49" y="39"/>
                    <a:pt x="51" y="39"/>
                  </a:cubicBezTo>
                  <a:cubicBezTo>
                    <a:pt x="52" y="40"/>
                    <a:pt x="54" y="42"/>
                    <a:pt x="54" y="42"/>
                  </a:cubicBezTo>
                  <a:cubicBezTo>
                    <a:pt x="56" y="44"/>
                    <a:pt x="55" y="49"/>
                    <a:pt x="57" y="49"/>
                  </a:cubicBezTo>
                  <a:cubicBezTo>
                    <a:pt x="59" y="49"/>
                    <a:pt x="59" y="53"/>
                    <a:pt x="58" y="55"/>
                  </a:cubicBezTo>
                  <a:cubicBezTo>
                    <a:pt x="58" y="57"/>
                    <a:pt x="55" y="59"/>
                    <a:pt x="60" y="59"/>
                  </a:cubicBezTo>
                  <a:cubicBezTo>
                    <a:pt x="59" y="64"/>
                    <a:pt x="55" y="61"/>
                    <a:pt x="53" y="61"/>
                  </a:cubicBezTo>
                  <a:cubicBezTo>
                    <a:pt x="51" y="60"/>
                    <a:pt x="49" y="61"/>
                    <a:pt x="47" y="61"/>
                  </a:cubicBezTo>
                  <a:cubicBezTo>
                    <a:pt x="47" y="60"/>
                    <a:pt x="48" y="58"/>
                    <a:pt x="47" y="58"/>
                  </a:cubicBezTo>
                  <a:cubicBezTo>
                    <a:pt x="47" y="57"/>
                    <a:pt x="45" y="58"/>
                    <a:pt x="44" y="58"/>
                  </a:cubicBezTo>
                  <a:cubicBezTo>
                    <a:pt x="43" y="57"/>
                    <a:pt x="41" y="52"/>
                    <a:pt x="37" y="52"/>
                  </a:cubicBezTo>
                  <a:cubicBezTo>
                    <a:pt x="38" y="51"/>
                    <a:pt x="39" y="51"/>
                    <a:pt x="39" y="49"/>
                  </a:cubicBezTo>
                  <a:cubicBezTo>
                    <a:pt x="39" y="48"/>
                    <a:pt x="37" y="49"/>
                    <a:pt x="37" y="49"/>
                  </a:cubicBezTo>
                  <a:cubicBezTo>
                    <a:pt x="36" y="50"/>
                    <a:pt x="37" y="47"/>
                    <a:pt x="36" y="46"/>
                  </a:cubicBezTo>
                  <a:cubicBezTo>
                    <a:pt x="35" y="46"/>
                    <a:pt x="34" y="47"/>
                    <a:pt x="33" y="46"/>
                  </a:cubicBezTo>
                  <a:cubicBezTo>
                    <a:pt x="31" y="45"/>
                    <a:pt x="31" y="41"/>
                    <a:pt x="28" y="41"/>
                  </a:cubicBezTo>
                  <a:cubicBezTo>
                    <a:pt x="29" y="35"/>
                    <a:pt x="25" y="35"/>
                    <a:pt x="25" y="31"/>
                  </a:cubicBezTo>
                  <a:cubicBezTo>
                    <a:pt x="23" y="31"/>
                    <a:pt x="24" y="33"/>
                    <a:pt x="23" y="34"/>
                  </a:cubicBezTo>
                  <a:cubicBezTo>
                    <a:pt x="21" y="32"/>
                    <a:pt x="22" y="29"/>
                    <a:pt x="21" y="27"/>
                  </a:cubicBezTo>
                  <a:cubicBezTo>
                    <a:pt x="20" y="26"/>
                    <a:pt x="18" y="25"/>
                    <a:pt x="18" y="24"/>
                  </a:cubicBezTo>
                  <a:cubicBezTo>
                    <a:pt x="17" y="24"/>
                    <a:pt x="17" y="22"/>
                    <a:pt x="15" y="23"/>
                  </a:cubicBezTo>
                  <a:cubicBezTo>
                    <a:pt x="16" y="20"/>
                    <a:pt x="14" y="19"/>
                    <a:pt x="14" y="17"/>
                  </a:cubicBezTo>
                  <a:cubicBezTo>
                    <a:pt x="13" y="15"/>
                    <a:pt x="11" y="15"/>
                    <a:pt x="9" y="14"/>
                  </a:cubicBezTo>
                  <a:cubicBezTo>
                    <a:pt x="9" y="14"/>
                    <a:pt x="6" y="11"/>
                    <a:pt x="7" y="11"/>
                  </a:cubicBezTo>
                  <a:cubicBezTo>
                    <a:pt x="6" y="9"/>
                    <a:pt x="10" y="6"/>
                    <a:pt x="5" y="9"/>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14" name="Freeform 115"/>
            <p:cNvSpPr>
              <a:spLocks/>
            </p:cNvSpPr>
            <p:nvPr/>
          </p:nvSpPr>
          <p:spPr bwMode="auto">
            <a:xfrm>
              <a:off x="5299075" y="3403600"/>
              <a:ext cx="161925" cy="295275"/>
            </a:xfrm>
            <a:custGeom>
              <a:avLst/>
              <a:gdLst>
                <a:gd name="T0" fmla="*/ 32 w 43"/>
                <a:gd name="T1" fmla="*/ 0 h 79"/>
                <a:gd name="T2" fmla="*/ 38 w 43"/>
                <a:gd name="T3" fmla="*/ 1 h 79"/>
                <a:gd name="T4" fmla="*/ 35 w 43"/>
                <a:gd name="T5" fmla="*/ 26 h 79"/>
                <a:gd name="T6" fmla="*/ 32 w 43"/>
                <a:gd name="T7" fmla="*/ 43 h 79"/>
                <a:gd name="T8" fmla="*/ 28 w 43"/>
                <a:gd name="T9" fmla="*/ 50 h 79"/>
                <a:gd name="T10" fmla="*/ 27 w 43"/>
                <a:gd name="T11" fmla="*/ 59 h 79"/>
                <a:gd name="T12" fmla="*/ 27 w 43"/>
                <a:gd name="T13" fmla="*/ 62 h 79"/>
                <a:gd name="T14" fmla="*/ 24 w 43"/>
                <a:gd name="T15" fmla="*/ 63 h 79"/>
                <a:gd name="T16" fmla="*/ 23 w 43"/>
                <a:gd name="T17" fmla="*/ 71 h 79"/>
                <a:gd name="T18" fmla="*/ 21 w 43"/>
                <a:gd name="T19" fmla="*/ 73 h 79"/>
                <a:gd name="T20" fmla="*/ 20 w 43"/>
                <a:gd name="T21" fmla="*/ 77 h 79"/>
                <a:gd name="T22" fmla="*/ 6 w 43"/>
                <a:gd name="T23" fmla="*/ 78 h 79"/>
                <a:gd name="T24" fmla="*/ 4 w 43"/>
                <a:gd name="T25" fmla="*/ 71 h 79"/>
                <a:gd name="T26" fmla="*/ 3 w 43"/>
                <a:gd name="T27" fmla="*/ 69 h 79"/>
                <a:gd name="T28" fmla="*/ 0 w 43"/>
                <a:gd name="T29" fmla="*/ 67 h 79"/>
                <a:gd name="T30" fmla="*/ 0 w 43"/>
                <a:gd name="T31" fmla="*/ 62 h 79"/>
                <a:gd name="T32" fmla="*/ 2 w 43"/>
                <a:gd name="T33" fmla="*/ 60 h 79"/>
                <a:gd name="T34" fmla="*/ 0 w 43"/>
                <a:gd name="T35" fmla="*/ 59 h 79"/>
                <a:gd name="T36" fmla="*/ 3 w 43"/>
                <a:gd name="T37" fmla="*/ 53 h 79"/>
                <a:gd name="T38" fmla="*/ 3 w 43"/>
                <a:gd name="T39" fmla="*/ 50 h 79"/>
                <a:gd name="T40" fmla="*/ 6 w 43"/>
                <a:gd name="T41" fmla="*/ 49 h 79"/>
                <a:gd name="T42" fmla="*/ 9 w 43"/>
                <a:gd name="T43" fmla="*/ 42 h 79"/>
                <a:gd name="T44" fmla="*/ 6 w 43"/>
                <a:gd name="T45" fmla="*/ 38 h 79"/>
                <a:gd name="T46" fmla="*/ 6 w 43"/>
                <a:gd name="T47" fmla="*/ 29 h 79"/>
                <a:gd name="T48" fmla="*/ 9 w 43"/>
                <a:gd name="T49" fmla="*/ 26 h 79"/>
                <a:gd name="T50" fmla="*/ 13 w 43"/>
                <a:gd name="T51" fmla="*/ 24 h 79"/>
                <a:gd name="T52" fmla="*/ 20 w 43"/>
                <a:gd name="T53" fmla="*/ 18 h 79"/>
                <a:gd name="T54" fmla="*/ 24 w 43"/>
                <a:gd name="T55" fmla="*/ 19 h 79"/>
                <a:gd name="T56" fmla="*/ 25 w 43"/>
                <a:gd name="T57" fmla="*/ 11 h 79"/>
                <a:gd name="T58" fmla="*/ 30 w 43"/>
                <a:gd name="T59" fmla="*/ 10 h 79"/>
                <a:gd name="T60" fmla="*/ 32 w 43"/>
                <a:gd name="T6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79">
                  <a:moveTo>
                    <a:pt x="32" y="0"/>
                  </a:moveTo>
                  <a:cubicBezTo>
                    <a:pt x="34" y="1"/>
                    <a:pt x="36" y="1"/>
                    <a:pt x="38" y="1"/>
                  </a:cubicBezTo>
                  <a:cubicBezTo>
                    <a:pt x="36" y="8"/>
                    <a:pt x="43" y="21"/>
                    <a:pt x="35" y="26"/>
                  </a:cubicBezTo>
                  <a:cubicBezTo>
                    <a:pt x="35" y="33"/>
                    <a:pt x="34" y="38"/>
                    <a:pt x="32" y="43"/>
                  </a:cubicBezTo>
                  <a:cubicBezTo>
                    <a:pt x="32" y="46"/>
                    <a:pt x="31" y="50"/>
                    <a:pt x="28" y="50"/>
                  </a:cubicBezTo>
                  <a:cubicBezTo>
                    <a:pt x="29" y="54"/>
                    <a:pt x="27" y="56"/>
                    <a:pt x="27" y="59"/>
                  </a:cubicBezTo>
                  <a:cubicBezTo>
                    <a:pt x="27" y="59"/>
                    <a:pt x="27" y="61"/>
                    <a:pt x="27" y="62"/>
                  </a:cubicBezTo>
                  <a:cubicBezTo>
                    <a:pt x="27" y="62"/>
                    <a:pt x="24" y="63"/>
                    <a:pt x="24" y="63"/>
                  </a:cubicBezTo>
                  <a:cubicBezTo>
                    <a:pt x="23" y="65"/>
                    <a:pt x="24" y="68"/>
                    <a:pt x="23" y="71"/>
                  </a:cubicBezTo>
                  <a:cubicBezTo>
                    <a:pt x="22" y="72"/>
                    <a:pt x="21" y="71"/>
                    <a:pt x="21" y="73"/>
                  </a:cubicBezTo>
                  <a:cubicBezTo>
                    <a:pt x="21" y="74"/>
                    <a:pt x="19" y="75"/>
                    <a:pt x="20" y="77"/>
                  </a:cubicBezTo>
                  <a:cubicBezTo>
                    <a:pt x="16" y="78"/>
                    <a:pt x="11" y="79"/>
                    <a:pt x="6" y="78"/>
                  </a:cubicBezTo>
                  <a:cubicBezTo>
                    <a:pt x="6" y="75"/>
                    <a:pt x="3" y="75"/>
                    <a:pt x="4" y="71"/>
                  </a:cubicBezTo>
                  <a:cubicBezTo>
                    <a:pt x="3" y="71"/>
                    <a:pt x="3" y="70"/>
                    <a:pt x="3" y="69"/>
                  </a:cubicBezTo>
                  <a:cubicBezTo>
                    <a:pt x="1" y="69"/>
                    <a:pt x="0" y="68"/>
                    <a:pt x="0" y="67"/>
                  </a:cubicBezTo>
                  <a:cubicBezTo>
                    <a:pt x="0" y="65"/>
                    <a:pt x="0" y="63"/>
                    <a:pt x="0" y="62"/>
                  </a:cubicBezTo>
                  <a:cubicBezTo>
                    <a:pt x="0" y="60"/>
                    <a:pt x="1" y="61"/>
                    <a:pt x="2" y="60"/>
                  </a:cubicBezTo>
                  <a:cubicBezTo>
                    <a:pt x="2" y="59"/>
                    <a:pt x="0" y="59"/>
                    <a:pt x="0" y="59"/>
                  </a:cubicBezTo>
                  <a:cubicBezTo>
                    <a:pt x="1" y="56"/>
                    <a:pt x="2" y="55"/>
                    <a:pt x="3" y="53"/>
                  </a:cubicBezTo>
                  <a:cubicBezTo>
                    <a:pt x="3" y="53"/>
                    <a:pt x="3" y="51"/>
                    <a:pt x="3" y="50"/>
                  </a:cubicBezTo>
                  <a:cubicBezTo>
                    <a:pt x="3" y="50"/>
                    <a:pt x="6" y="49"/>
                    <a:pt x="6" y="49"/>
                  </a:cubicBezTo>
                  <a:cubicBezTo>
                    <a:pt x="6" y="47"/>
                    <a:pt x="4" y="37"/>
                    <a:pt x="9" y="42"/>
                  </a:cubicBezTo>
                  <a:cubicBezTo>
                    <a:pt x="9" y="39"/>
                    <a:pt x="6" y="40"/>
                    <a:pt x="6" y="38"/>
                  </a:cubicBezTo>
                  <a:cubicBezTo>
                    <a:pt x="6" y="29"/>
                    <a:pt x="6" y="29"/>
                    <a:pt x="6" y="29"/>
                  </a:cubicBezTo>
                  <a:cubicBezTo>
                    <a:pt x="8" y="30"/>
                    <a:pt x="8" y="28"/>
                    <a:pt x="9" y="26"/>
                  </a:cubicBezTo>
                  <a:cubicBezTo>
                    <a:pt x="11" y="27"/>
                    <a:pt x="12" y="24"/>
                    <a:pt x="13" y="24"/>
                  </a:cubicBezTo>
                  <a:cubicBezTo>
                    <a:pt x="15" y="23"/>
                    <a:pt x="21" y="24"/>
                    <a:pt x="20" y="18"/>
                  </a:cubicBezTo>
                  <a:cubicBezTo>
                    <a:pt x="22" y="18"/>
                    <a:pt x="22" y="19"/>
                    <a:pt x="24" y="19"/>
                  </a:cubicBezTo>
                  <a:cubicBezTo>
                    <a:pt x="23" y="15"/>
                    <a:pt x="25" y="14"/>
                    <a:pt x="25" y="11"/>
                  </a:cubicBezTo>
                  <a:cubicBezTo>
                    <a:pt x="30" y="13"/>
                    <a:pt x="28" y="2"/>
                    <a:pt x="30" y="10"/>
                  </a:cubicBezTo>
                  <a:cubicBezTo>
                    <a:pt x="34" y="8"/>
                    <a:pt x="30" y="2"/>
                    <a:pt x="32"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15" name="Freeform 116"/>
            <p:cNvSpPr>
              <a:spLocks/>
            </p:cNvSpPr>
            <p:nvPr/>
          </p:nvSpPr>
          <p:spPr bwMode="auto">
            <a:xfrm>
              <a:off x="6796087" y="3387725"/>
              <a:ext cx="866775" cy="633413"/>
            </a:xfrm>
            <a:custGeom>
              <a:avLst/>
              <a:gdLst>
                <a:gd name="T0" fmla="*/ 134 w 231"/>
                <a:gd name="T1" fmla="*/ 14 h 169"/>
                <a:gd name="T2" fmla="*/ 129 w 231"/>
                <a:gd name="T3" fmla="*/ 16 h 169"/>
                <a:gd name="T4" fmla="*/ 136 w 231"/>
                <a:gd name="T5" fmla="*/ 25 h 169"/>
                <a:gd name="T6" fmla="*/ 155 w 231"/>
                <a:gd name="T7" fmla="*/ 36 h 169"/>
                <a:gd name="T8" fmla="*/ 161 w 231"/>
                <a:gd name="T9" fmla="*/ 28 h 169"/>
                <a:gd name="T10" fmla="*/ 162 w 231"/>
                <a:gd name="T11" fmla="*/ 22 h 169"/>
                <a:gd name="T12" fmla="*/ 164 w 231"/>
                <a:gd name="T13" fmla="*/ 9 h 169"/>
                <a:gd name="T14" fmla="*/ 168 w 231"/>
                <a:gd name="T15" fmla="*/ 2 h 169"/>
                <a:gd name="T16" fmla="*/ 172 w 231"/>
                <a:gd name="T17" fmla="*/ 8 h 169"/>
                <a:gd name="T18" fmla="*/ 179 w 231"/>
                <a:gd name="T19" fmla="*/ 22 h 169"/>
                <a:gd name="T20" fmla="*/ 186 w 231"/>
                <a:gd name="T21" fmla="*/ 32 h 169"/>
                <a:gd name="T22" fmla="*/ 193 w 231"/>
                <a:gd name="T23" fmla="*/ 42 h 169"/>
                <a:gd name="T24" fmla="*/ 197 w 231"/>
                <a:gd name="T25" fmla="*/ 53 h 169"/>
                <a:gd name="T26" fmla="*/ 202 w 231"/>
                <a:gd name="T27" fmla="*/ 56 h 169"/>
                <a:gd name="T28" fmla="*/ 210 w 231"/>
                <a:gd name="T29" fmla="*/ 61 h 169"/>
                <a:gd name="T30" fmla="*/ 217 w 231"/>
                <a:gd name="T31" fmla="*/ 75 h 169"/>
                <a:gd name="T32" fmla="*/ 220 w 231"/>
                <a:gd name="T33" fmla="*/ 78 h 169"/>
                <a:gd name="T34" fmla="*/ 228 w 231"/>
                <a:gd name="T35" fmla="*/ 84 h 169"/>
                <a:gd name="T36" fmla="*/ 231 w 231"/>
                <a:gd name="T37" fmla="*/ 108 h 169"/>
                <a:gd name="T38" fmla="*/ 227 w 231"/>
                <a:gd name="T39" fmla="*/ 119 h 169"/>
                <a:gd name="T40" fmla="*/ 227 w 231"/>
                <a:gd name="T41" fmla="*/ 123 h 169"/>
                <a:gd name="T42" fmla="*/ 224 w 231"/>
                <a:gd name="T43" fmla="*/ 131 h 169"/>
                <a:gd name="T44" fmla="*/ 216 w 231"/>
                <a:gd name="T45" fmla="*/ 138 h 169"/>
                <a:gd name="T46" fmla="*/ 209 w 231"/>
                <a:gd name="T47" fmla="*/ 159 h 169"/>
                <a:gd name="T48" fmla="*/ 196 w 231"/>
                <a:gd name="T49" fmla="*/ 165 h 169"/>
                <a:gd name="T50" fmla="*/ 190 w 231"/>
                <a:gd name="T51" fmla="*/ 169 h 169"/>
                <a:gd name="T52" fmla="*/ 179 w 231"/>
                <a:gd name="T53" fmla="*/ 167 h 169"/>
                <a:gd name="T54" fmla="*/ 154 w 231"/>
                <a:gd name="T55" fmla="*/ 162 h 169"/>
                <a:gd name="T56" fmla="*/ 152 w 231"/>
                <a:gd name="T57" fmla="*/ 154 h 169"/>
                <a:gd name="T58" fmla="*/ 151 w 231"/>
                <a:gd name="T59" fmla="*/ 150 h 169"/>
                <a:gd name="T60" fmla="*/ 140 w 231"/>
                <a:gd name="T61" fmla="*/ 141 h 169"/>
                <a:gd name="T62" fmla="*/ 134 w 231"/>
                <a:gd name="T63" fmla="*/ 134 h 169"/>
                <a:gd name="T64" fmla="*/ 123 w 231"/>
                <a:gd name="T65" fmla="*/ 130 h 169"/>
                <a:gd name="T66" fmla="*/ 117 w 231"/>
                <a:gd name="T67" fmla="*/ 127 h 169"/>
                <a:gd name="T68" fmla="*/ 91 w 231"/>
                <a:gd name="T69" fmla="*/ 122 h 169"/>
                <a:gd name="T70" fmla="*/ 77 w 231"/>
                <a:gd name="T71" fmla="*/ 126 h 169"/>
                <a:gd name="T72" fmla="*/ 71 w 231"/>
                <a:gd name="T73" fmla="*/ 129 h 169"/>
                <a:gd name="T74" fmla="*/ 67 w 231"/>
                <a:gd name="T75" fmla="*/ 133 h 169"/>
                <a:gd name="T76" fmla="*/ 64 w 231"/>
                <a:gd name="T77" fmla="*/ 133 h 169"/>
                <a:gd name="T78" fmla="*/ 39 w 231"/>
                <a:gd name="T79" fmla="*/ 137 h 169"/>
                <a:gd name="T80" fmla="*/ 35 w 231"/>
                <a:gd name="T81" fmla="*/ 140 h 169"/>
                <a:gd name="T82" fmla="*/ 11 w 231"/>
                <a:gd name="T83" fmla="*/ 144 h 169"/>
                <a:gd name="T84" fmla="*/ 14 w 231"/>
                <a:gd name="T85" fmla="*/ 129 h 169"/>
                <a:gd name="T86" fmla="*/ 11 w 231"/>
                <a:gd name="T87" fmla="*/ 120 h 169"/>
                <a:gd name="T88" fmla="*/ 11 w 231"/>
                <a:gd name="T89" fmla="*/ 115 h 169"/>
                <a:gd name="T90" fmla="*/ 7 w 231"/>
                <a:gd name="T91" fmla="*/ 106 h 169"/>
                <a:gd name="T92" fmla="*/ 5 w 231"/>
                <a:gd name="T93" fmla="*/ 99 h 169"/>
                <a:gd name="T94" fmla="*/ 2 w 231"/>
                <a:gd name="T95" fmla="*/ 91 h 169"/>
                <a:gd name="T96" fmla="*/ 4 w 231"/>
                <a:gd name="T97" fmla="*/ 84 h 169"/>
                <a:gd name="T98" fmla="*/ 4 w 231"/>
                <a:gd name="T99" fmla="*/ 66 h 169"/>
                <a:gd name="T100" fmla="*/ 19 w 231"/>
                <a:gd name="T101" fmla="*/ 56 h 169"/>
                <a:gd name="T102" fmla="*/ 37 w 231"/>
                <a:gd name="T103" fmla="*/ 52 h 169"/>
                <a:gd name="T104" fmla="*/ 47 w 231"/>
                <a:gd name="T105" fmla="*/ 47 h 169"/>
                <a:gd name="T106" fmla="*/ 51 w 231"/>
                <a:gd name="T107" fmla="*/ 32 h 169"/>
                <a:gd name="T108" fmla="*/ 64 w 231"/>
                <a:gd name="T109" fmla="*/ 32 h 169"/>
                <a:gd name="T110" fmla="*/ 67 w 231"/>
                <a:gd name="T111" fmla="*/ 22 h 169"/>
                <a:gd name="T112" fmla="*/ 78 w 231"/>
                <a:gd name="T113" fmla="*/ 15 h 169"/>
                <a:gd name="T114" fmla="*/ 87 w 231"/>
                <a:gd name="T115" fmla="*/ 19 h 169"/>
                <a:gd name="T116" fmla="*/ 89 w 231"/>
                <a:gd name="T117" fmla="*/ 21 h 169"/>
                <a:gd name="T118" fmla="*/ 92 w 231"/>
                <a:gd name="T119" fmla="*/ 18 h 169"/>
                <a:gd name="T120" fmla="*/ 102 w 231"/>
                <a:gd name="T121" fmla="*/ 9 h 169"/>
                <a:gd name="T122" fmla="*/ 109 w 231"/>
                <a:gd name="T123" fmla="*/ 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1" h="169">
                  <a:moveTo>
                    <a:pt x="134" y="7"/>
                  </a:moveTo>
                  <a:cubicBezTo>
                    <a:pt x="134" y="14"/>
                    <a:pt x="134" y="14"/>
                    <a:pt x="134" y="14"/>
                  </a:cubicBezTo>
                  <a:cubicBezTo>
                    <a:pt x="130" y="14"/>
                    <a:pt x="130" y="14"/>
                    <a:pt x="130" y="14"/>
                  </a:cubicBezTo>
                  <a:cubicBezTo>
                    <a:pt x="132" y="15"/>
                    <a:pt x="131" y="16"/>
                    <a:pt x="129" y="16"/>
                  </a:cubicBezTo>
                  <a:cubicBezTo>
                    <a:pt x="131" y="19"/>
                    <a:pt x="128" y="18"/>
                    <a:pt x="129" y="22"/>
                  </a:cubicBezTo>
                  <a:cubicBezTo>
                    <a:pt x="130" y="24"/>
                    <a:pt x="132" y="25"/>
                    <a:pt x="136" y="25"/>
                  </a:cubicBezTo>
                  <a:cubicBezTo>
                    <a:pt x="136" y="31"/>
                    <a:pt x="145" y="29"/>
                    <a:pt x="145" y="35"/>
                  </a:cubicBezTo>
                  <a:cubicBezTo>
                    <a:pt x="149" y="35"/>
                    <a:pt x="153" y="34"/>
                    <a:pt x="155" y="36"/>
                  </a:cubicBezTo>
                  <a:cubicBezTo>
                    <a:pt x="158" y="35"/>
                    <a:pt x="155" y="30"/>
                    <a:pt x="161" y="32"/>
                  </a:cubicBezTo>
                  <a:cubicBezTo>
                    <a:pt x="160" y="31"/>
                    <a:pt x="159" y="28"/>
                    <a:pt x="161" y="28"/>
                  </a:cubicBezTo>
                  <a:cubicBezTo>
                    <a:pt x="163" y="28"/>
                    <a:pt x="161" y="25"/>
                    <a:pt x="161" y="23"/>
                  </a:cubicBezTo>
                  <a:cubicBezTo>
                    <a:pt x="161" y="23"/>
                    <a:pt x="162" y="23"/>
                    <a:pt x="162" y="22"/>
                  </a:cubicBezTo>
                  <a:cubicBezTo>
                    <a:pt x="162" y="21"/>
                    <a:pt x="164" y="19"/>
                    <a:pt x="164" y="16"/>
                  </a:cubicBezTo>
                  <a:cubicBezTo>
                    <a:pt x="163" y="15"/>
                    <a:pt x="162" y="14"/>
                    <a:pt x="164" y="9"/>
                  </a:cubicBezTo>
                  <a:cubicBezTo>
                    <a:pt x="164" y="9"/>
                    <a:pt x="166" y="10"/>
                    <a:pt x="167" y="9"/>
                  </a:cubicBezTo>
                  <a:cubicBezTo>
                    <a:pt x="168" y="8"/>
                    <a:pt x="167" y="4"/>
                    <a:pt x="168" y="2"/>
                  </a:cubicBezTo>
                  <a:cubicBezTo>
                    <a:pt x="171" y="2"/>
                    <a:pt x="169" y="7"/>
                    <a:pt x="171" y="8"/>
                  </a:cubicBezTo>
                  <a:cubicBezTo>
                    <a:pt x="171" y="8"/>
                    <a:pt x="172" y="8"/>
                    <a:pt x="172" y="8"/>
                  </a:cubicBezTo>
                  <a:cubicBezTo>
                    <a:pt x="173" y="10"/>
                    <a:pt x="174" y="13"/>
                    <a:pt x="175" y="15"/>
                  </a:cubicBezTo>
                  <a:cubicBezTo>
                    <a:pt x="176" y="17"/>
                    <a:pt x="179" y="19"/>
                    <a:pt x="179" y="22"/>
                  </a:cubicBezTo>
                  <a:cubicBezTo>
                    <a:pt x="183" y="18"/>
                    <a:pt x="180" y="24"/>
                    <a:pt x="185" y="23"/>
                  </a:cubicBezTo>
                  <a:cubicBezTo>
                    <a:pt x="185" y="26"/>
                    <a:pt x="184" y="30"/>
                    <a:pt x="186" y="32"/>
                  </a:cubicBezTo>
                  <a:cubicBezTo>
                    <a:pt x="188" y="34"/>
                    <a:pt x="186" y="37"/>
                    <a:pt x="188" y="42"/>
                  </a:cubicBezTo>
                  <a:cubicBezTo>
                    <a:pt x="191" y="37"/>
                    <a:pt x="188" y="41"/>
                    <a:pt x="193" y="42"/>
                  </a:cubicBezTo>
                  <a:cubicBezTo>
                    <a:pt x="194" y="44"/>
                    <a:pt x="192" y="44"/>
                    <a:pt x="192" y="46"/>
                  </a:cubicBezTo>
                  <a:cubicBezTo>
                    <a:pt x="194" y="48"/>
                    <a:pt x="198" y="48"/>
                    <a:pt x="197" y="53"/>
                  </a:cubicBezTo>
                  <a:cubicBezTo>
                    <a:pt x="198" y="53"/>
                    <a:pt x="201" y="52"/>
                    <a:pt x="202" y="53"/>
                  </a:cubicBezTo>
                  <a:cubicBezTo>
                    <a:pt x="202" y="53"/>
                    <a:pt x="201" y="55"/>
                    <a:pt x="202" y="56"/>
                  </a:cubicBezTo>
                  <a:cubicBezTo>
                    <a:pt x="202" y="56"/>
                    <a:pt x="204" y="55"/>
                    <a:pt x="204" y="56"/>
                  </a:cubicBezTo>
                  <a:cubicBezTo>
                    <a:pt x="206" y="58"/>
                    <a:pt x="206" y="62"/>
                    <a:pt x="210" y="61"/>
                  </a:cubicBezTo>
                  <a:cubicBezTo>
                    <a:pt x="210" y="65"/>
                    <a:pt x="213" y="69"/>
                    <a:pt x="214" y="71"/>
                  </a:cubicBezTo>
                  <a:cubicBezTo>
                    <a:pt x="215" y="72"/>
                    <a:pt x="216" y="74"/>
                    <a:pt x="217" y="75"/>
                  </a:cubicBezTo>
                  <a:cubicBezTo>
                    <a:pt x="217" y="76"/>
                    <a:pt x="219" y="75"/>
                    <a:pt x="220" y="75"/>
                  </a:cubicBezTo>
                  <a:cubicBezTo>
                    <a:pt x="220" y="76"/>
                    <a:pt x="219" y="78"/>
                    <a:pt x="220" y="78"/>
                  </a:cubicBezTo>
                  <a:cubicBezTo>
                    <a:pt x="221" y="79"/>
                    <a:pt x="223" y="79"/>
                    <a:pt x="223" y="78"/>
                  </a:cubicBezTo>
                  <a:cubicBezTo>
                    <a:pt x="226" y="81"/>
                    <a:pt x="223" y="85"/>
                    <a:pt x="228" y="84"/>
                  </a:cubicBezTo>
                  <a:cubicBezTo>
                    <a:pt x="225" y="88"/>
                    <a:pt x="229" y="93"/>
                    <a:pt x="230" y="99"/>
                  </a:cubicBezTo>
                  <a:cubicBezTo>
                    <a:pt x="230" y="102"/>
                    <a:pt x="228" y="106"/>
                    <a:pt x="231" y="108"/>
                  </a:cubicBezTo>
                  <a:cubicBezTo>
                    <a:pt x="228" y="110"/>
                    <a:pt x="229" y="112"/>
                    <a:pt x="228" y="117"/>
                  </a:cubicBezTo>
                  <a:cubicBezTo>
                    <a:pt x="228" y="117"/>
                    <a:pt x="226" y="118"/>
                    <a:pt x="227" y="119"/>
                  </a:cubicBezTo>
                  <a:cubicBezTo>
                    <a:pt x="227" y="119"/>
                    <a:pt x="228" y="119"/>
                    <a:pt x="228" y="119"/>
                  </a:cubicBezTo>
                  <a:cubicBezTo>
                    <a:pt x="228" y="119"/>
                    <a:pt x="227" y="122"/>
                    <a:pt x="227" y="123"/>
                  </a:cubicBezTo>
                  <a:cubicBezTo>
                    <a:pt x="227" y="123"/>
                    <a:pt x="224" y="124"/>
                    <a:pt x="224" y="124"/>
                  </a:cubicBezTo>
                  <a:cubicBezTo>
                    <a:pt x="224" y="126"/>
                    <a:pt x="227" y="128"/>
                    <a:pt x="224" y="131"/>
                  </a:cubicBezTo>
                  <a:cubicBezTo>
                    <a:pt x="221" y="131"/>
                    <a:pt x="222" y="135"/>
                    <a:pt x="218" y="134"/>
                  </a:cubicBezTo>
                  <a:cubicBezTo>
                    <a:pt x="219" y="137"/>
                    <a:pt x="218" y="139"/>
                    <a:pt x="216" y="138"/>
                  </a:cubicBezTo>
                  <a:cubicBezTo>
                    <a:pt x="217" y="144"/>
                    <a:pt x="213" y="146"/>
                    <a:pt x="214" y="151"/>
                  </a:cubicBezTo>
                  <a:cubicBezTo>
                    <a:pt x="208" y="150"/>
                    <a:pt x="209" y="156"/>
                    <a:pt x="209" y="159"/>
                  </a:cubicBezTo>
                  <a:cubicBezTo>
                    <a:pt x="207" y="159"/>
                    <a:pt x="204" y="159"/>
                    <a:pt x="204" y="161"/>
                  </a:cubicBezTo>
                  <a:cubicBezTo>
                    <a:pt x="204" y="163"/>
                    <a:pt x="199" y="164"/>
                    <a:pt x="196" y="165"/>
                  </a:cubicBezTo>
                  <a:cubicBezTo>
                    <a:pt x="195" y="166"/>
                    <a:pt x="194" y="167"/>
                    <a:pt x="193" y="168"/>
                  </a:cubicBezTo>
                  <a:cubicBezTo>
                    <a:pt x="192" y="169"/>
                    <a:pt x="190" y="168"/>
                    <a:pt x="190" y="169"/>
                  </a:cubicBezTo>
                  <a:cubicBezTo>
                    <a:pt x="187" y="168"/>
                    <a:pt x="186" y="165"/>
                    <a:pt x="182" y="164"/>
                  </a:cubicBezTo>
                  <a:cubicBezTo>
                    <a:pt x="179" y="162"/>
                    <a:pt x="180" y="166"/>
                    <a:pt x="179" y="167"/>
                  </a:cubicBezTo>
                  <a:cubicBezTo>
                    <a:pt x="176" y="168"/>
                    <a:pt x="171" y="166"/>
                    <a:pt x="169" y="169"/>
                  </a:cubicBezTo>
                  <a:cubicBezTo>
                    <a:pt x="164" y="167"/>
                    <a:pt x="161" y="163"/>
                    <a:pt x="154" y="162"/>
                  </a:cubicBezTo>
                  <a:cubicBezTo>
                    <a:pt x="155" y="160"/>
                    <a:pt x="155" y="159"/>
                    <a:pt x="154" y="155"/>
                  </a:cubicBezTo>
                  <a:cubicBezTo>
                    <a:pt x="154" y="155"/>
                    <a:pt x="153" y="155"/>
                    <a:pt x="152" y="154"/>
                  </a:cubicBezTo>
                  <a:cubicBezTo>
                    <a:pt x="152" y="154"/>
                    <a:pt x="153" y="153"/>
                    <a:pt x="152" y="153"/>
                  </a:cubicBezTo>
                  <a:cubicBezTo>
                    <a:pt x="152" y="151"/>
                    <a:pt x="149" y="150"/>
                    <a:pt x="151" y="150"/>
                  </a:cubicBezTo>
                  <a:cubicBezTo>
                    <a:pt x="150" y="149"/>
                    <a:pt x="145" y="145"/>
                    <a:pt x="144" y="148"/>
                  </a:cubicBezTo>
                  <a:cubicBezTo>
                    <a:pt x="142" y="147"/>
                    <a:pt x="142" y="143"/>
                    <a:pt x="140" y="141"/>
                  </a:cubicBezTo>
                  <a:cubicBezTo>
                    <a:pt x="139" y="138"/>
                    <a:pt x="141" y="138"/>
                    <a:pt x="141" y="136"/>
                  </a:cubicBezTo>
                  <a:cubicBezTo>
                    <a:pt x="140" y="134"/>
                    <a:pt x="139" y="135"/>
                    <a:pt x="134" y="134"/>
                  </a:cubicBezTo>
                  <a:cubicBezTo>
                    <a:pt x="131" y="136"/>
                    <a:pt x="132" y="141"/>
                    <a:pt x="126" y="140"/>
                  </a:cubicBezTo>
                  <a:cubicBezTo>
                    <a:pt x="127" y="134"/>
                    <a:pt x="122" y="136"/>
                    <a:pt x="123" y="130"/>
                  </a:cubicBezTo>
                  <a:cubicBezTo>
                    <a:pt x="120" y="130"/>
                    <a:pt x="119" y="128"/>
                    <a:pt x="115" y="129"/>
                  </a:cubicBezTo>
                  <a:cubicBezTo>
                    <a:pt x="115" y="127"/>
                    <a:pt x="116" y="128"/>
                    <a:pt x="117" y="127"/>
                  </a:cubicBezTo>
                  <a:cubicBezTo>
                    <a:pt x="114" y="123"/>
                    <a:pt x="110" y="127"/>
                    <a:pt x="103" y="126"/>
                  </a:cubicBezTo>
                  <a:cubicBezTo>
                    <a:pt x="99" y="125"/>
                    <a:pt x="95" y="123"/>
                    <a:pt x="91" y="122"/>
                  </a:cubicBezTo>
                  <a:cubicBezTo>
                    <a:pt x="88" y="123"/>
                    <a:pt x="83" y="122"/>
                    <a:pt x="82" y="126"/>
                  </a:cubicBezTo>
                  <a:cubicBezTo>
                    <a:pt x="80" y="126"/>
                    <a:pt x="79" y="126"/>
                    <a:pt x="77" y="126"/>
                  </a:cubicBezTo>
                  <a:cubicBezTo>
                    <a:pt x="75" y="126"/>
                    <a:pt x="76" y="127"/>
                    <a:pt x="75" y="127"/>
                  </a:cubicBezTo>
                  <a:cubicBezTo>
                    <a:pt x="73" y="128"/>
                    <a:pt x="74" y="125"/>
                    <a:pt x="71" y="129"/>
                  </a:cubicBezTo>
                  <a:cubicBezTo>
                    <a:pt x="71" y="129"/>
                    <a:pt x="69" y="130"/>
                    <a:pt x="70" y="131"/>
                  </a:cubicBezTo>
                  <a:cubicBezTo>
                    <a:pt x="68" y="129"/>
                    <a:pt x="67" y="127"/>
                    <a:pt x="67" y="133"/>
                  </a:cubicBezTo>
                  <a:cubicBezTo>
                    <a:pt x="66" y="133"/>
                    <a:pt x="66" y="131"/>
                    <a:pt x="64" y="131"/>
                  </a:cubicBezTo>
                  <a:cubicBezTo>
                    <a:pt x="62" y="131"/>
                    <a:pt x="64" y="133"/>
                    <a:pt x="64" y="133"/>
                  </a:cubicBezTo>
                  <a:cubicBezTo>
                    <a:pt x="62" y="136"/>
                    <a:pt x="58" y="134"/>
                    <a:pt x="57" y="138"/>
                  </a:cubicBezTo>
                  <a:cubicBezTo>
                    <a:pt x="53" y="136"/>
                    <a:pt x="45" y="138"/>
                    <a:pt x="39" y="137"/>
                  </a:cubicBezTo>
                  <a:cubicBezTo>
                    <a:pt x="37" y="137"/>
                    <a:pt x="38" y="139"/>
                    <a:pt x="37" y="140"/>
                  </a:cubicBezTo>
                  <a:cubicBezTo>
                    <a:pt x="37" y="140"/>
                    <a:pt x="35" y="140"/>
                    <a:pt x="35" y="140"/>
                  </a:cubicBezTo>
                  <a:cubicBezTo>
                    <a:pt x="33" y="140"/>
                    <a:pt x="32" y="141"/>
                    <a:pt x="30" y="141"/>
                  </a:cubicBezTo>
                  <a:cubicBezTo>
                    <a:pt x="26" y="142"/>
                    <a:pt x="19" y="145"/>
                    <a:pt x="11" y="144"/>
                  </a:cubicBezTo>
                  <a:cubicBezTo>
                    <a:pt x="12" y="141"/>
                    <a:pt x="11" y="136"/>
                    <a:pt x="15" y="136"/>
                  </a:cubicBezTo>
                  <a:cubicBezTo>
                    <a:pt x="14" y="134"/>
                    <a:pt x="17" y="129"/>
                    <a:pt x="14" y="129"/>
                  </a:cubicBezTo>
                  <a:cubicBezTo>
                    <a:pt x="10" y="128"/>
                    <a:pt x="15" y="127"/>
                    <a:pt x="14" y="123"/>
                  </a:cubicBezTo>
                  <a:cubicBezTo>
                    <a:pt x="12" y="120"/>
                    <a:pt x="12" y="126"/>
                    <a:pt x="11" y="120"/>
                  </a:cubicBezTo>
                  <a:cubicBezTo>
                    <a:pt x="11" y="120"/>
                    <a:pt x="11" y="118"/>
                    <a:pt x="11" y="117"/>
                  </a:cubicBezTo>
                  <a:cubicBezTo>
                    <a:pt x="9" y="116"/>
                    <a:pt x="11" y="117"/>
                    <a:pt x="11" y="115"/>
                  </a:cubicBezTo>
                  <a:cubicBezTo>
                    <a:pt x="10" y="112"/>
                    <a:pt x="7" y="109"/>
                    <a:pt x="9" y="108"/>
                  </a:cubicBezTo>
                  <a:cubicBezTo>
                    <a:pt x="10" y="106"/>
                    <a:pt x="7" y="107"/>
                    <a:pt x="7" y="106"/>
                  </a:cubicBezTo>
                  <a:cubicBezTo>
                    <a:pt x="6" y="106"/>
                    <a:pt x="7" y="104"/>
                    <a:pt x="7" y="103"/>
                  </a:cubicBezTo>
                  <a:cubicBezTo>
                    <a:pt x="7" y="103"/>
                    <a:pt x="5" y="99"/>
                    <a:pt x="5" y="99"/>
                  </a:cubicBezTo>
                  <a:cubicBezTo>
                    <a:pt x="3" y="98"/>
                    <a:pt x="6" y="99"/>
                    <a:pt x="5" y="96"/>
                  </a:cubicBezTo>
                  <a:cubicBezTo>
                    <a:pt x="5" y="94"/>
                    <a:pt x="2" y="94"/>
                    <a:pt x="2" y="91"/>
                  </a:cubicBezTo>
                  <a:cubicBezTo>
                    <a:pt x="6" y="91"/>
                    <a:pt x="4" y="86"/>
                    <a:pt x="7" y="85"/>
                  </a:cubicBezTo>
                  <a:cubicBezTo>
                    <a:pt x="7" y="83"/>
                    <a:pt x="4" y="84"/>
                    <a:pt x="4" y="84"/>
                  </a:cubicBezTo>
                  <a:cubicBezTo>
                    <a:pt x="3" y="82"/>
                    <a:pt x="5" y="79"/>
                    <a:pt x="1" y="80"/>
                  </a:cubicBezTo>
                  <a:cubicBezTo>
                    <a:pt x="0" y="73"/>
                    <a:pt x="3" y="71"/>
                    <a:pt x="4" y="66"/>
                  </a:cubicBezTo>
                  <a:cubicBezTo>
                    <a:pt x="5" y="68"/>
                    <a:pt x="11" y="66"/>
                    <a:pt x="11" y="63"/>
                  </a:cubicBezTo>
                  <a:cubicBezTo>
                    <a:pt x="11" y="60"/>
                    <a:pt x="20" y="62"/>
                    <a:pt x="19" y="56"/>
                  </a:cubicBezTo>
                  <a:cubicBezTo>
                    <a:pt x="27" y="57"/>
                    <a:pt x="31" y="53"/>
                    <a:pt x="37" y="53"/>
                  </a:cubicBezTo>
                  <a:cubicBezTo>
                    <a:pt x="39" y="53"/>
                    <a:pt x="38" y="51"/>
                    <a:pt x="37" y="52"/>
                  </a:cubicBezTo>
                  <a:cubicBezTo>
                    <a:pt x="40" y="49"/>
                    <a:pt x="44" y="51"/>
                    <a:pt x="44" y="46"/>
                  </a:cubicBezTo>
                  <a:cubicBezTo>
                    <a:pt x="46" y="46"/>
                    <a:pt x="46" y="47"/>
                    <a:pt x="47" y="47"/>
                  </a:cubicBezTo>
                  <a:cubicBezTo>
                    <a:pt x="51" y="48"/>
                    <a:pt x="46" y="41"/>
                    <a:pt x="51" y="43"/>
                  </a:cubicBezTo>
                  <a:cubicBezTo>
                    <a:pt x="50" y="37"/>
                    <a:pt x="51" y="38"/>
                    <a:pt x="51" y="32"/>
                  </a:cubicBezTo>
                  <a:cubicBezTo>
                    <a:pt x="55" y="32"/>
                    <a:pt x="57" y="34"/>
                    <a:pt x="60" y="35"/>
                  </a:cubicBezTo>
                  <a:cubicBezTo>
                    <a:pt x="61" y="34"/>
                    <a:pt x="61" y="31"/>
                    <a:pt x="64" y="32"/>
                  </a:cubicBezTo>
                  <a:cubicBezTo>
                    <a:pt x="62" y="29"/>
                    <a:pt x="68" y="27"/>
                    <a:pt x="64" y="26"/>
                  </a:cubicBezTo>
                  <a:cubicBezTo>
                    <a:pt x="65" y="25"/>
                    <a:pt x="67" y="25"/>
                    <a:pt x="67" y="22"/>
                  </a:cubicBezTo>
                  <a:cubicBezTo>
                    <a:pt x="71" y="23"/>
                    <a:pt x="69" y="17"/>
                    <a:pt x="74" y="19"/>
                  </a:cubicBezTo>
                  <a:cubicBezTo>
                    <a:pt x="75" y="18"/>
                    <a:pt x="77" y="16"/>
                    <a:pt x="78" y="15"/>
                  </a:cubicBezTo>
                  <a:cubicBezTo>
                    <a:pt x="80" y="16"/>
                    <a:pt x="82" y="17"/>
                    <a:pt x="85" y="16"/>
                  </a:cubicBezTo>
                  <a:cubicBezTo>
                    <a:pt x="82" y="19"/>
                    <a:pt x="86" y="18"/>
                    <a:pt x="87" y="19"/>
                  </a:cubicBezTo>
                  <a:cubicBezTo>
                    <a:pt x="87" y="19"/>
                    <a:pt x="86" y="21"/>
                    <a:pt x="87" y="21"/>
                  </a:cubicBezTo>
                  <a:cubicBezTo>
                    <a:pt x="87" y="21"/>
                    <a:pt x="89" y="20"/>
                    <a:pt x="89" y="21"/>
                  </a:cubicBezTo>
                  <a:cubicBezTo>
                    <a:pt x="90" y="21"/>
                    <a:pt x="91" y="25"/>
                    <a:pt x="95" y="23"/>
                  </a:cubicBezTo>
                  <a:cubicBezTo>
                    <a:pt x="97" y="24"/>
                    <a:pt x="96" y="16"/>
                    <a:pt x="92" y="18"/>
                  </a:cubicBezTo>
                  <a:cubicBezTo>
                    <a:pt x="93" y="16"/>
                    <a:pt x="95" y="16"/>
                    <a:pt x="96" y="15"/>
                  </a:cubicBezTo>
                  <a:cubicBezTo>
                    <a:pt x="97" y="11"/>
                    <a:pt x="98" y="10"/>
                    <a:pt x="102" y="9"/>
                  </a:cubicBezTo>
                  <a:cubicBezTo>
                    <a:pt x="102" y="6"/>
                    <a:pt x="103" y="5"/>
                    <a:pt x="106" y="5"/>
                  </a:cubicBezTo>
                  <a:cubicBezTo>
                    <a:pt x="104" y="9"/>
                    <a:pt x="105" y="7"/>
                    <a:pt x="109" y="7"/>
                  </a:cubicBezTo>
                  <a:cubicBezTo>
                    <a:pt x="115" y="0"/>
                    <a:pt x="126" y="7"/>
                    <a:pt x="134" y="7"/>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grpSp>
      <p:sp>
        <p:nvSpPr>
          <p:cNvPr id="116" name="流程图: 联系 8"/>
          <p:cNvSpPr/>
          <p:nvPr/>
        </p:nvSpPr>
        <p:spPr>
          <a:xfrm>
            <a:off x="4913663" y="3074075"/>
            <a:ext cx="476250" cy="708025"/>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chemeClr val="bg1">
              <a:lumMod val="65000"/>
            </a:schemeClr>
          </a:solidFill>
          <a:ln w="19050">
            <a:solidFill>
              <a:schemeClr val="bg1">
                <a:lumMod val="95000"/>
              </a:schemeClr>
            </a:solid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117" name="流程图: 联系 8"/>
          <p:cNvSpPr/>
          <p:nvPr/>
        </p:nvSpPr>
        <p:spPr>
          <a:xfrm>
            <a:off x="3532784" y="1730290"/>
            <a:ext cx="476250" cy="708025"/>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chemeClr val="bg1">
              <a:lumMod val="65000"/>
            </a:schemeClr>
          </a:solidFill>
          <a:ln w="19050">
            <a:solidFill>
              <a:schemeClr val="bg1">
                <a:lumMod val="95000"/>
              </a:schemeClr>
            </a:solid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118" name="流程图: 联系 8"/>
          <p:cNvSpPr/>
          <p:nvPr/>
        </p:nvSpPr>
        <p:spPr>
          <a:xfrm>
            <a:off x="957613" y="1391325"/>
            <a:ext cx="476250" cy="708025"/>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chemeClr val="bg1">
              <a:lumMod val="65000"/>
            </a:schemeClr>
          </a:solidFill>
          <a:ln w="19050">
            <a:solidFill>
              <a:schemeClr val="bg1">
                <a:lumMod val="95000"/>
              </a:schemeClr>
            </a:solid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119" name="矩形 118"/>
          <p:cNvSpPr/>
          <p:nvPr/>
        </p:nvSpPr>
        <p:spPr>
          <a:xfrm>
            <a:off x="6093296" y="1347614"/>
            <a:ext cx="1441420" cy="307777"/>
          </a:xfrm>
          <a:prstGeom prst="rect">
            <a:avLst/>
          </a:prstGeom>
        </p:spPr>
        <p:txBody>
          <a:bodyPr wrap="none">
            <a:spAutoFit/>
          </a:bodyPr>
          <a:lstStyle/>
          <a:p>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rPr>
              <a:t>单击添加标题一</a:t>
            </a:r>
          </a:p>
        </p:txBody>
      </p:sp>
      <p:sp>
        <p:nvSpPr>
          <p:cNvPr id="120" name="矩形 119"/>
          <p:cNvSpPr/>
          <p:nvPr/>
        </p:nvSpPr>
        <p:spPr>
          <a:xfrm>
            <a:off x="6132293" y="2333225"/>
            <a:ext cx="1441420" cy="307777"/>
          </a:xfrm>
          <a:prstGeom prst="rect">
            <a:avLst/>
          </a:prstGeom>
        </p:spPr>
        <p:txBody>
          <a:bodyPr wrap="none">
            <a:spAutoFit/>
          </a:bodyPr>
          <a:lstStyle/>
          <a:p>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rPr>
              <a:t>单击添加标题二</a:t>
            </a:r>
          </a:p>
        </p:txBody>
      </p:sp>
      <p:sp>
        <p:nvSpPr>
          <p:cNvPr id="121" name="矩形 120"/>
          <p:cNvSpPr/>
          <p:nvPr/>
        </p:nvSpPr>
        <p:spPr>
          <a:xfrm>
            <a:off x="6179208" y="3349534"/>
            <a:ext cx="1441420" cy="307777"/>
          </a:xfrm>
          <a:prstGeom prst="rect">
            <a:avLst/>
          </a:prstGeom>
        </p:spPr>
        <p:txBody>
          <a:bodyPr wrap="none">
            <a:spAutoFit/>
          </a:bodyPr>
          <a:lstStyle/>
          <a:p>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rPr>
              <a:t>单击添加标题三</a:t>
            </a:r>
          </a:p>
        </p:txBody>
      </p:sp>
      <p:cxnSp>
        <p:nvCxnSpPr>
          <p:cNvPr id="122" name="直接连接符 121"/>
          <p:cNvCxnSpPr/>
          <p:nvPr/>
        </p:nvCxnSpPr>
        <p:spPr>
          <a:xfrm>
            <a:off x="6150421" y="1711966"/>
            <a:ext cx="1956881"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123" name="直接连接符 122"/>
          <p:cNvCxnSpPr/>
          <p:nvPr/>
        </p:nvCxnSpPr>
        <p:spPr>
          <a:xfrm>
            <a:off x="6178926" y="2698423"/>
            <a:ext cx="1956881"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124" name="直接连接符 123"/>
          <p:cNvCxnSpPr/>
          <p:nvPr/>
        </p:nvCxnSpPr>
        <p:spPr>
          <a:xfrm>
            <a:off x="6230868" y="3714733"/>
            <a:ext cx="1956881" cy="0"/>
          </a:xfrm>
          <a:prstGeom prst="line">
            <a:avLst/>
          </a:prstGeom>
          <a:noFill/>
          <a:ln w="12700" cap="flat" cmpd="sng" algn="ctr">
            <a:solidFill>
              <a:sysClr val="window" lastClr="FFFFFF">
                <a:lumMod val="50000"/>
              </a:sysClr>
            </a:solidFill>
            <a:prstDash val="dash"/>
            <a:headEnd type="none" w="med" len="med"/>
            <a:tailEnd type="none" w="med" len="med"/>
          </a:ln>
          <a:effectLst/>
        </p:spPr>
      </p:cxnSp>
      <p:sp>
        <p:nvSpPr>
          <p:cNvPr id="125" name="TextBox 615"/>
          <p:cNvSpPr txBox="1"/>
          <p:nvPr/>
        </p:nvSpPr>
        <p:spPr>
          <a:xfrm>
            <a:off x="6084168" y="1723697"/>
            <a:ext cx="2504481" cy="430887"/>
          </a:xfrm>
          <a:prstGeom prst="rect">
            <a:avLst/>
          </a:prstGeom>
          <a:noFill/>
        </p:spPr>
        <p:txBody>
          <a:bodyPr wrap="square" rtlCol="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126" name="TextBox 616"/>
          <p:cNvSpPr txBox="1"/>
          <p:nvPr/>
        </p:nvSpPr>
        <p:spPr>
          <a:xfrm>
            <a:off x="6121891" y="2709309"/>
            <a:ext cx="2482557" cy="461665"/>
          </a:xfrm>
          <a:prstGeom prst="rect">
            <a:avLst/>
          </a:prstGeom>
          <a:noFill/>
        </p:spPr>
        <p:txBody>
          <a:bodyPr wrap="square" rtlCol="0">
            <a:spAutoFit/>
          </a:bodyPr>
          <a:lstStyle/>
          <a:p>
            <a:r>
              <a:rPr lang="zh-CN" altLang="en-US" sz="12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200" dirty="0" smtClean="0">
                <a:solidFill>
                  <a:schemeClr val="tx1">
                    <a:lumMod val="65000"/>
                    <a:lumOff val="35000"/>
                  </a:schemeClr>
                </a:solidFill>
                <a:latin typeface="微软雅黑" pitchFamily="34" charset="-122"/>
                <a:ea typeface="微软雅黑" pitchFamily="34" charset="-122"/>
              </a:rPr>
              <a:t>内容</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127" name="TextBox 617"/>
          <p:cNvSpPr txBox="1"/>
          <p:nvPr/>
        </p:nvSpPr>
        <p:spPr>
          <a:xfrm>
            <a:off x="6169654" y="3725619"/>
            <a:ext cx="2506802" cy="461665"/>
          </a:xfrm>
          <a:prstGeom prst="rect">
            <a:avLst/>
          </a:prstGeom>
          <a:noFill/>
        </p:spPr>
        <p:txBody>
          <a:bodyPr wrap="square" rtlCol="0">
            <a:spAutoFit/>
          </a:bodyPr>
          <a:lstStyle/>
          <a:p>
            <a:r>
              <a:rPr lang="zh-CN" altLang="en-US" sz="12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200" dirty="0" smtClean="0">
                <a:solidFill>
                  <a:schemeClr val="tx1">
                    <a:lumMod val="65000"/>
                    <a:lumOff val="35000"/>
                  </a:schemeClr>
                </a:solidFill>
                <a:latin typeface="微软雅黑" pitchFamily="34" charset="-122"/>
                <a:ea typeface="微软雅黑" pitchFamily="34" charset="-122"/>
              </a:rPr>
              <a:t>内容</a:t>
            </a:r>
            <a:endParaRPr lang="en-US" altLang="zh-CN" sz="120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29019048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118"/>
                                        </p:tgtEl>
                                        <p:attrNameLst>
                                          <p:attrName>style.visibility</p:attrName>
                                        </p:attrNameLst>
                                      </p:cBhvr>
                                      <p:to>
                                        <p:strVal val="visible"/>
                                      </p:to>
                                    </p:set>
                                    <p:anim calcmode="lin" valueType="num">
                                      <p:cBhvr additive="base">
                                        <p:cTn id="11" dur="500" fill="hold"/>
                                        <p:tgtEl>
                                          <p:spTgt spid="118"/>
                                        </p:tgtEl>
                                        <p:attrNameLst>
                                          <p:attrName>ppt_x</p:attrName>
                                        </p:attrNameLst>
                                      </p:cBhvr>
                                      <p:tavLst>
                                        <p:tav tm="0">
                                          <p:val>
                                            <p:strVal val="#ppt_x"/>
                                          </p:val>
                                        </p:tav>
                                        <p:tav tm="100000">
                                          <p:val>
                                            <p:strVal val="#ppt_x"/>
                                          </p:val>
                                        </p:tav>
                                      </p:tavLst>
                                    </p:anim>
                                    <p:anim calcmode="lin" valueType="num">
                                      <p:cBhvr additive="base">
                                        <p:cTn id="12" dur="500" fill="hold"/>
                                        <p:tgtEl>
                                          <p:spTgt spid="11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17"/>
                                        </p:tgtEl>
                                        <p:attrNameLst>
                                          <p:attrName>style.visibility</p:attrName>
                                        </p:attrNameLst>
                                      </p:cBhvr>
                                      <p:to>
                                        <p:strVal val="visible"/>
                                      </p:to>
                                    </p:set>
                                    <p:anim calcmode="lin" valueType="num">
                                      <p:cBhvr additive="base">
                                        <p:cTn id="15" dur="500" fill="hold"/>
                                        <p:tgtEl>
                                          <p:spTgt spid="117"/>
                                        </p:tgtEl>
                                        <p:attrNameLst>
                                          <p:attrName>ppt_x</p:attrName>
                                        </p:attrNameLst>
                                      </p:cBhvr>
                                      <p:tavLst>
                                        <p:tav tm="0">
                                          <p:val>
                                            <p:strVal val="#ppt_x"/>
                                          </p:val>
                                        </p:tav>
                                        <p:tav tm="100000">
                                          <p:val>
                                            <p:strVal val="#ppt_x"/>
                                          </p:val>
                                        </p:tav>
                                      </p:tavLst>
                                    </p:anim>
                                    <p:anim calcmode="lin" valueType="num">
                                      <p:cBhvr additive="base">
                                        <p:cTn id="16" dur="500" fill="hold"/>
                                        <p:tgtEl>
                                          <p:spTgt spid="117"/>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116"/>
                                        </p:tgtEl>
                                        <p:attrNameLst>
                                          <p:attrName>style.visibility</p:attrName>
                                        </p:attrNameLst>
                                      </p:cBhvr>
                                      <p:to>
                                        <p:strVal val="visible"/>
                                      </p:to>
                                    </p:set>
                                    <p:anim calcmode="lin" valueType="num">
                                      <p:cBhvr additive="base">
                                        <p:cTn id="19" dur="500" fill="hold"/>
                                        <p:tgtEl>
                                          <p:spTgt spid="116"/>
                                        </p:tgtEl>
                                        <p:attrNameLst>
                                          <p:attrName>ppt_x</p:attrName>
                                        </p:attrNameLst>
                                      </p:cBhvr>
                                      <p:tavLst>
                                        <p:tav tm="0">
                                          <p:val>
                                            <p:strVal val="#ppt_x"/>
                                          </p:val>
                                        </p:tav>
                                        <p:tav tm="100000">
                                          <p:val>
                                            <p:strVal val="#ppt_x"/>
                                          </p:val>
                                        </p:tav>
                                      </p:tavLst>
                                    </p:anim>
                                    <p:anim calcmode="lin" valueType="num">
                                      <p:cBhvr additive="base">
                                        <p:cTn id="20" dur="500" fill="hold"/>
                                        <p:tgtEl>
                                          <p:spTgt spid="116"/>
                                        </p:tgtEl>
                                        <p:attrNameLst>
                                          <p:attrName>ppt_y</p:attrName>
                                        </p:attrNameLst>
                                      </p:cBhvr>
                                      <p:tavLst>
                                        <p:tav tm="0">
                                          <p:val>
                                            <p:strVal val="0-#ppt_h/2"/>
                                          </p:val>
                                        </p:tav>
                                        <p:tav tm="100000">
                                          <p:val>
                                            <p:strVal val="#ppt_y"/>
                                          </p:val>
                                        </p:tav>
                                      </p:tavLst>
                                    </p:anim>
                                  </p:childTnLst>
                                </p:cTn>
                              </p:par>
                              <p:par>
                                <p:cTn id="21" presetID="10" presetClass="entr" presetSubtype="0" fill="hold" grpId="0" nodeType="withEffect">
                                  <p:stCondLst>
                                    <p:cond delay="1000"/>
                                  </p:stCondLst>
                                  <p:childTnLst>
                                    <p:set>
                                      <p:cBhvr>
                                        <p:cTn id="22" dur="1" fill="hold">
                                          <p:stCondLst>
                                            <p:cond delay="0"/>
                                          </p:stCondLst>
                                        </p:cTn>
                                        <p:tgtEl>
                                          <p:spTgt spid="125"/>
                                        </p:tgtEl>
                                        <p:attrNameLst>
                                          <p:attrName>style.visibility</p:attrName>
                                        </p:attrNameLst>
                                      </p:cBhvr>
                                      <p:to>
                                        <p:strVal val="visible"/>
                                      </p:to>
                                    </p:set>
                                    <p:animEffect transition="in" filter="fade">
                                      <p:cBhvr>
                                        <p:cTn id="23" dur="500"/>
                                        <p:tgtEl>
                                          <p:spTgt spid="125"/>
                                        </p:tgtEl>
                                      </p:cBhvr>
                                    </p:animEffect>
                                  </p:childTnLst>
                                </p:cTn>
                              </p:par>
                              <p:par>
                                <p:cTn id="24" presetID="10" presetClass="entr" presetSubtype="0" fill="hold" grpId="0" nodeType="withEffect">
                                  <p:stCondLst>
                                    <p:cond delay="1000"/>
                                  </p:stCondLst>
                                  <p:childTnLst>
                                    <p:set>
                                      <p:cBhvr>
                                        <p:cTn id="25" dur="1" fill="hold">
                                          <p:stCondLst>
                                            <p:cond delay="0"/>
                                          </p:stCondLst>
                                        </p:cTn>
                                        <p:tgtEl>
                                          <p:spTgt spid="126"/>
                                        </p:tgtEl>
                                        <p:attrNameLst>
                                          <p:attrName>style.visibility</p:attrName>
                                        </p:attrNameLst>
                                      </p:cBhvr>
                                      <p:to>
                                        <p:strVal val="visible"/>
                                      </p:to>
                                    </p:set>
                                    <p:animEffect transition="in" filter="fade">
                                      <p:cBhvr>
                                        <p:cTn id="26" dur="500"/>
                                        <p:tgtEl>
                                          <p:spTgt spid="126"/>
                                        </p:tgtEl>
                                      </p:cBhvr>
                                    </p:animEffect>
                                  </p:childTnLst>
                                </p:cTn>
                              </p:par>
                              <p:par>
                                <p:cTn id="27" presetID="10" presetClass="entr" presetSubtype="0" fill="hold" grpId="0" nodeType="withEffect">
                                  <p:stCondLst>
                                    <p:cond delay="1000"/>
                                  </p:stCondLst>
                                  <p:childTnLst>
                                    <p:set>
                                      <p:cBhvr>
                                        <p:cTn id="28" dur="1" fill="hold">
                                          <p:stCondLst>
                                            <p:cond delay="0"/>
                                          </p:stCondLst>
                                        </p:cTn>
                                        <p:tgtEl>
                                          <p:spTgt spid="127"/>
                                        </p:tgtEl>
                                        <p:attrNameLst>
                                          <p:attrName>style.visibility</p:attrName>
                                        </p:attrNameLst>
                                      </p:cBhvr>
                                      <p:to>
                                        <p:strVal val="visible"/>
                                      </p:to>
                                    </p:set>
                                    <p:animEffect transition="in" filter="fade">
                                      <p:cBhvr>
                                        <p:cTn id="29" dur="500"/>
                                        <p:tgtEl>
                                          <p:spTgt spid="127"/>
                                        </p:tgtEl>
                                      </p:cBhvr>
                                    </p:animEffect>
                                  </p:childTnLst>
                                </p:cTn>
                              </p:par>
                              <p:par>
                                <p:cTn id="30" presetID="22" presetClass="entr" presetSubtype="8" fill="hold" grpId="0" nodeType="withEffect">
                                  <p:stCondLst>
                                    <p:cond delay="500"/>
                                  </p:stCondLst>
                                  <p:childTnLst>
                                    <p:set>
                                      <p:cBhvr>
                                        <p:cTn id="31" dur="1" fill="hold">
                                          <p:stCondLst>
                                            <p:cond delay="0"/>
                                          </p:stCondLst>
                                        </p:cTn>
                                        <p:tgtEl>
                                          <p:spTgt spid="119"/>
                                        </p:tgtEl>
                                        <p:attrNameLst>
                                          <p:attrName>style.visibility</p:attrName>
                                        </p:attrNameLst>
                                      </p:cBhvr>
                                      <p:to>
                                        <p:strVal val="visible"/>
                                      </p:to>
                                    </p:set>
                                    <p:animEffect transition="in" filter="wipe(left)">
                                      <p:cBhvr>
                                        <p:cTn id="32" dur="500"/>
                                        <p:tgtEl>
                                          <p:spTgt spid="119"/>
                                        </p:tgtEl>
                                      </p:cBhvr>
                                    </p:animEffect>
                                  </p:childTnLst>
                                </p:cTn>
                              </p:par>
                              <p:par>
                                <p:cTn id="33" presetID="22" presetClass="entr" presetSubtype="8" fill="hold" grpId="0" nodeType="withEffect">
                                  <p:stCondLst>
                                    <p:cond delay="500"/>
                                  </p:stCondLst>
                                  <p:childTnLst>
                                    <p:set>
                                      <p:cBhvr>
                                        <p:cTn id="34" dur="1" fill="hold">
                                          <p:stCondLst>
                                            <p:cond delay="0"/>
                                          </p:stCondLst>
                                        </p:cTn>
                                        <p:tgtEl>
                                          <p:spTgt spid="120"/>
                                        </p:tgtEl>
                                        <p:attrNameLst>
                                          <p:attrName>style.visibility</p:attrName>
                                        </p:attrNameLst>
                                      </p:cBhvr>
                                      <p:to>
                                        <p:strVal val="visible"/>
                                      </p:to>
                                    </p:set>
                                    <p:animEffect transition="in" filter="wipe(left)">
                                      <p:cBhvr>
                                        <p:cTn id="35" dur="500"/>
                                        <p:tgtEl>
                                          <p:spTgt spid="120"/>
                                        </p:tgtEl>
                                      </p:cBhvr>
                                    </p:animEffect>
                                  </p:childTnLst>
                                </p:cTn>
                              </p:par>
                              <p:par>
                                <p:cTn id="36" presetID="22" presetClass="entr" presetSubtype="8" fill="hold" grpId="0" nodeType="withEffect">
                                  <p:stCondLst>
                                    <p:cond delay="500"/>
                                  </p:stCondLst>
                                  <p:childTnLst>
                                    <p:set>
                                      <p:cBhvr>
                                        <p:cTn id="37" dur="1" fill="hold">
                                          <p:stCondLst>
                                            <p:cond delay="0"/>
                                          </p:stCondLst>
                                        </p:cTn>
                                        <p:tgtEl>
                                          <p:spTgt spid="121"/>
                                        </p:tgtEl>
                                        <p:attrNameLst>
                                          <p:attrName>style.visibility</p:attrName>
                                        </p:attrNameLst>
                                      </p:cBhvr>
                                      <p:to>
                                        <p:strVal val="visible"/>
                                      </p:to>
                                    </p:set>
                                    <p:animEffect transition="in" filter="wipe(left)">
                                      <p:cBhvr>
                                        <p:cTn id="38" dur="500"/>
                                        <p:tgtEl>
                                          <p:spTgt spid="121"/>
                                        </p:tgtEl>
                                      </p:cBhvr>
                                    </p:animEffect>
                                  </p:childTnLst>
                                </p:cTn>
                              </p:par>
                              <p:par>
                                <p:cTn id="39" presetID="22" presetClass="entr" presetSubtype="8" fill="hold" nodeType="withEffect">
                                  <p:stCondLst>
                                    <p:cond delay="500"/>
                                  </p:stCondLst>
                                  <p:childTnLst>
                                    <p:set>
                                      <p:cBhvr>
                                        <p:cTn id="40" dur="1" fill="hold">
                                          <p:stCondLst>
                                            <p:cond delay="0"/>
                                          </p:stCondLst>
                                        </p:cTn>
                                        <p:tgtEl>
                                          <p:spTgt spid="122"/>
                                        </p:tgtEl>
                                        <p:attrNameLst>
                                          <p:attrName>style.visibility</p:attrName>
                                        </p:attrNameLst>
                                      </p:cBhvr>
                                      <p:to>
                                        <p:strVal val="visible"/>
                                      </p:to>
                                    </p:set>
                                    <p:animEffect transition="in" filter="wipe(left)">
                                      <p:cBhvr>
                                        <p:cTn id="41" dur="500"/>
                                        <p:tgtEl>
                                          <p:spTgt spid="122"/>
                                        </p:tgtEl>
                                      </p:cBhvr>
                                    </p:animEffect>
                                  </p:childTnLst>
                                </p:cTn>
                              </p:par>
                              <p:par>
                                <p:cTn id="42" presetID="22" presetClass="entr" presetSubtype="8" fill="hold" nodeType="withEffect">
                                  <p:stCondLst>
                                    <p:cond delay="1000"/>
                                  </p:stCondLst>
                                  <p:childTnLst>
                                    <p:set>
                                      <p:cBhvr>
                                        <p:cTn id="43" dur="1" fill="hold">
                                          <p:stCondLst>
                                            <p:cond delay="0"/>
                                          </p:stCondLst>
                                        </p:cTn>
                                        <p:tgtEl>
                                          <p:spTgt spid="123"/>
                                        </p:tgtEl>
                                        <p:attrNameLst>
                                          <p:attrName>style.visibility</p:attrName>
                                        </p:attrNameLst>
                                      </p:cBhvr>
                                      <p:to>
                                        <p:strVal val="visible"/>
                                      </p:to>
                                    </p:set>
                                    <p:animEffect transition="in" filter="wipe(left)">
                                      <p:cBhvr>
                                        <p:cTn id="44" dur="500"/>
                                        <p:tgtEl>
                                          <p:spTgt spid="123"/>
                                        </p:tgtEl>
                                      </p:cBhvr>
                                    </p:animEffect>
                                  </p:childTnLst>
                                </p:cTn>
                              </p:par>
                              <p:par>
                                <p:cTn id="45" presetID="22" presetClass="entr" presetSubtype="8" fill="hold" nodeType="withEffect">
                                  <p:stCondLst>
                                    <p:cond delay="1000"/>
                                  </p:stCondLst>
                                  <p:childTnLst>
                                    <p:set>
                                      <p:cBhvr>
                                        <p:cTn id="46" dur="1" fill="hold">
                                          <p:stCondLst>
                                            <p:cond delay="0"/>
                                          </p:stCondLst>
                                        </p:cTn>
                                        <p:tgtEl>
                                          <p:spTgt spid="124"/>
                                        </p:tgtEl>
                                        <p:attrNameLst>
                                          <p:attrName>style.visibility</p:attrName>
                                        </p:attrNameLst>
                                      </p:cBhvr>
                                      <p:to>
                                        <p:strVal val="visible"/>
                                      </p:to>
                                    </p:set>
                                    <p:animEffect transition="in" filter="wipe(left)">
                                      <p:cBhvr>
                                        <p:cTn id="47"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animBg="1"/>
      <p:bldP spid="117" grpId="0" animBg="1"/>
      <p:bldP spid="118" grpId="0" animBg="1"/>
      <p:bldP spid="119" grpId="0"/>
      <p:bldP spid="120" grpId="0"/>
      <p:bldP spid="121" grpId="0"/>
      <p:bldP spid="125" grpId="0"/>
      <p:bldP spid="126" grpId="0"/>
      <p:bldP spid="12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432219" y="4349008"/>
            <a:ext cx="287919" cy="287919"/>
            <a:chOff x="304800" y="673100"/>
            <a:chExt cx="4000500" cy="4000500"/>
          </a:xfrm>
          <a:effectLst>
            <a:outerShdw blurRad="381000" dist="152400" dir="8100000" algn="tr" rotWithShape="0">
              <a:prstClr val="black">
                <a:alpha val="7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椭圆 22"/>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椭圆 23"/>
          <p:cNvSpPr/>
          <p:nvPr/>
        </p:nvSpPr>
        <p:spPr>
          <a:xfrm>
            <a:off x="4549298" y="4510926"/>
            <a:ext cx="137389" cy="137389"/>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0" y="2913372"/>
            <a:ext cx="9144000" cy="139364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7"/>
          <p:cNvSpPr>
            <a:spLocks noChangeArrowheads="1"/>
          </p:cNvSpPr>
          <p:nvPr/>
        </p:nvSpPr>
        <p:spPr bwMode="auto">
          <a:xfrm>
            <a:off x="693081" y="3078303"/>
            <a:ext cx="797132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400"/>
            <a:r>
              <a:rPr lang="zh-CN" altLang="en-US" sz="4400" b="1"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感谢你的观看与指正！</a:t>
            </a:r>
            <a:endParaRPr lang="zh-CN" altLang="en-US" sz="4400" b="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TextBox 7"/>
          <p:cNvSpPr>
            <a:spLocks noChangeArrowheads="1"/>
          </p:cNvSpPr>
          <p:nvPr/>
        </p:nvSpPr>
        <p:spPr bwMode="auto">
          <a:xfrm>
            <a:off x="2268634" y="3885710"/>
            <a:ext cx="446449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400"/>
            <a:r>
              <a:rPr lang="zh-CN" altLang="en-US" sz="14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简洁实用、框架完整的年终总结、工作汇报与新年计划</a:t>
            </a:r>
            <a:endParaRPr lang="zh-CN" altLang="en-US" sz="14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31" name="直接连接符 30"/>
          <p:cNvCxnSpPr/>
          <p:nvPr/>
        </p:nvCxnSpPr>
        <p:spPr>
          <a:xfrm>
            <a:off x="1808200" y="3850549"/>
            <a:ext cx="5447228" cy="0"/>
          </a:xfrm>
          <a:prstGeom prst="line">
            <a:avLst/>
          </a:prstGeom>
          <a:ln w="6350">
            <a:solidFill>
              <a:srgbClr val="FFFFFF"/>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1891774" y="1011298"/>
            <a:ext cx="1870428" cy="1870428"/>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椭圆 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椭圆 8"/>
          <p:cNvSpPr/>
          <p:nvPr/>
        </p:nvSpPr>
        <p:spPr>
          <a:xfrm>
            <a:off x="720138" y="1752314"/>
            <a:ext cx="677676" cy="677676"/>
          </a:xfrm>
          <a:prstGeom prst="ellipse">
            <a:avLst/>
          </a:prstGeom>
          <a:solidFill>
            <a:srgbClr val="C0000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042858" y="672569"/>
            <a:ext cx="274777" cy="274777"/>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7786477" y="2689765"/>
            <a:ext cx="301060" cy="301060"/>
            <a:chOff x="304800" y="673100"/>
            <a:chExt cx="4000500" cy="4000500"/>
          </a:xfrm>
          <a:effectLst>
            <a:outerShdw blurRad="381000" dist="152400" dir="8100000" algn="tr" rotWithShape="0">
              <a:prstClr val="black">
                <a:alpha val="7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椭圆 12"/>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4188931" y="1806584"/>
            <a:ext cx="623903" cy="623903"/>
            <a:chOff x="304800" y="673100"/>
            <a:chExt cx="4000500" cy="4000500"/>
          </a:xfrm>
          <a:effectLst>
            <a:outerShdw blurRad="317500" dist="1905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3734521" y="2710102"/>
            <a:ext cx="219777" cy="219777"/>
            <a:chOff x="304800" y="673100"/>
            <a:chExt cx="4000500" cy="4000500"/>
          </a:xfrm>
          <a:effectLst>
            <a:outerShdw blurRad="381000" dist="152400" dir="8100000" algn="tr" rotWithShape="0">
              <a:prstClr val="black">
                <a:alpha val="7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椭圆 18"/>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椭圆 19"/>
          <p:cNvSpPr/>
          <p:nvPr/>
        </p:nvSpPr>
        <p:spPr>
          <a:xfrm>
            <a:off x="4678745" y="1219706"/>
            <a:ext cx="274777" cy="274777"/>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8158852" y="4056695"/>
            <a:ext cx="713989" cy="713989"/>
            <a:chOff x="304800" y="673100"/>
            <a:chExt cx="4000500" cy="4000500"/>
          </a:xfrm>
          <a:effectLst>
            <a:outerShdw blurRad="317500" dist="1905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椭圆 2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2" name="图片 3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80867" y="1217732"/>
            <a:ext cx="1359738" cy="1471431"/>
          </a:xfrm>
          <a:prstGeom prst="rect">
            <a:avLst/>
          </a:prstGeom>
        </p:spPr>
      </p:pic>
      <p:pic>
        <p:nvPicPr>
          <p:cNvPr id="33" name="图片 3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80867" y="1197866"/>
            <a:ext cx="1359738" cy="1471431"/>
          </a:xfrm>
          <a:prstGeom prst="rect">
            <a:avLst/>
          </a:prstGeom>
        </p:spPr>
      </p:pic>
    </p:spTree>
    <p:extLst>
      <p:ext uri="{BB962C8B-B14F-4D97-AF65-F5344CB8AC3E}">
        <p14:creationId xmlns:p14="http://schemas.microsoft.com/office/powerpoint/2010/main" val="1707999616"/>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400"/>
                                  </p:stCondLst>
                                  <p:childTnLst>
                                    <p:set>
                                      <p:cBhvr>
                                        <p:cTn id="6" dur="1" fill="hold">
                                          <p:stCondLst>
                                            <p:cond delay="0"/>
                                          </p:stCondLst>
                                        </p:cTn>
                                        <p:tgtEl>
                                          <p:spTgt spid="6"/>
                                        </p:tgtEl>
                                        <p:attrNameLst>
                                          <p:attrName>style.visibility</p:attrName>
                                        </p:attrNameLst>
                                      </p:cBhvr>
                                      <p:to>
                                        <p:strVal val="visible"/>
                                      </p:to>
                                    </p:set>
                                  </p:childTnLst>
                                </p:cTn>
                              </p:par>
                              <p:par>
                                <p:cTn id="7" presetID="53" presetClass="entr" presetSubtype="16" fill="hold" nodeType="withEffect">
                                  <p:stCondLst>
                                    <p:cond delay="400"/>
                                  </p:stCondLst>
                                  <p:childTnLst>
                                    <p:set>
                                      <p:cBhvr>
                                        <p:cTn id="8" dur="1" fill="hold">
                                          <p:stCondLst>
                                            <p:cond delay="0"/>
                                          </p:stCondLst>
                                        </p:cTn>
                                        <p:tgtEl>
                                          <p:spTgt spid="6"/>
                                        </p:tgtEl>
                                        <p:attrNameLst>
                                          <p:attrName>style.visibility</p:attrName>
                                        </p:attrNameLst>
                                      </p:cBhvr>
                                      <p:to>
                                        <p:strVal val="visible"/>
                                      </p:to>
                                    </p:set>
                                    <p:anim calcmode="lin" valueType="num">
                                      <p:cBhvr>
                                        <p:cTn id="9" dur="1000" fill="hold"/>
                                        <p:tgtEl>
                                          <p:spTgt spid="6"/>
                                        </p:tgtEl>
                                        <p:attrNameLst>
                                          <p:attrName>ppt_w</p:attrName>
                                        </p:attrNameLst>
                                      </p:cBhvr>
                                      <p:tavLst>
                                        <p:tav tm="0">
                                          <p:val>
                                            <p:fltVal val="0"/>
                                          </p:val>
                                        </p:tav>
                                        <p:tav tm="100000">
                                          <p:val>
                                            <p:strVal val="#ppt_w"/>
                                          </p:val>
                                        </p:tav>
                                      </p:tavLst>
                                    </p:anim>
                                    <p:anim calcmode="lin" valueType="num">
                                      <p:cBhvr>
                                        <p:cTn id="10" dur="1000" fill="hold"/>
                                        <p:tgtEl>
                                          <p:spTgt spid="6"/>
                                        </p:tgtEl>
                                        <p:attrNameLst>
                                          <p:attrName>ppt_h</p:attrName>
                                        </p:attrNameLst>
                                      </p:cBhvr>
                                      <p:tavLst>
                                        <p:tav tm="0">
                                          <p:val>
                                            <p:fltVal val="0"/>
                                          </p:val>
                                        </p:tav>
                                        <p:tav tm="100000">
                                          <p:val>
                                            <p:strVal val="#ppt_h"/>
                                          </p:val>
                                        </p:tav>
                                      </p:tavLst>
                                    </p:anim>
                                    <p:animEffect transition="in" filter="fade">
                                      <p:cBhvr>
                                        <p:cTn id="11" dur="1000"/>
                                        <p:tgtEl>
                                          <p:spTgt spid="6"/>
                                        </p:tgtEl>
                                      </p:cBhvr>
                                    </p:animEffect>
                                  </p:childTnLst>
                                </p:cTn>
                              </p:par>
                              <p:par>
                                <p:cTn id="12" presetID="64" presetClass="path" presetSubtype="0" fill="hold" nodeType="withEffect">
                                  <p:stCondLst>
                                    <p:cond delay="400"/>
                                  </p:stCondLst>
                                  <p:childTnLst>
                                    <p:animMotion origin="layout" path="M -4.72222E-6 -4.68026E-6 L 0.38872 0.84338 " pathEditMode="relative" rAng="0" ptsTypes="AA">
                                      <p:cBhvr>
                                        <p:cTn id="13" dur="1000" spd="-100000" fill="hold"/>
                                        <p:tgtEl>
                                          <p:spTgt spid="6"/>
                                        </p:tgtEl>
                                        <p:attrNameLst>
                                          <p:attrName>ppt_x</p:attrName>
                                          <p:attrName>ppt_y</p:attrName>
                                        </p:attrNameLst>
                                      </p:cBhvr>
                                      <p:rCtr x="19427" y="42169"/>
                                    </p:animMotion>
                                  </p:childTnLst>
                                </p:cTn>
                              </p:par>
                              <p:par>
                                <p:cTn id="14" presetID="1" presetClass="entr" presetSubtype="0" fill="hold" grpId="0" nodeType="withEffect">
                                  <p:stCondLst>
                                    <p:cond delay="300"/>
                                  </p:stCondLst>
                                  <p:childTnLst>
                                    <p:set>
                                      <p:cBhvr>
                                        <p:cTn id="15" dur="1" fill="hold">
                                          <p:stCondLst>
                                            <p:cond delay="0"/>
                                          </p:stCondLst>
                                        </p:cTn>
                                        <p:tgtEl>
                                          <p:spTgt spid="10"/>
                                        </p:tgtEl>
                                        <p:attrNameLst>
                                          <p:attrName>style.visibility</p:attrName>
                                        </p:attrNameLst>
                                      </p:cBhvr>
                                      <p:to>
                                        <p:strVal val="visible"/>
                                      </p:to>
                                    </p:set>
                                  </p:childTnLst>
                                </p:cTn>
                              </p:par>
                              <p:par>
                                <p:cTn id="16" presetID="53" presetClass="entr" presetSubtype="16" fill="hold" grpId="1" nodeType="withEffect">
                                  <p:stCondLst>
                                    <p:cond delay="300"/>
                                  </p:stCondLst>
                                  <p:childTnLst>
                                    <p:set>
                                      <p:cBhvr>
                                        <p:cTn id="17" dur="1" fill="hold">
                                          <p:stCondLst>
                                            <p:cond delay="0"/>
                                          </p:stCondLst>
                                        </p:cTn>
                                        <p:tgtEl>
                                          <p:spTgt spid="10"/>
                                        </p:tgtEl>
                                        <p:attrNameLst>
                                          <p:attrName>style.visibility</p:attrName>
                                        </p:attrNameLst>
                                      </p:cBhvr>
                                      <p:to>
                                        <p:strVal val="visible"/>
                                      </p:to>
                                    </p:set>
                                    <p:anim calcmode="lin" valueType="num">
                                      <p:cBhvr>
                                        <p:cTn id="18" dur="1000" fill="hold"/>
                                        <p:tgtEl>
                                          <p:spTgt spid="10"/>
                                        </p:tgtEl>
                                        <p:attrNameLst>
                                          <p:attrName>ppt_w</p:attrName>
                                        </p:attrNameLst>
                                      </p:cBhvr>
                                      <p:tavLst>
                                        <p:tav tm="0">
                                          <p:val>
                                            <p:fltVal val="0"/>
                                          </p:val>
                                        </p:tav>
                                        <p:tav tm="100000">
                                          <p:val>
                                            <p:strVal val="#ppt_w"/>
                                          </p:val>
                                        </p:tav>
                                      </p:tavLst>
                                    </p:anim>
                                    <p:anim calcmode="lin" valueType="num">
                                      <p:cBhvr>
                                        <p:cTn id="19" dur="1000" fill="hold"/>
                                        <p:tgtEl>
                                          <p:spTgt spid="10"/>
                                        </p:tgtEl>
                                        <p:attrNameLst>
                                          <p:attrName>ppt_h</p:attrName>
                                        </p:attrNameLst>
                                      </p:cBhvr>
                                      <p:tavLst>
                                        <p:tav tm="0">
                                          <p:val>
                                            <p:fltVal val="0"/>
                                          </p:val>
                                        </p:tav>
                                        <p:tav tm="100000">
                                          <p:val>
                                            <p:strVal val="#ppt_h"/>
                                          </p:val>
                                        </p:tav>
                                      </p:tavLst>
                                    </p:anim>
                                    <p:animEffect transition="in" filter="fade">
                                      <p:cBhvr>
                                        <p:cTn id="20" dur="1000"/>
                                        <p:tgtEl>
                                          <p:spTgt spid="10"/>
                                        </p:tgtEl>
                                      </p:cBhvr>
                                    </p:animEffect>
                                  </p:childTnLst>
                                </p:cTn>
                              </p:par>
                              <p:par>
                                <p:cTn id="21" presetID="64" presetClass="path" presetSubtype="0" fill="hold" grpId="2" nodeType="withEffect">
                                  <p:stCondLst>
                                    <p:cond delay="300"/>
                                  </p:stCondLst>
                                  <p:childTnLst>
                                    <p:animMotion origin="layout" path="M 2.77778E-6 2.422E-6 L 0.39375 -0.33797 " pathEditMode="relative" rAng="0" ptsTypes="AA">
                                      <p:cBhvr>
                                        <p:cTn id="22" dur="1000" spd="-100000" fill="hold"/>
                                        <p:tgtEl>
                                          <p:spTgt spid="10"/>
                                        </p:tgtEl>
                                        <p:attrNameLst>
                                          <p:attrName>ppt_x</p:attrName>
                                          <p:attrName>ppt_y</p:attrName>
                                        </p:attrNameLst>
                                      </p:cBhvr>
                                      <p:rCtr x="19688" y="-16898"/>
                                    </p:animMotion>
                                  </p:childTnLst>
                                </p:cTn>
                              </p:par>
                              <p:par>
                                <p:cTn id="23" presetID="1" presetClass="entr" presetSubtype="0" fill="hold" nodeType="withEffect">
                                  <p:stCondLst>
                                    <p:cond delay="300"/>
                                  </p:stCondLst>
                                  <p:childTnLst>
                                    <p:set>
                                      <p:cBhvr>
                                        <p:cTn id="24" dur="1" fill="hold">
                                          <p:stCondLst>
                                            <p:cond delay="0"/>
                                          </p:stCondLst>
                                        </p:cTn>
                                        <p:tgtEl>
                                          <p:spTgt spid="11"/>
                                        </p:tgtEl>
                                        <p:attrNameLst>
                                          <p:attrName>style.visibility</p:attrName>
                                        </p:attrNameLst>
                                      </p:cBhvr>
                                      <p:to>
                                        <p:strVal val="visible"/>
                                      </p:to>
                                    </p:set>
                                  </p:childTnLst>
                                </p:cTn>
                              </p:par>
                              <p:par>
                                <p:cTn id="25" presetID="53" presetClass="entr" presetSubtype="16" fill="hold" nodeType="withEffect">
                                  <p:stCondLst>
                                    <p:cond delay="300"/>
                                  </p:stCondLst>
                                  <p:childTnLst>
                                    <p:set>
                                      <p:cBhvr>
                                        <p:cTn id="26" dur="1" fill="hold">
                                          <p:stCondLst>
                                            <p:cond delay="0"/>
                                          </p:stCondLst>
                                        </p:cTn>
                                        <p:tgtEl>
                                          <p:spTgt spid="11"/>
                                        </p:tgtEl>
                                        <p:attrNameLst>
                                          <p:attrName>style.visibility</p:attrName>
                                        </p:attrNameLst>
                                      </p:cBhvr>
                                      <p:to>
                                        <p:strVal val="visible"/>
                                      </p:to>
                                    </p:set>
                                    <p:anim calcmode="lin" valueType="num">
                                      <p:cBhvr>
                                        <p:cTn id="27" dur="1000" fill="hold"/>
                                        <p:tgtEl>
                                          <p:spTgt spid="11"/>
                                        </p:tgtEl>
                                        <p:attrNameLst>
                                          <p:attrName>ppt_w</p:attrName>
                                        </p:attrNameLst>
                                      </p:cBhvr>
                                      <p:tavLst>
                                        <p:tav tm="0">
                                          <p:val>
                                            <p:fltVal val="0"/>
                                          </p:val>
                                        </p:tav>
                                        <p:tav tm="100000">
                                          <p:val>
                                            <p:strVal val="#ppt_w"/>
                                          </p:val>
                                        </p:tav>
                                      </p:tavLst>
                                    </p:anim>
                                    <p:anim calcmode="lin" valueType="num">
                                      <p:cBhvr>
                                        <p:cTn id="28" dur="1000" fill="hold"/>
                                        <p:tgtEl>
                                          <p:spTgt spid="11"/>
                                        </p:tgtEl>
                                        <p:attrNameLst>
                                          <p:attrName>ppt_h</p:attrName>
                                        </p:attrNameLst>
                                      </p:cBhvr>
                                      <p:tavLst>
                                        <p:tav tm="0">
                                          <p:val>
                                            <p:fltVal val="0"/>
                                          </p:val>
                                        </p:tav>
                                        <p:tav tm="100000">
                                          <p:val>
                                            <p:strVal val="#ppt_h"/>
                                          </p:val>
                                        </p:tav>
                                      </p:tavLst>
                                    </p:anim>
                                    <p:animEffect transition="in" filter="fade">
                                      <p:cBhvr>
                                        <p:cTn id="29" dur="1000"/>
                                        <p:tgtEl>
                                          <p:spTgt spid="11"/>
                                        </p:tgtEl>
                                      </p:cBhvr>
                                    </p:animEffect>
                                  </p:childTnLst>
                                </p:cTn>
                              </p:par>
                              <p:par>
                                <p:cTn id="30" presetID="64" presetClass="path" presetSubtype="0" fill="hold" nodeType="withEffect">
                                  <p:stCondLst>
                                    <p:cond delay="300"/>
                                  </p:stCondLst>
                                  <p:childTnLst>
                                    <p:animMotion origin="layout" path="M -5.55556E-7 -1.46123E-6 L 0.20451 0.58418 " pathEditMode="relative" rAng="0" ptsTypes="AA">
                                      <p:cBhvr>
                                        <p:cTn id="31" dur="1000" spd="-100000" fill="hold"/>
                                        <p:tgtEl>
                                          <p:spTgt spid="11"/>
                                        </p:tgtEl>
                                        <p:attrNameLst>
                                          <p:attrName>ppt_x</p:attrName>
                                          <p:attrName>ppt_y</p:attrName>
                                        </p:attrNameLst>
                                      </p:cBhvr>
                                      <p:rCtr x="10226" y="29194"/>
                                    </p:animMotion>
                                  </p:childTnLst>
                                </p:cTn>
                              </p:par>
                              <p:par>
                                <p:cTn id="32" presetID="1" presetClass="entr" presetSubtype="0"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childTnLst>
                                </p:cTn>
                              </p:par>
                              <p:par>
                                <p:cTn id="34" presetID="53" presetClass="entr" presetSubtype="16"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p:cTn id="36" dur="1000" fill="hold"/>
                                        <p:tgtEl>
                                          <p:spTgt spid="14"/>
                                        </p:tgtEl>
                                        <p:attrNameLst>
                                          <p:attrName>ppt_w</p:attrName>
                                        </p:attrNameLst>
                                      </p:cBhvr>
                                      <p:tavLst>
                                        <p:tav tm="0">
                                          <p:val>
                                            <p:fltVal val="0"/>
                                          </p:val>
                                        </p:tav>
                                        <p:tav tm="100000">
                                          <p:val>
                                            <p:strVal val="#ppt_w"/>
                                          </p:val>
                                        </p:tav>
                                      </p:tavLst>
                                    </p:anim>
                                    <p:anim calcmode="lin" valueType="num">
                                      <p:cBhvr>
                                        <p:cTn id="37" dur="1000" fill="hold"/>
                                        <p:tgtEl>
                                          <p:spTgt spid="14"/>
                                        </p:tgtEl>
                                        <p:attrNameLst>
                                          <p:attrName>ppt_h</p:attrName>
                                        </p:attrNameLst>
                                      </p:cBhvr>
                                      <p:tavLst>
                                        <p:tav tm="0">
                                          <p:val>
                                            <p:fltVal val="0"/>
                                          </p:val>
                                        </p:tav>
                                        <p:tav tm="100000">
                                          <p:val>
                                            <p:strVal val="#ppt_h"/>
                                          </p:val>
                                        </p:tav>
                                      </p:tavLst>
                                    </p:anim>
                                    <p:animEffect transition="in" filter="fade">
                                      <p:cBhvr>
                                        <p:cTn id="38" dur="1000"/>
                                        <p:tgtEl>
                                          <p:spTgt spid="14"/>
                                        </p:tgtEl>
                                      </p:cBhvr>
                                    </p:animEffect>
                                  </p:childTnLst>
                                </p:cTn>
                              </p:par>
                              <p:par>
                                <p:cTn id="39" presetID="64" presetClass="path" presetSubtype="0" fill="hold" nodeType="withEffect">
                                  <p:stCondLst>
                                    <p:cond delay="0"/>
                                  </p:stCondLst>
                                  <p:childTnLst>
                                    <p:animMotion origin="layout" path="M 1.11111E-6 3.7037E-7 L -0.52465 -0.50957 " pathEditMode="relative" rAng="0" ptsTypes="AA">
                                      <p:cBhvr>
                                        <p:cTn id="40" dur="1000" spd="-100000" fill="hold"/>
                                        <p:tgtEl>
                                          <p:spTgt spid="14"/>
                                        </p:tgtEl>
                                        <p:attrNameLst>
                                          <p:attrName>ppt_x</p:attrName>
                                          <p:attrName>ppt_y</p:attrName>
                                        </p:attrNameLst>
                                      </p:cBhvr>
                                      <p:rCtr x="-26233" y="-25494"/>
                                    </p:animMotion>
                                  </p:childTnLst>
                                </p:cTn>
                              </p:par>
                              <p:par>
                                <p:cTn id="41" presetID="1" presetClass="entr" presetSubtype="0" fill="hold" grpId="0" nodeType="withEffect">
                                  <p:stCondLst>
                                    <p:cond delay="200"/>
                                  </p:stCondLst>
                                  <p:childTnLst>
                                    <p:set>
                                      <p:cBhvr>
                                        <p:cTn id="42" dur="1" fill="hold">
                                          <p:stCondLst>
                                            <p:cond delay="0"/>
                                          </p:stCondLst>
                                        </p:cTn>
                                        <p:tgtEl>
                                          <p:spTgt spid="20"/>
                                        </p:tgtEl>
                                        <p:attrNameLst>
                                          <p:attrName>style.visibility</p:attrName>
                                        </p:attrNameLst>
                                      </p:cBhvr>
                                      <p:to>
                                        <p:strVal val="visible"/>
                                      </p:to>
                                    </p:set>
                                  </p:childTnLst>
                                </p:cTn>
                              </p:par>
                              <p:par>
                                <p:cTn id="43" presetID="53" presetClass="entr" presetSubtype="16" fill="hold" grpId="1" nodeType="withEffect">
                                  <p:stCondLst>
                                    <p:cond delay="200"/>
                                  </p:stCondLst>
                                  <p:childTnLst>
                                    <p:set>
                                      <p:cBhvr>
                                        <p:cTn id="44" dur="1" fill="hold">
                                          <p:stCondLst>
                                            <p:cond delay="0"/>
                                          </p:stCondLst>
                                        </p:cTn>
                                        <p:tgtEl>
                                          <p:spTgt spid="20"/>
                                        </p:tgtEl>
                                        <p:attrNameLst>
                                          <p:attrName>style.visibility</p:attrName>
                                        </p:attrNameLst>
                                      </p:cBhvr>
                                      <p:to>
                                        <p:strVal val="visible"/>
                                      </p:to>
                                    </p:set>
                                    <p:anim calcmode="lin" valueType="num">
                                      <p:cBhvr>
                                        <p:cTn id="45" dur="1000" fill="hold"/>
                                        <p:tgtEl>
                                          <p:spTgt spid="20"/>
                                        </p:tgtEl>
                                        <p:attrNameLst>
                                          <p:attrName>ppt_w</p:attrName>
                                        </p:attrNameLst>
                                      </p:cBhvr>
                                      <p:tavLst>
                                        <p:tav tm="0">
                                          <p:val>
                                            <p:fltVal val="0"/>
                                          </p:val>
                                        </p:tav>
                                        <p:tav tm="100000">
                                          <p:val>
                                            <p:strVal val="#ppt_w"/>
                                          </p:val>
                                        </p:tav>
                                      </p:tavLst>
                                    </p:anim>
                                    <p:anim calcmode="lin" valueType="num">
                                      <p:cBhvr>
                                        <p:cTn id="46" dur="1000" fill="hold"/>
                                        <p:tgtEl>
                                          <p:spTgt spid="20"/>
                                        </p:tgtEl>
                                        <p:attrNameLst>
                                          <p:attrName>ppt_h</p:attrName>
                                        </p:attrNameLst>
                                      </p:cBhvr>
                                      <p:tavLst>
                                        <p:tav tm="0">
                                          <p:val>
                                            <p:fltVal val="0"/>
                                          </p:val>
                                        </p:tav>
                                        <p:tav tm="100000">
                                          <p:val>
                                            <p:strVal val="#ppt_h"/>
                                          </p:val>
                                        </p:tav>
                                      </p:tavLst>
                                    </p:anim>
                                    <p:animEffect transition="in" filter="fade">
                                      <p:cBhvr>
                                        <p:cTn id="47" dur="1000"/>
                                        <p:tgtEl>
                                          <p:spTgt spid="20"/>
                                        </p:tgtEl>
                                      </p:cBhvr>
                                    </p:animEffect>
                                  </p:childTnLst>
                                </p:cTn>
                              </p:par>
                              <p:par>
                                <p:cTn id="48" presetID="64" presetClass="path" presetSubtype="0" fill="hold" grpId="2" nodeType="withEffect">
                                  <p:stCondLst>
                                    <p:cond delay="200"/>
                                  </p:stCondLst>
                                  <p:childTnLst>
                                    <p:animMotion origin="layout" path="M -2.22222E-6 1.18319E-6 L 0.21702 -0.37071 " pathEditMode="relative" rAng="0" ptsTypes="AA">
                                      <p:cBhvr>
                                        <p:cTn id="49" dur="1000" spd="-100000" fill="hold"/>
                                        <p:tgtEl>
                                          <p:spTgt spid="20"/>
                                        </p:tgtEl>
                                        <p:attrNameLst>
                                          <p:attrName>ppt_x</p:attrName>
                                          <p:attrName>ppt_y</p:attrName>
                                        </p:attrNameLst>
                                      </p:cBhvr>
                                      <p:rCtr x="10851" y="-18536"/>
                                    </p:animMotion>
                                  </p:childTnLst>
                                </p:cTn>
                              </p:par>
                              <p:par>
                                <p:cTn id="50" presetID="1" presetClass="entr" presetSubtype="0" fill="hold" grpId="0" nodeType="withEffect">
                                  <p:stCondLst>
                                    <p:cond delay="200"/>
                                  </p:stCondLst>
                                  <p:childTnLst>
                                    <p:set>
                                      <p:cBhvr>
                                        <p:cTn id="51" dur="1" fill="hold">
                                          <p:stCondLst>
                                            <p:cond delay="0"/>
                                          </p:stCondLst>
                                        </p:cTn>
                                        <p:tgtEl>
                                          <p:spTgt spid="9"/>
                                        </p:tgtEl>
                                        <p:attrNameLst>
                                          <p:attrName>style.visibility</p:attrName>
                                        </p:attrNameLst>
                                      </p:cBhvr>
                                      <p:to>
                                        <p:strVal val="visible"/>
                                      </p:to>
                                    </p:set>
                                  </p:childTnLst>
                                </p:cTn>
                              </p:par>
                              <p:par>
                                <p:cTn id="52" presetID="53" presetClass="entr" presetSubtype="16" fill="hold" grpId="1" nodeType="withEffect">
                                  <p:stCondLst>
                                    <p:cond delay="200"/>
                                  </p:stCondLst>
                                  <p:childTnLst>
                                    <p:set>
                                      <p:cBhvr>
                                        <p:cTn id="53" dur="1" fill="hold">
                                          <p:stCondLst>
                                            <p:cond delay="0"/>
                                          </p:stCondLst>
                                        </p:cTn>
                                        <p:tgtEl>
                                          <p:spTgt spid="9"/>
                                        </p:tgtEl>
                                        <p:attrNameLst>
                                          <p:attrName>style.visibility</p:attrName>
                                        </p:attrNameLst>
                                      </p:cBhvr>
                                      <p:to>
                                        <p:strVal val="visible"/>
                                      </p:to>
                                    </p:set>
                                    <p:anim calcmode="lin" valueType="num">
                                      <p:cBhvr>
                                        <p:cTn id="54" dur="1000" fill="hold"/>
                                        <p:tgtEl>
                                          <p:spTgt spid="9"/>
                                        </p:tgtEl>
                                        <p:attrNameLst>
                                          <p:attrName>ppt_w</p:attrName>
                                        </p:attrNameLst>
                                      </p:cBhvr>
                                      <p:tavLst>
                                        <p:tav tm="0">
                                          <p:val>
                                            <p:fltVal val="0"/>
                                          </p:val>
                                        </p:tav>
                                        <p:tav tm="100000">
                                          <p:val>
                                            <p:strVal val="#ppt_w"/>
                                          </p:val>
                                        </p:tav>
                                      </p:tavLst>
                                    </p:anim>
                                    <p:anim calcmode="lin" valueType="num">
                                      <p:cBhvr>
                                        <p:cTn id="55" dur="1000" fill="hold"/>
                                        <p:tgtEl>
                                          <p:spTgt spid="9"/>
                                        </p:tgtEl>
                                        <p:attrNameLst>
                                          <p:attrName>ppt_h</p:attrName>
                                        </p:attrNameLst>
                                      </p:cBhvr>
                                      <p:tavLst>
                                        <p:tav tm="0">
                                          <p:val>
                                            <p:fltVal val="0"/>
                                          </p:val>
                                        </p:tav>
                                        <p:tav tm="100000">
                                          <p:val>
                                            <p:strVal val="#ppt_h"/>
                                          </p:val>
                                        </p:tav>
                                      </p:tavLst>
                                    </p:anim>
                                    <p:animEffect transition="in" filter="fade">
                                      <p:cBhvr>
                                        <p:cTn id="56" dur="1000"/>
                                        <p:tgtEl>
                                          <p:spTgt spid="9"/>
                                        </p:tgtEl>
                                      </p:cBhvr>
                                    </p:animEffect>
                                  </p:childTnLst>
                                </p:cTn>
                              </p:par>
                              <p:par>
                                <p:cTn id="57" presetID="64" presetClass="path" presetSubtype="0" fill="hold" grpId="2" nodeType="withEffect">
                                  <p:stCondLst>
                                    <p:cond delay="200"/>
                                  </p:stCondLst>
                                  <p:childTnLst>
                                    <p:animMotion origin="layout" path="M 0 -2.71605E-6 L 0.12309 0.575 " pathEditMode="relative" rAng="0" ptsTypes="AA">
                                      <p:cBhvr>
                                        <p:cTn id="58" dur="1000" spd="-100000" fill="hold"/>
                                        <p:tgtEl>
                                          <p:spTgt spid="9"/>
                                        </p:tgtEl>
                                        <p:attrNameLst>
                                          <p:attrName>ppt_x</p:attrName>
                                          <p:attrName>ppt_y</p:attrName>
                                        </p:attrNameLst>
                                      </p:cBhvr>
                                      <p:rCtr x="6146" y="28735"/>
                                    </p:animMotion>
                                  </p:childTnLst>
                                </p:cTn>
                              </p:par>
                              <p:par>
                                <p:cTn id="59" presetID="1" presetClass="entr" presetSubtype="0" fill="hold" nodeType="withEffect">
                                  <p:stCondLst>
                                    <p:cond delay="400"/>
                                  </p:stCondLst>
                                  <p:childTnLst>
                                    <p:set>
                                      <p:cBhvr>
                                        <p:cTn id="60" dur="1" fill="hold">
                                          <p:stCondLst>
                                            <p:cond delay="0"/>
                                          </p:stCondLst>
                                        </p:cTn>
                                        <p:tgtEl>
                                          <p:spTgt spid="17"/>
                                        </p:tgtEl>
                                        <p:attrNameLst>
                                          <p:attrName>style.visibility</p:attrName>
                                        </p:attrNameLst>
                                      </p:cBhvr>
                                      <p:to>
                                        <p:strVal val="visible"/>
                                      </p:to>
                                    </p:set>
                                  </p:childTnLst>
                                </p:cTn>
                              </p:par>
                              <p:par>
                                <p:cTn id="61" presetID="53" presetClass="entr" presetSubtype="16" fill="hold" nodeType="withEffect">
                                  <p:stCondLst>
                                    <p:cond delay="400"/>
                                  </p:stCondLst>
                                  <p:childTnLst>
                                    <p:set>
                                      <p:cBhvr>
                                        <p:cTn id="62" dur="1" fill="hold">
                                          <p:stCondLst>
                                            <p:cond delay="0"/>
                                          </p:stCondLst>
                                        </p:cTn>
                                        <p:tgtEl>
                                          <p:spTgt spid="17"/>
                                        </p:tgtEl>
                                        <p:attrNameLst>
                                          <p:attrName>style.visibility</p:attrName>
                                        </p:attrNameLst>
                                      </p:cBhvr>
                                      <p:to>
                                        <p:strVal val="visible"/>
                                      </p:to>
                                    </p:set>
                                    <p:anim calcmode="lin" valueType="num">
                                      <p:cBhvr>
                                        <p:cTn id="63" dur="1000" fill="hold"/>
                                        <p:tgtEl>
                                          <p:spTgt spid="17"/>
                                        </p:tgtEl>
                                        <p:attrNameLst>
                                          <p:attrName>ppt_w</p:attrName>
                                        </p:attrNameLst>
                                      </p:cBhvr>
                                      <p:tavLst>
                                        <p:tav tm="0">
                                          <p:val>
                                            <p:fltVal val="0"/>
                                          </p:val>
                                        </p:tav>
                                        <p:tav tm="100000">
                                          <p:val>
                                            <p:strVal val="#ppt_w"/>
                                          </p:val>
                                        </p:tav>
                                      </p:tavLst>
                                    </p:anim>
                                    <p:anim calcmode="lin" valueType="num">
                                      <p:cBhvr>
                                        <p:cTn id="64" dur="1000" fill="hold"/>
                                        <p:tgtEl>
                                          <p:spTgt spid="17"/>
                                        </p:tgtEl>
                                        <p:attrNameLst>
                                          <p:attrName>ppt_h</p:attrName>
                                        </p:attrNameLst>
                                      </p:cBhvr>
                                      <p:tavLst>
                                        <p:tav tm="0">
                                          <p:val>
                                            <p:fltVal val="0"/>
                                          </p:val>
                                        </p:tav>
                                        <p:tav tm="100000">
                                          <p:val>
                                            <p:strVal val="#ppt_h"/>
                                          </p:val>
                                        </p:tav>
                                      </p:tavLst>
                                    </p:anim>
                                    <p:animEffect transition="in" filter="fade">
                                      <p:cBhvr>
                                        <p:cTn id="65" dur="1000"/>
                                        <p:tgtEl>
                                          <p:spTgt spid="17"/>
                                        </p:tgtEl>
                                      </p:cBhvr>
                                    </p:animEffect>
                                  </p:childTnLst>
                                </p:cTn>
                              </p:par>
                              <p:par>
                                <p:cTn id="66" presetID="64" presetClass="path" presetSubtype="0" fill="hold" nodeType="withEffect">
                                  <p:stCondLst>
                                    <p:cond delay="400"/>
                                  </p:stCondLst>
                                  <p:childTnLst>
                                    <p:animMotion origin="layout" path="M 2.5E-6 6.17284E-7 L -0.71736 -0.40556 " pathEditMode="relative" rAng="0" ptsTypes="AA">
                                      <p:cBhvr>
                                        <p:cTn id="67" dur="1000" spd="-100000" fill="hold"/>
                                        <p:tgtEl>
                                          <p:spTgt spid="17"/>
                                        </p:tgtEl>
                                        <p:attrNameLst>
                                          <p:attrName>ppt_x</p:attrName>
                                          <p:attrName>ppt_y</p:attrName>
                                        </p:attrNameLst>
                                      </p:cBhvr>
                                      <p:rCtr x="-35868" y="-20278"/>
                                    </p:animMotion>
                                  </p:childTnLst>
                                </p:cTn>
                              </p:par>
                              <p:par>
                                <p:cTn id="68" presetID="1" presetClass="entr" presetSubtype="0" fill="hold" grpId="0" nodeType="withEffect">
                                  <p:stCondLst>
                                    <p:cond delay="400"/>
                                  </p:stCondLst>
                                  <p:childTnLst>
                                    <p:set>
                                      <p:cBhvr>
                                        <p:cTn id="69" dur="1" fill="hold">
                                          <p:stCondLst>
                                            <p:cond delay="0"/>
                                          </p:stCondLst>
                                        </p:cTn>
                                        <p:tgtEl>
                                          <p:spTgt spid="24"/>
                                        </p:tgtEl>
                                        <p:attrNameLst>
                                          <p:attrName>style.visibility</p:attrName>
                                        </p:attrNameLst>
                                      </p:cBhvr>
                                      <p:to>
                                        <p:strVal val="visible"/>
                                      </p:to>
                                    </p:set>
                                  </p:childTnLst>
                                </p:cTn>
                              </p:par>
                              <p:par>
                                <p:cTn id="70" presetID="53" presetClass="entr" presetSubtype="16" fill="hold" grpId="1" nodeType="withEffect">
                                  <p:stCondLst>
                                    <p:cond delay="400"/>
                                  </p:stCondLst>
                                  <p:childTnLst>
                                    <p:set>
                                      <p:cBhvr>
                                        <p:cTn id="71" dur="1" fill="hold">
                                          <p:stCondLst>
                                            <p:cond delay="0"/>
                                          </p:stCondLst>
                                        </p:cTn>
                                        <p:tgtEl>
                                          <p:spTgt spid="24"/>
                                        </p:tgtEl>
                                        <p:attrNameLst>
                                          <p:attrName>style.visibility</p:attrName>
                                        </p:attrNameLst>
                                      </p:cBhvr>
                                      <p:to>
                                        <p:strVal val="visible"/>
                                      </p:to>
                                    </p:set>
                                    <p:anim calcmode="lin" valueType="num">
                                      <p:cBhvr>
                                        <p:cTn id="72" dur="1000" fill="hold"/>
                                        <p:tgtEl>
                                          <p:spTgt spid="24"/>
                                        </p:tgtEl>
                                        <p:attrNameLst>
                                          <p:attrName>ppt_w</p:attrName>
                                        </p:attrNameLst>
                                      </p:cBhvr>
                                      <p:tavLst>
                                        <p:tav tm="0">
                                          <p:val>
                                            <p:fltVal val="0"/>
                                          </p:val>
                                        </p:tav>
                                        <p:tav tm="100000">
                                          <p:val>
                                            <p:strVal val="#ppt_w"/>
                                          </p:val>
                                        </p:tav>
                                      </p:tavLst>
                                    </p:anim>
                                    <p:anim calcmode="lin" valueType="num">
                                      <p:cBhvr>
                                        <p:cTn id="73" dur="1000" fill="hold"/>
                                        <p:tgtEl>
                                          <p:spTgt spid="24"/>
                                        </p:tgtEl>
                                        <p:attrNameLst>
                                          <p:attrName>ppt_h</p:attrName>
                                        </p:attrNameLst>
                                      </p:cBhvr>
                                      <p:tavLst>
                                        <p:tav tm="0">
                                          <p:val>
                                            <p:fltVal val="0"/>
                                          </p:val>
                                        </p:tav>
                                        <p:tav tm="100000">
                                          <p:val>
                                            <p:strVal val="#ppt_h"/>
                                          </p:val>
                                        </p:tav>
                                      </p:tavLst>
                                    </p:anim>
                                    <p:animEffect transition="in" filter="fade">
                                      <p:cBhvr>
                                        <p:cTn id="74" dur="1000"/>
                                        <p:tgtEl>
                                          <p:spTgt spid="24"/>
                                        </p:tgtEl>
                                      </p:cBhvr>
                                    </p:animEffect>
                                  </p:childTnLst>
                                </p:cTn>
                              </p:par>
                              <p:par>
                                <p:cTn id="75" presetID="64" presetClass="path" presetSubtype="0" fill="hold" grpId="2" nodeType="withEffect">
                                  <p:stCondLst>
                                    <p:cond delay="400"/>
                                  </p:stCondLst>
                                  <p:childTnLst>
                                    <p:animMotion origin="layout" path="M 5E-6 2.09762E-6 L -0.18855 -1.11369 " pathEditMode="relative" rAng="0" ptsTypes="AA">
                                      <p:cBhvr>
                                        <p:cTn id="76" dur="1000" spd="-100000" fill="hold"/>
                                        <p:tgtEl>
                                          <p:spTgt spid="24"/>
                                        </p:tgtEl>
                                        <p:attrNameLst>
                                          <p:attrName>ppt_x</p:attrName>
                                          <p:attrName>ppt_y</p:attrName>
                                        </p:attrNameLst>
                                      </p:cBhvr>
                                      <p:rCtr x="-9427" y="-55700"/>
                                    </p:animMotion>
                                  </p:childTnLst>
                                </p:cTn>
                              </p:par>
                              <p:par>
                                <p:cTn id="77" presetID="1" presetClass="entr" presetSubtype="0" fill="hold" nodeType="withEffect">
                                  <p:stCondLst>
                                    <p:cond delay="300"/>
                                  </p:stCondLst>
                                  <p:childTnLst>
                                    <p:set>
                                      <p:cBhvr>
                                        <p:cTn id="78" dur="1" fill="hold">
                                          <p:stCondLst>
                                            <p:cond delay="0"/>
                                          </p:stCondLst>
                                        </p:cTn>
                                        <p:tgtEl>
                                          <p:spTgt spid="21"/>
                                        </p:tgtEl>
                                        <p:attrNameLst>
                                          <p:attrName>style.visibility</p:attrName>
                                        </p:attrNameLst>
                                      </p:cBhvr>
                                      <p:to>
                                        <p:strVal val="visible"/>
                                      </p:to>
                                    </p:set>
                                  </p:childTnLst>
                                </p:cTn>
                              </p:par>
                              <p:par>
                                <p:cTn id="79" presetID="53" presetClass="entr" presetSubtype="16" fill="hold" nodeType="withEffect">
                                  <p:stCondLst>
                                    <p:cond delay="300"/>
                                  </p:stCondLst>
                                  <p:childTnLst>
                                    <p:set>
                                      <p:cBhvr>
                                        <p:cTn id="80" dur="1" fill="hold">
                                          <p:stCondLst>
                                            <p:cond delay="0"/>
                                          </p:stCondLst>
                                        </p:cTn>
                                        <p:tgtEl>
                                          <p:spTgt spid="21"/>
                                        </p:tgtEl>
                                        <p:attrNameLst>
                                          <p:attrName>style.visibility</p:attrName>
                                        </p:attrNameLst>
                                      </p:cBhvr>
                                      <p:to>
                                        <p:strVal val="visible"/>
                                      </p:to>
                                    </p:set>
                                    <p:anim calcmode="lin" valueType="num">
                                      <p:cBhvr>
                                        <p:cTn id="81" dur="1000" fill="hold"/>
                                        <p:tgtEl>
                                          <p:spTgt spid="21"/>
                                        </p:tgtEl>
                                        <p:attrNameLst>
                                          <p:attrName>ppt_w</p:attrName>
                                        </p:attrNameLst>
                                      </p:cBhvr>
                                      <p:tavLst>
                                        <p:tav tm="0">
                                          <p:val>
                                            <p:fltVal val="0"/>
                                          </p:val>
                                        </p:tav>
                                        <p:tav tm="100000">
                                          <p:val>
                                            <p:strVal val="#ppt_w"/>
                                          </p:val>
                                        </p:tav>
                                      </p:tavLst>
                                    </p:anim>
                                    <p:anim calcmode="lin" valueType="num">
                                      <p:cBhvr>
                                        <p:cTn id="82" dur="1000" fill="hold"/>
                                        <p:tgtEl>
                                          <p:spTgt spid="21"/>
                                        </p:tgtEl>
                                        <p:attrNameLst>
                                          <p:attrName>ppt_h</p:attrName>
                                        </p:attrNameLst>
                                      </p:cBhvr>
                                      <p:tavLst>
                                        <p:tav tm="0">
                                          <p:val>
                                            <p:fltVal val="0"/>
                                          </p:val>
                                        </p:tav>
                                        <p:tav tm="100000">
                                          <p:val>
                                            <p:strVal val="#ppt_h"/>
                                          </p:val>
                                        </p:tav>
                                      </p:tavLst>
                                    </p:anim>
                                    <p:animEffect transition="in" filter="fade">
                                      <p:cBhvr>
                                        <p:cTn id="83" dur="1000"/>
                                        <p:tgtEl>
                                          <p:spTgt spid="21"/>
                                        </p:tgtEl>
                                      </p:cBhvr>
                                    </p:animEffect>
                                  </p:childTnLst>
                                </p:cTn>
                              </p:par>
                              <p:par>
                                <p:cTn id="84" presetID="64" presetClass="path" presetSubtype="0" fill="hold" nodeType="withEffect">
                                  <p:stCondLst>
                                    <p:cond delay="300"/>
                                  </p:stCondLst>
                                  <p:childTnLst>
                                    <p:animMotion origin="layout" path="M -8.33333E-7 3.20988E-6 L 1.0349 -0.87346 " pathEditMode="relative" rAng="0" ptsTypes="AA">
                                      <p:cBhvr>
                                        <p:cTn id="85" dur="1000" spd="-100000" fill="hold"/>
                                        <p:tgtEl>
                                          <p:spTgt spid="21"/>
                                        </p:tgtEl>
                                        <p:attrNameLst>
                                          <p:attrName>ppt_x</p:attrName>
                                          <p:attrName>ppt_y</p:attrName>
                                        </p:attrNameLst>
                                      </p:cBhvr>
                                      <p:rCtr x="51736" y="-43673"/>
                                    </p:animMotion>
                                  </p:childTnLst>
                                </p:cTn>
                              </p:par>
                              <p:par>
                                <p:cTn id="86" presetID="1" presetClass="entr" presetSubtype="0" fill="hold" nodeType="withEffect">
                                  <p:stCondLst>
                                    <p:cond delay="200"/>
                                  </p:stCondLst>
                                  <p:childTnLst>
                                    <p:set>
                                      <p:cBhvr>
                                        <p:cTn id="87" dur="1" fill="hold">
                                          <p:stCondLst>
                                            <p:cond delay="0"/>
                                          </p:stCondLst>
                                        </p:cTn>
                                        <p:tgtEl>
                                          <p:spTgt spid="25"/>
                                        </p:tgtEl>
                                        <p:attrNameLst>
                                          <p:attrName>style.visibility</p:attrName>
                                        </p:attrNameLst>
                                      </p:cBhvr>
                                      <p:to>
                                        <p:strVal val="visible"/>
                                      </p:to>
                                    </p:set>
                                  </p:childTnLst>
                                </p:cTn>
                              </p:par>
                              <p:par>
                                <p:cTn id="88" presetID="53" presetClass="entr" presetSubtype="16" fill="hold" nodeType="withEffect">
                                  <p:stCondLst>
                                    <p:cond delay="200"/>
                                  </p:stCondLst>
                                  <p:childTnLst>
                                    <p:set>
                                      <p:cBhvr>
                                        <p:cTn id="89" dur="1" fill="hold">
                                          <p:stCondLst>
                                            <p:cond delay="0"/>
                                          </p:stCondLst>
                                        </p:cTn>
                                        <p:tgtEl>
                                          <p:spTgt spid="25"/>
                                        </p:tgtEl>
                                        <p:attrNameLst>
                                          <p:attrName>style.visibility</p:attrName>
                                        </p:attrNameLst>
                                      </p:cBhvr>
                                      <p:to>
                                        <p:strVal val="visible"/>
                                      </p:to>
                                    </p:set>
                                    <p:anim calcmode="lin" valueType="num">
                                      <p:cBhvr>
                                        <p:cTn id="90" dur="1000" fill="hold"/>
                                        <p:tgtEl>
                                          <p:spTgt spid="25"/>
                                        </p:tgtEl>
                                        <p:attrNameLst>
                                          <p:attrName>ppt_w</p:attrName>
                                        </p:attrNameLst>
                                      </p:cBhvr>
                                      <p:tavLst>
                                        <p:tav tm="0">
                                          <p:val>
                                            <p:fltVal val="0"/>
                                          </p:val>
                                        </p:tav>
                                        <p:tav tm="100000">
                                          <p:val>
                                            <p:strVal val="#ppt_w"/>
                                          </p:val>
                                        </p:tav>
                                      </p:tavLst>
                                    </p:anim>
                                    <p:anim calcmode="lin" valueType="num">
                                      <p:cBhvr>
                                        <p:cTn id="91" dur="1000" fill="hold"/>
                                        <p:tgtEl>
                                          <p:spTgt spid="25"/>
                                        </p:tgtEl>
                                        <p:attrNameLst>
                                          <p:attrName>ppt_h</p:attrName>
                                        </p:attrNameLst>
                                      </p:cBhvr>
                                      <p:tavLst>
                                        <p:tav tm="0">
                                          <p:val>
                                            <p:fltVal val="0"/>
                                          </p:val>
                                        </p:tav>
                                        <p:tav tm="100000">
                                          <p:val>
                                            <p:strVal val="#ppt_h"/>
                                          </p:val>
                                        </p:tav>
                                      </p:tavLst>
                                    </p:anim>
                                    <p:animEffect transition="in" filter="fade">
                                      <p:cBhvr>
                                        <p:cTn id="92" dur="1000"/>
                                        <p:tgtEl>
                                          <p:spTgt spid="25"/>
                                        </p:tgtEl>
                                      </p:cBhvr>
                                    </p:animEffect>
                                  </p:childTnLst>
                                </p:cTn>
                              </p:par>
                              <p:par>
                                <p:cTn id="93" presetID="64" presetClass="path" presetSubtype="0" fill="hold" nodeType="withEffect">
                                  <p:stCondLst>
                                    <p:cond delay="200"/>
                                  </p:stCondLst>
                                  <p:childTnLst>
                                    <p:animMotion origin="layout" path="M 4.44444E-6 4.32099E-6 L -0.64115 -0.9497 " pathEditMode="relative" rAng="0" ptsTypes="AA">
                                      <p:cBhvr>
                                        <p:cTn id="94" dur="1000" spd="-100000" fill="hold"/>
                                        <p:tgtEl>
                                          <p:spTgt spid="25"/>
                                        </p:tgtEl>
                                        <p:attrNameLst>
                                          <p:attrName>ppt_x</p:attrName>
                                          <p:attrName>ppt_y</p:attrName>
                                        </p:attrNameLst>
                                      </p:cBhvr>
                                      <p:rCtr x="-32066" y="-47500"/>
                                    </p:animMotion>
                                  </p:childTnLst>
                                </p:cTn>
                              </p:par>
                            </p:childTnLst>
                          </p:cTn>
                        </p:par>
                      </p:childTnLst>
                    </p:cTn>
                  </p:par>
                  <p:par>
                    <p:cTn id="95" fill="hold">
                      <p:stCondLst>
                        <p:cond delay="indefinite"/>
                      </p:stCondLst>
                      <p:childTnLst>
                        <p:par>
                          <p:cTn id="96" fill="hold">
                            <p:stCondLst>
                              <p:cond delay="0"/>
                            </p:stCondLst>
                            <p:childTnLst>
                              <p:par>
                                <p:cTn id="97" presetID="53" presetClass="entr" presetSubtype="16" fill="hold" nodeType="clickEffect">
                                  <p:stCondLst>
                                    <p:cond delay="0"/>
                                  </p:stCondLst>
                                  <p:childTnLst>
                                    <p:set>
                                      <p:cBhvr>
                                        <p:cTn id="98" dur="1" fill="hold">
                                          <p:stCondLst>
                                            <p:cond delay="0"/>
                                          </p:stCondLst>
                                        </p:cTn>
                                        <p:tgtEl>
                                          <p:spTgt spid="32"/>
                                        </p:tgtEl>
                                        <p:attrNameLst>
                                          <p:attrName>style.visibility</p:attrName>
                                        </p:attrNameLst>
                                      </p:cBhvr>
                                      <p:to>
                                        <p:strVal val="visible"/>
                                      </p:to>
                                    </p:set>
                                    <p:anim calcmode="lin" valueType="num">
                                      <p:cBhvr>
                                        <p:cTn id="99" dur="500" fill="hold"/>
                                        <p:tgtEl>
                                          <p:spTgt spid="32"/>
                                        </p:tgtEl>
                                        <p:attrNameLst>
                                          <p:attrName>ppt_w</p:attrName>
                                        </p:attrNameLst>
                                      </p:cBhvr>
                                      <p:tavLst>
                                        <p:tav tm="0">
                                          <p:val>
                                            <p:fltVal val="0"/>
                                          </p:val>
                                        </p:tav>
                                        <p:tav tm="100000">
                                          <p:val>
                                            <p:strVal val="#ppt_w"/>
                                          </p:val>
                                        </p:tav>
                                      </p:tavLst>
                                    </p:anim>
                                    <p:anim calcmode="lin" valueType="num">
                                      <p:cBhvr>
                                        <p:cTn id="100" dur="500" fill="hold"/>
                                        <p:tgtEl>
                                          <p:spTgt spid="32"/>
                                        </p:tgtEl>
                                        <p:attrNameLst>
                                          <p:attrName>ppt_h</p:attrName>
                                        </p:attrNameLst>
                                      </p:cBhvr>
                                      <p:tavLst>
                                        <p:tav tm="0">
                                          <p:val>
                                            <p:fltVal val="0"/>
                                          </p:val>
                                        </p:tav>
                                        <p:tav tm="100000">
                                          <p:val>
                                            <p:strVal val="#ppt_h"/>
                                          </p:val>
                                        </p:tav>
                                      </p:tavLst>
                                    </p:anim>
                                    <p:animEffect transition="in" filter="fade">
                                      <p:cBhvr>
                                        <p:cTn id="101" dur="500"/>
                                        <p:tgtEl>
                                          <p:spTgt spid="32"/>
                                        </p:tgtEl>
                                      </p:cBhvr>
                                    </p:animEffect>
                                  </p:childTnLst>
                                </p:cTn>
                              </p:par>
                            </p:childTnLst>
                          </p:cTn>
                        </p:par>
                        <p:par>
                          <p:cTn id="102" fill="hold">
                            <p:stCondLst>
                              <p:cond delay="500"/>
                            </p:stCondLst>
                            <p:childTnLst>
                              <p:par>
                                <p:cTn id="103" presetID="1" presetClass="entr" presetSubtype="0" fill="hold" nodeType="afterEffect">
                                  <p:stCondLst>
                                    <p:cond delay="0"/>
                                  </p:stCondLst>
                                  <p:childTnLst>
                                    <p:set>
                                      <p:cBhvr>
                                        <p:cTn id="104" dur="1" fill="hold">
                                          <p:stCondLst>
                                            <p:cond delay="0"/>
                                          </p:stCondLst>
                                        </p:cTn>
                                        <p:tgtEl>
                                          <p:spTgt spid="33"/>
                                        </p:tgtEl>
                                        <p:attrNameLst>
                                          <p:attrName>style.visibility</p:attrName>
                                        </p:attrNameLst>
                                      </p:cBhvr>
                                      <p:to>
                                        <p:strVal val="visible"/>
                                      </p:to>
                                    </p:set>
                                  </p:childTnLst>
                                </p:cTn>
                              </p:par>
                              <p:par>
                                <p:cTn id="105" presetID="6" presetClass="emph" presetSubtype="0" fill="hold" nodeType="withEffect">
                                  <p:stCondLst>
                                    <p:cond delay="0"/>
                                  </p:stCondLst>
                                  <p:childTnLst>
                                    <p:animScale>
                                      <p:cBhvr>
                                        <p:cTn id="106" dur="800" fill="hold"/>
                                        <p:tgtEl>
                                          <p:spTgt spid="33"/>
                                        </p:tgtEl>
                                      </p:cBhvr>
                                      <p:by x="150000" y="150000"/>
                                    </p:animScale>
                                  </p:childTnLst>
                                </p:cTn>
                              </p:par>
                              <p:par>
                                <p:cTn id="107" presetID="10" presetClass="exit" presetSubtype="0" fill="hold" nodeType="withEffect">
                                  <p:stCondLst>
                                    <p:cond delay="0"/>
                                  </p:stCondLst>
                                  <p:childTnLst>
                                    <p:animEffect transition="out" filter="fade">
                                      <p:cBhvr>
                                        <p:cTn id="108" dur="500"/>
                                        <p:tgtEl>
                                          <p:spTgt spid="33"/>
                                        </p:tgtEl>
                                      </p:cBhvr>
                                    </p:animEffect>
                                    <p:set>
                                      <p:cBhvr>
                                        <p:cTn id="109" dur="1" fill="hold">
                                          <p:stCondLst>
                                            <p:cond delay="499"/>
                                          </p:stCondLst>
                                        </p:cTn>
                                        <p:tgtEl>
                                          <p:spTgt spid="33"/>
                                        </p:tgtEl>
                                        <p:attrNameLst>
                                          <p:attrName>style.visibility</p:attrName>
                                        </p:attrNameLst>
                                      </p:cBhvr>
                                      <p:to>
                                        <p:strVal val="hidden"/>
                                      </p:to>
                                    </p:set>
                                  </p:childTnLst>
                                </p:cTn>
                              </p:par>
                            </p:childTnLst>
                          </p:cTn>
                        </p:par>
                      </p:childTnLst>
                    </p:cTn>
                  </p:par>
                  <p:par>
                    <p:cTn id="110" fill="hold">
                      <p:stCondLst>
                        <p:cond delay="indefinite"/>
                      </p:stCondLst>
                      <p:childTnLst>
                        <p:par>
                          <p:cTn id="111" fill="hold">
                            <p:stCondLst>
                              <p:cond delay="0"/>
                            </p:stCondLst>
                            <p:childTnLst>
                              <p:par>
                                <p:cTn id="112" presetID="16" presetClass="entr" presetSubtype="21" fill="hold" grpId="0" nodeType="clickEffect">
                                  <p:stCondLst>
                                    <p:cond delay="0"/>
                                  </p:stCondLst>
                                  <p:childTnLst>
                                    <p:set>
                                      <p:cBhvr>
                                        <p:cTn id="113" dur="1" fill="hold">
                                          <p:stCondLst>
                                            <p:cond delay="0"/>
                                          </p:stCondLst>
                                        </p:cTn>
                                        <p:tgtEl>
                                          <p:spTgt spid="28"/>
                                        </p:tgtEl>
                                        <p:attrNameLst>
                                          <p:attrName>style.visibility</p:attrName>
                                        </p:attrNameLst>
                                      </p:cBhvr>
                                      <p:to>
                                        <p:strVal val="visible"/>
                                      </p:to>
                                    </p:set>
                                    <p:animEffect transition="in" filter="barn(inVertical)">
                                      <p:cBhvr>
                                        <p:cTn id="114" dur="500"/>
                                        <p:tgtEl>
                                          <p:spTgt spid="28"/>
                                        </p:tgtEl>
                                      </p:cBhvr>
                                    </p:animEffect>
                                  </p:childTnLst>
                                </p:cTn>
                              </p:par>
                            </p:childTnLst>
                          </p:cTn>
                        </p:par>
                        <p:par>
                          <p:cTn id="115" fill="hold">
                            <p:stCondLst>
                              <p:cond delay="500"/>
                            </p:stCondLst>
                            <p:childTnLst>
                              <p:par>
                                <p:cTn id="116" presetID="2" presetClass="entr" presetSubtype="8" fill="hold" nodeType="afterEffect">
                                  <p:stCondLst>
                                    <p:cond delay="0"/>
                                  </p:stCondLst>
                                  <p:childTnLst>
                                    <p:set>
                                      <p:cBhvr>
                                        <p:cTn id="117" dur="1" fill="hold">
                                          <p:stCondLst>
                                            <p:cond delay="0"/>
                                          </p:stCondLst>
                                        </p:cTn>
                                        <p:tgtEl>
                                          <p:spTgt spid="31"/>
                                        </p:tgtEl>
                                        <p:attrNameLst>
                                          <p:attrName>style.visibility</p:attrName>
                                        </p:attrNameLst>
                                      </p:cBhvr>
                                      <p:to>
                                        <p:strVal val="visible"/>
                                      </p:to>
                                    </p:set>
                                    <p:anim calcmode="lin" valueType="num">
                                      <p:cBhvr additive="base">
                                        <p:cTn id="118" dur="500" fill="hold"/>
                                        <p:tgtEl>
                                          <p:spTgt spid="31"/>
                                        </p:tgtEl>
                                        <p:attrNameLst>
                                          <p:attrName>ppt_x</p:attrName>
                                        </p:attrNameLst>
                                      </p:cBhvr>
                                      <p:tavLst>
                                        <p:tav tm="0">
                                          <p:val>
                                            <p:strVal val="0-#ppt_w/2"/>
                                          </p:val>
                                        </p:tav>
                                        <p:tav tm="100000">
                                          <p:val>
                                            <p:strVal val="#ppt_x"/>
                                          </p:val>
                                        </p:tav>
                                      </p:tavLst>
                                    </p:anim>
                                    <p:anim calcmode="lin" valueType="num">
                                      <p:cBhvr additive="base">
                                        <p:cTn id="119" dur="500" fill="hold"/>
                                        <p:tgtEl>
                                          <p:spTgt spid="31"/>
                                        </p:tgtEl>
                                        <p:attrNameLst>
                                          <p:attrName>ppt_y</p:attrName>
                                        </p:attrNameLst>
                                      </p:cBhvr>
                                      <p:tavLst>
                                        <p:tav tm="0">
                                          <p:val>
                                            <p:strVal val="#ppt_y"/>
                                          </p:val>
                                        </p:tav>
                                        <p:tav tm="100000">
                                          <p:val>
                                            <p:strVal val="#ppt_y"/>
                                          </p:val>
                                        </p:tav>
                                      </p:tavLst>
                                    </p:anim>
                                  </p:childTnLst>
                                </p:cTn>
                              </p:par>
                            </p:childTnLst>
                          </p:cTn>
                        </p:par>
                        <p:par>
                          <p:cTn id="120" fill="hold">
                            <p:stCondLst>
                              <p:cond delay="1000"/>
                            </p:stCondLst>
                            <p:childTnLst>
                              <p:par>
                                <p:cTn id="121" presetID="52" presetClass="entr" presetSubtype="0" fill="hold" grpId="0" nodeType="afterEffect">
                                  <p:stCondLst>
                                    <p:cond delay="0"/>
                                  </p:stCondLst>
                                  <p:iterate type="lt">
                                    <p:tmPct val="10000"/>
                                  </p:iterate>
                                  <p:childTnLst>
                                    <p:set>
                                      <p:cBhvr>
                                        <p:cTn id="122" dur="1" fill="hold">
                                          <p:stCondLst>
                                            <p:cond delay="0"/>
                                          </p:stCondLst>
                                        </p:cTn>
                                        <p:tgtEl>
                                          <p:spTgt spid="29"/>
                                        </p:tgtEl>
                                        <p:attrNameLst>
                                          <p:attrName>style.visibility</p:attrName>
                                        </p:attrNameLst>
                                      </p:cBhvr>
                                      <p:to>
                                        <p:strVal val="visible"/>
                                      </p:to>
                                    </p:set>
                                    <p:animScale>
                                      <p:cBhvr>
                                        <p:cTn id="123"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4" dur="1000" decel="50000" fill="hold">
                                          <p:stCondLst>
                                            <p:cond delay="0"/>
                                          </p:stCondLst>
                                        </p:cTn>
                                        <p:tgtEl>
                                          <p:spTgt spid="29"/>
                                        </p:tgtEl>
                                        <p:attrNameLst>
                                          <p:attrName>ppt_x</p:attrName>
                                          <p:attrName>ppt_y</p:attrName>
                                        </p:attrNameLst>
                                      </p:cBhvr>
                                    </p:animMotion>
                                    <p:animEffect transition="in" filter="fade">
                                      <p:cBhvr>
                                        <p:cTn id="125" dur="1000"/>
                                        <p:tgtEl>
                                          <p:spTgt spid="29"/>
                                        </p:tgtEl>
                                      </p:cBhvr>
                                    </p:animEffect>
                                  </p:childTnLst>
                                </p:cTn>
                              </p:par>
                            </p:childTnLst>
                          </p:cTn>
                        </p:par>
                        <p:par>
                          <p:cTn id="126" fill="hold">
                            <p:stCondLst>
                              <p:cond delay="2900"/>
                            </p:stCondLst>
                            <p:childTnLst>
                              <p:par>
                                <p:cTn id="127" presetID="52" presetClass="entr" presetSubtype="0" fill="hold" grpId="0" nodeType="afterEffect">
                                  <p:stCondLst>
                                    <p:cond delay="0"/>
                                  </p:stCondLst>
                                  <p:iterate type="lt">
                                    <p:tmPct val="10000"/>
                                  </p:iterate>
                                  <p:childTnLst>
                                    <p:set>
                                      <p:cBhvr>
                                        <p:cTn id="128" dur="1" fill="hold">
                                          <p:stCondLst>
                                            <p:cond delay="0"/>
                                          </p:stCondLst>
                                        </p:cTn>
                                        <p:tgtEl>
                                          <p:spTgt spid="30"/>
                                        </p:tgtEl>
                                        <p:attrNameLst>
                                          <p:attrName>style.visibility</p:attrName>
                                        </p:attrNameLst>
                                      </p:cBhvr>
                                      <p:to>
                                        <p:strVal val="visible"/>
                                      </p:to>
                                    </p:set>
                                    <p:animScale>
                                      <p:cBhvr>
                                        <p:cTn id="129"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0" dur="1000" decel="50000" fill="hold">
                                          <p:stCondLst>
                                            <p:cond delay="0"/>
                                          </p:stCondLst>
                                        </p:cTn>
                                        <p:tgtEl>
                                          <p:spTgt spid="30"/>
                                        </p:tgtEl>
                                        <p:attrNameLst>
                                          <p:attrName>ppt_x</p:attrName>
                                          <p:attrName>ppt_y</p:attrName>
                                        </p:attrNameLst>
                                      </p:cBhvr>
                                    </p:animMotion>
                                    <p:animEffect transition="in" filter="fade">
                                      <p:cBhvr>
                                        <p:cTn id="131"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24" grpId="2" animBg="1"/>
      <p:bldP spid="28" grpId="0" animBg="1"/>
      <p:bldP spid="29" grpId="0"/>
      <p:bldP spid="30" grpId="0"/>
      <p:bldP spid="9" grpId="0" animBg="1"/>
      <p:bldP spid="9" grpId="1" animBg="1"/>
      <p:bldP spid="9" grpId="2" animBg="1"/>
      <p:bldP spid="10" grpId="0" animBg="1"/>
      <p:bldP spid="10" grpId="1" animBg="1"/>
      <p:bldP spid="10" grpId="2" animBg="1"/>
      <p:bldP spid="20" grpId="0" animBg="1"/>
      <p:bldP spid="20" grpId="1" animBg="1"/>
      <p:bldP spid="20" grpId="2"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16274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706852" y="1347614"/>
            <a:ext cx="2352980" cy="2352980"/>
            <a:chOff x="304800" y="673100"/>
            <a:chExt cx="4000500" cy="4000500"/>
          </a:xfrm>
          <a:effectLst>
            <a:outerShdw blurRad="444500" dist="254000" dir="684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mj-ea"/>
                <a:ea typeface="+mj-ea"/>
              </a:endParaRPr>
            </a:p>
          </p:txBody>
        </p:sp>
        <p:sp>
          <p:nvSpPr>
            <p:cNvPr id="6" name="椭圆 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mj-ea"/>
                <a:ea typeface="+mj-ea"/>
              </a:endParaRPr>
            </a:p>
          </p:txBody>
        </p:sp>
      </p:grpSp>
      <p:sp>
        <p:nvSpPr>
          <p:cNvPr id="7" name="矩形 6"/>
          <p:cNvSpPr/>
          <p:nvPr/>
        </p:nvSpPr>
        <p:spPr>
          <a:xfrm>
            <a:off x="1018374" y="2105402"/>
            <a:ext cx="1652198" cy="861774"/>
          </a:xfrm>
          <a:prstGeom prst="rect">
            <a:avLst/>
          </a:prstGeom>
        </p:spPr>
        <p:txBody>
          <a:bodyPr wrap="square">
            <a:spAutoFit/>
          </a:bodyPr>
          <a:lstStyle/>
          <a:p>
            <a:pPr marL="0" marR="0" lvl="0" indent="0" defTabSz="934085" eaLnBrk="1" fontAlgn="auto" latinLnBrk="0" hangingPunct="1">
              <a:lnSpc>
                <a:spcPct val="100000"/>
              </a:lnSpc>
              <a:spcBef>
                <a:spcPts val="0"/>
              </a:spcBef>
              <a:spcAft>
                <a:spcPts val="0"/>
              </a:spcAft>
              <a:buClrTx/>
              <a:buSzTx/>
              <a:buFontTx/>
              <a:buNone/>
              <a:defRPr/>
            </a:pPr>
            <a:r>
              <a:rPr kumimoji="0" lang="zh-CN" altLang="en-US" sz="5000" b="1"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rPr>
              <a:t>目 录</a:t>
            </a:r>
            <a:endParaRPr kumimoji="0" lang="zh-CN" altLang="en-US" sz="5000" b="1"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endParaRPr>
          </a:p>
        </p:txBody>
      </p:sp>
      <p:grpSp>
        <p:nvGrpSpPr>
          <p:cNvPr id="9" name="组合 8"/>
          <p:cNvGrpSpPr/>
          <p:nvPr/>
        </p:nvGrpSpPr>
        <p:grpSpPr>
          <a:xfrm>
            <a:off x="5731949" y="1480847"/>
            <a:ext cx="1602228" cy="1359398"/>
            <a:chOff x="5553262" y="2638733"/>
            <a:chExt cx="2397222" cy="2093640"/>
          </a:xfrm>
        </p:grpSpPr>
        <p:grpSp>
          <p:nvGrpSpPr>
            <p:cNvPr id="10" name="组合 9"/>
            <p:cNvGrpSpPr/>
            <p:nvPr/>
          </p:nvGrpSpPr>
          <p:grpSpPr>
            <a:xfrm>
              <a:off x="5553262" y="2638733"/>
              <a:ext cx="2397222" cy="2093640"/>
              <a:chOff x="5553262" y="2638733"/>
              <a:chExt cx="2397222" cy="2093640"/>
            </a:xfrm>
          </p:grpSpPr>
          <p:grpSp>
            <p:nvGrpSpPr>
              <p:cNvPr id="12" name="组合 11"/>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14"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5"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sp>
            <p:nvSpPr>
              <p:cNvPr id="13" name="Freeform 7"/>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C00000"/>
              </a:solidFill>
              <a:ln w="7938" cap="flat">
                <a:noFill/>
                <a:prstDash val="solid"/>
                <a:miter lim="800000"/>
              </a:ln>
              <a:effec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sp>
          <p:nvSpPr>
            <p:cNvPr id="11" name="TextBox 85"/>
            <p:cNvSpPr txBox="1"/>
            <p:nvPr/>
          </p:nvSpPr>
          <p:spPr>
            <a:xfrm>
              <a:off x="6259489" y="3110169"/>
              <a:ext cx="1273333" cy="995429"/>
            </a:xfrm>
            <a:prstGeom prst="rect">
              <a:avLst/>
            </a:prstGeom>
            <a:noFill/>
          </p:spPr>
          <p:txBody>
            <a:bodyPr wrap="square" rtlCol="0">
              <a:spAutoFit/>
            </a:bodyPr>
            <a:lstStyle/>
            <a:p>
              <a:r>
                <a:rPr lang="en-US" altLang="zh-CN" sz="3600" dirty="0">
                  <a:solidFill>
                    <a:schemeClr val="bg1"/>
                  </a:solidFill>
                  <a:latin typeface="微软雅黑" panose="020B0503020204020204" pitchFamily="34" charset="-122"/>
                  <a:ea typeface="微软雅黑" panose="020B0503020204020204" pitchFamily="34" charset="-122"/>
                </a:rPr>
                <a:t>03</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278088" y="1492091"/>
            <a:ext cx="1602228" cy="1359398"/>
            <a:chOff x="1881842" y="2656049"/>
            <a:chExt cx="2397222" cy="2093640"/>
          </a:xfrm>
        </p:grpSpPr>
        <p:grpSp>
          <p:nvGrpSpPr>
            <p:cNvPr id="17" name="组合 16"/>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20"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21"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sp>
          <p:nvSpPr>
            <p:cNvPr id="18" name="Freeform 7"/>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C00000"/>
            </a:solidFill>
            <a:ln w="7938" cap="flat">
              <a:noFill/>
              <a:prstDash val="solid"/>
              <a:miter lim="800000"/>
            </a:ln>
            <a:effec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9" name="TextBox 93"/>
            <p:cNvSpPr txBox="1"/>
            <p:nvPr/>
          </p:nvSpPr>
          <p:spPr>
            <a:xfrm>
              <a:off x="2575311" y="3250047"/>
              <a:ext cx="1157729" cy="995429"/>
            </a:xfrm>
            <a:prstGeom prst="rect">
              <a:avLst/>
            </a:prstGeom>
            <a:noFill/>
          </p:spPr>
          <p:txBody>
            <a:bodyPr wrap="square" rtlCol="0">
              <a:spAutoFit/>
            </a:bodyPr>
            <a:lstStyle/>
            <a:p>
              <a:r>
                <a:rPr lang="en-US" altLang="zh-CN" sz="3600" dirty="0">
                  <a:solidFill>
                    <a:schemeClr val="bg1"/>
                  </a:solidFill>
                  <a:latin typeface="微软雅黑" panose="020B0503020204020204" pitchFamily="34" charset="-122"/>
                  <a:ea typeface="微软雅黑" panose="020B0503020204020204" pitchFamily="34" charset="-122"/>
                </a:rPr>
                <a:t>01</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4507954" y="2171789"/>
            <a:ext cx="1602228" cy="1359398"/>
            <a:chOff x="3721944" y="3702869"/>
            <a:chExt cx="2397222" cy="2093640"/>
          </a:xfrm>
        </p:grpSpPr>
        <p:grpSp>
          <p:nvGrpSpPr>
            <p:cNvPr id="23" name="组合 22"/>
            <p:cNvGrpSpPr/>
            <p:nvPr/>
          </p:nvGrpSpPr>
          <p:grpSpPr>
            <a:xfrm>
              <a:off x="3721944" y="3702869"/>
              <a:ext cx="2397222" cy="2093640"/>
              <a:chOff x="3721944" y="3702869"/>
              <a:chExt cx="2397222" cy="2093640"/>
            </a:xfrm>
          </p:grpSpPr>
          <p:grpSp>
            <p:nvGrpSpPr>
              <p:cNvPr id="25" name="组合 24"/>
              <p:cNvGrpSpPr/>
              <p:nvPr/>
            </p:nvGrpSpPr>
            <p:grpSpPr>
              <a:xfrm>
                <a:off x="3721944" y="3702869"/>
                <a:ext cx="2397222" cy="2093640"/>
                <a:chOff x="1511944" y="2420246"/>
                <a:chExt cx="2627152" cy="2294453"/>
              </a:xfrm>
              <a:effectLst>
                <a:outerShdw blurRad="203200" dist="38100" dir="3780000" sx="103000" sy="103000" algn="t" rotWithShape="0">
                  <a:prstClr val="black">
                    <a:alpha val="25000"/>
                  </a:prstClr>
                </a:outerShdw>
              </a:effectLst>
            </p:grpSpPr>
            <p:sp>
              <p:nvSpPr>
                <p:cNvPr id="27"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28"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sp>
            <p:nvSpPr>
              <p:cNvPr id="26" name="Freeform 7"/>
              <p:cNvSpPr/>
              <p:nvPr/>
            </p:nvSpPr>
            <p:spPr bwMode="auto">
              <a:xfrm>
                <a:off x="4033627" y="3946819"/>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C00000"/>
              </a:solidFill>
              <a:ln w="7938" cap="flat">
                <a:noFill/>
                <a:prstDash val="solid"/>
                <a:miter lim="800000"/>
              </a:ln>
              <a:effec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sp>
          <p:nvSpPr>
            <p:cNvPr id="24" name="TextBox 98"/>
            <p:cNvSpPr txBox="1"/>
            <p:nvPr/>
          </p:nvSpPr>
          <p:spPr>
            <a:xfrm>
              <a:off x="4382515" y="4183862"/>
              <a:ext cx="1220570" cy="995429"/>
            </a:xfrm>
            <a:prstGeom prst="rect">
              <a:avLst/>
            </a:prstGeom>
            <a:noFill/>
          </p:spPr>
          <p:txBody>
            <a:bodyPr wrap="square" rtlCol="0">
              <a:spAutoFit/>
            </a:bodyPr>
            <a:lstStyle/>
            <a:p>
              <a:r>
                <a:rPr lang="en-US" altLang="zh-CN" sz="3600" dirty="0">
                  <a:solidFill>
                    <a:schemeClr val="bg1"/>
                  </a:solidFill>
                  <a:latin typeface="微软雅黑" panose="020B0503020204020204" pitchFamily="34" charset="-122"/>
                  <a:ea typeface="微软雅黑" panose="020B0503020204020204" pitchFamily="34" charset="-122"/>
                </a:rPr>
                <a:t>02</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6958451" y="2164982"/>
            <a:ext cx="1602228" cy="1359398"/>
            <a:chOff x="7388330" y="3692384"/>
            <a:chExt cx="2397222" cy="2093640"/>
          </a:xfrm>
        </p:grpSpPr>
        <p:grpSp>
          <p:nvGrpSpPr>
            <p:cNvPr id="30" name="组合 29"/>
            <p:cNvGrpSpPr/>
            <p:nvPr/>
          </p:nvGrpSpPr>
          <p:grpSpPr>
            <a:xfrm>
              <a:off x="7388330" y="3692384"/>
              <a:ext cx="2397222" cy="2093640"/>
              <a:chOff x="7388330" y="3692384"/>
              <a:chExt cx="2397222" cy="2093640"/>
            </a:xfrm>
          </p:grpSpPr>
          <p:grpSp>
            <p:nvGrpSpPr>
              <p:cNvPr id="32" name="组合 31"/>
              <p:cNvGrpSpPr/>
              <p:nvPr/>
            </p:nvGrpSpPr>
            <p:grpSpPr>
              <a:xfrm>
                <a:off x="7388330" y="3692384"/>
                <a:ext cx="2397222" cy="2093640"/>
                <a:chOff x="1511944" y="2420246"/>
                <a:chExt cx="2627152" cy="2294453"/>
              </a:xfrm>
              <a:effectLst>
                <a:outerShdw blurRad="203200" dist="38100" dir="3780000" sx="103000" sy="103000" algn="t" rotWithShape="0">
                  <a:prstClr val="black">
                    <a:alpha val="25000"/>
                  </a:prstClr>
                </a:outerShdw>
              </a:effectLst>
            </p:grpSpPr>
            <p:sp>
              <p:nvSpPr>
                <p:cNvPr id="34"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35"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sp>
            <p:nvSpPr>
              <p:cNvPr id="33" name="Freeform 7"/>
              <p:cNvSpPr/>
              <p:nvPr/>
            </p:nvSpPr>
            <p:spPr bwMode="auto">
              <a:xfrm>
                <a:off x="7700013" y="3936334"/>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C00000"/>
              </a:solidFill>
              <a:ln w="7938" cap="flat">
                <a:noFill/>
                <a:prstDash val="solid"/>
                <a:miter lim="800000"/>
              </a:ln>
              <a:effec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sp>
          <p:nvSpPr>
            <p:cNvPr id="31" name="TextBox 105"/>
            <p:cNvSpPr txBox="1"/>
            <p:nvPr/>
          </p:nvSpPr>
          <p:spPr>
            <a:xfrm>
              <a:off x="8048903" y="4173377"/>
              <a:ext cx="1185202" cy="995429"/>
            </a:xfrm>
            <a:prstGeom prst="rect">
              <a:avLst/>
            </a:prstGeom>
            <a:noFill/>
          </p:spPr>
          <p:txBody>
            <a:bodyPr wrap="square" rtlCol="0">
              <a:spAutoFit/>
            </a:bodyPr>
            <a:lstStyle/>
            <a:p>
              <a:r>
                <a:rPr lang="en-US" altLang="zh-CN" sz="3600" dirty="0">
                  <a:solidFill>
                    <a:schemeClr val="bg1"/>
                  </a:solidFill>
                  <a:latin typeface="微软雅黑" panose="020B0503020204020204" pitchFamily="34" charset="-122"/>
                  <a:ea typeface="微软雅黑" panose="020B0503020204020204" pitchFamily="34" charset="-122"/>
                </a:rPr>
                <a:t>04</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3602550" y="3031036"/>
            <a:ext cx="1027882" cy="471555"/>
            <a:chOff x="2328257" y="4927865"/>
            <a:chExt cx="1537897" cy="726254"/>
          </a:xfrm>
        </p:grpSpPr>
        <p:sp>
          <p:nvSpPr>
            <p:cNvPr id="37" name="TextBox 111"/>
            <p:cNvSpPr txBox="1"/>
            <p:nvPr/>
          </p:nvSpPr>
          <p:spPr>
            <a:xfrm>
              <a:off x="2328257" y="4927865"/>
              <a:ext cx="1537897" cy="497714"/>
            </a:xfrm>
            <a:prstGeom prst="rect">
              <a:avLst/>
            </a:prstGeom>
            <a:noFill/>
          </p:spPr>
          <p:txBody>
            <a:bodyPr wrap="square" rtlCol="0">
              <a:spAutoFit/>
            </a:bodyPr>
            <a:lstStyle/>
            <a:p>
              <a:r>
                <a:rPr lang="zh-CN" altLang="en-US" sz="1500" dirty="0" smtClean="0">
                  <a:solidFill>
                    <a:schemeClr val="tx1">
                      <a:lumMod val="65000"/>
                      <a:lumOff val="35000"/>
                    </a:schemeClr>
                  </a:solidFill>
                  <a:latin typeface="微软雅黑" panose="020B0503020204020204" pitchFamily="34" charset="-122"/>
                  <a:ea typeface="微软雅黑" panose="020B0503020204020204" pitchFamily="34" charset="-122"/>
                </a:rPr>
                <a:t>标题内容</a:t>
              </a: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TextBox 112"/>
            <p:cNvSpPr txBox="1"/>
            <p:nvPr/>
          </p:nvSpPr>
          <p:spPr>
            <a:xfrm>
              <a:off x="2419469" y="5322308"/>
              <a:ext cx="1379770" cy="331811"/>
            </a:xfrm>
            <a:prstGeom prst="rect">
              <a:avLst/>
            </a:prstGeom>
            <a:noFill/>
          </p:spPr>
          <p:txBody>
            <a:bodyPr wrap="square" rtlCol="0">
              <a:spAutoFit/>
            </a:bodyPr>
            <a:lstStyle/>
            <a:p>
              <a:r>
                <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rPr>
                <a:t>WORKREPORT</a:t>
              </a:r>
              <a:endPar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4822080" y="1604917"/>
            <a:ext cx="1027882" cy="446865"/>
            <a:chOff x="4246958" y="2731461"/>
            <a:chExt cx="1537897" cy="688227"/>
          </a:xfrm>
        </p:grpSpPr>
        <p:sp>
          <p:nvSpPr>
            <p:cNvPr id="40" name="TextBox 114"/>
            <p:cNvSpPr txBox="1"/>
            <p:nvPr/>
          </p:nvSpPr>
          <p:spPr>
            <a:xfrm>
              <a:off x="4246958" y="2731461"/>
              <a:ext cx="1537897" cy="497714"/>
            </a:xfrm>
            <a:prstGeom prst="rect">
              <a:avLst/>
            </a:prstGeom>
            <a:noFill/>
          </p:spPr>
          <p:txBody>
            <a:bodyPr wrap="square" rtlCol="0">
              <a:spAutoFit/>
            </a:bodyPr>
            <a:lstStyle/>
            <a:p>
              <a:r>
                <a:rPr lang="zh-CN" altLang="en-US" sz="1500" dirty="0" smtClean="0">
                  <a:solidFill>
                    <a:schemeClr val="tx1">
                      <a:lumMod val="65000"/>
                      <a:lumOff val="35000"/>
                    </a:schemeClr>
                  </a:solidFill>
                  <a:latin typeface="微软雅黑" panose="020B0503020204020204" pitchFamily="34" charset="-122"/>
                  <a:ea typeface="微软雅黑" panose="020B0503020204020204" pitchFamily="34" charset="-122"/>
                </a:rPr>
                <a:t>标题内容</a:t>
              </a: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1" name="TextBox 115"/>
            <p:cNvSpPr txBox="1"/>
            <p:nvPr/>
          </p:nvSpPr>
          <p:spPr>
            <a:xfrm>
              <a:off x="4335082" y="3111579"/>
              <a:ext cx="1286284" cy="308109"/>
            </a:xfrm>
            <a:prstGeom prst="rect">
              <a:avLst/>
            </a:prstGeom>
            <a:noFill/>
          </p:spPr>
          <p:txBody>
            <a:bodyPr wrap="square" rtlCol="0">
              <a:spAutoFit/>
            </a:bodyPr>
            <a:lstStyle/>
            <a:p>
              <a:r>
                <a:rPr lang="en-US" altLang="zh-CN" sz="700" dirty="0">
                  <a:solidFill>
                    <a:schemeClr val="tx1">
                      <a:lumMod val="50000"/>
                      <a:lumOff val="50000"/>
                    </a:schemeClr>
                  </a:solidFill>
                  <a:latin typeface="微软雅黑" panose="020B0503020204020204" pitchFamily="34" charset="-122"/>
                  <a:ea typeface="微软雅黑" panose="020B0503020204020204" pitchFamily="34" charset="-122"/>
                </a:rPr>
                <a:t>WORKREPORT</a:t>
              </a:r>
              <a:endParaRPr lang="zh-CN" altLang="en-US" sz="7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6057072" y="3064024"/>
            <a:ext cx="1027882" cy="466656"/>
            <a:chOff x="5982926" y="4927865"/>
            <a:chExt cx="1537897" cy="718707"/>
          </a:xfrm>
        </p:grpSpPr>
        <p:sp>
          <p:nvSpPr>
            <p:cNvPr id="43" name="TextBox 117"/>
            <p:cNvSpPr txBox="1"/>
            <p:nvPr/>
          </p:nvSpPr>
          <p:spPr>
            <a:xfrm>
              <a:off x="5982926" y="4927865"/>
              <a:ext cx="1537897" cy="497714"/>
            </a:xfrm>
            <a:prstGeom prst="rect">
              <a:avLst/>
            </a:prstGeom>
            <a:noFill/>
          </p:spPr>
          <p:txBody>
            <a:bodyPr wrap="square" rtlCol="0">
              <a:spAutoFit/>
            </a:bodyPr>
            <a:lstStyle/>
            <a:p>
              <a:r>
                <a:rPr lang="zh-CN" altLang="en-US" sz="1500" dirty="0" smtClean="0">
                  <a:solidFill>
                    <a:schemeClr val="tx1">
                      <a:lumMod val="65000"/>
                      <a:lumOff val="35000"/>
                    </a:schemeClr>
                  </a:solidFill>
                  <a:latin typeface="微软雅黑" panose="020B0503020204020204" pitchFamily="34" charset="-122"/>
                  <a:ea typeface="微软雅黑" panose="020B0503020204020204" pitchFamily="34" charset="-122"/>
                </a:rPr>
                <a:t>标题内容</a:t>
              </a: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4" name="TextBox 118"/>
            <p:cNvSpPr txBox="1"/>
            <p:nvPr/>
          </p:nvSpPr>
          <p:spPr>
            <a:xfrm>
              <a:off x="6071050" y="5338463"/>
              <a:ext cx="1286284" cy="308109"/>
            </a:xfrm>
            <a:prstGeom prst="rect">
              <a:avLst/>
            </a:prstGeom>
            <a:noFill/>
          </p:spPr>
          <p:txBody>
            <a:bodyPr wrap="square" rtlCol="0">
              <a:spAutoFit/>
            </a:bodyPr>
            <a:lstStyle/>
            <a:p>
              <a:r>
                <a:rPr lang="en-US" altLang="zh-CN" sz="700" dirty="0">
                  <a:solidFill>
                    <a:schemeClr val="tx1">
                      <a:lumMod val="50000"/>
                      <a:lumOff val="50000"/>
                    </a:schemeClr>
                  </a:solidFill>
                  <a:latin typeface="微软雅黑" panose="020B0503020204020204" pitchFamily="34" charset="-122"/>
                  <a:ea typeface="微软雅黑" panose="020B0503020204020204" pitchFamily="34" charset="-122"/>
                </a:rPr>
                <a:t>WORKREPORT</a:t>
              </a:r>
              <a:endParaRPr lang="zh-CN" altLang="en-US" sz="7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7223139" y="1604917"/>
            <a:ext cx="1027882" cy="446865"/>
            <a:chOff x="7839376" y="2731461"/>
            <a:chExt cx="1537897" cy="688227"/>
          </a:xfrm>
        </p:grpSpPr>
        <p:sp>
          <p:nvSpPr>
            <p:cNvPr id="46" name="TextBox 120"/>
            <p:cNvSpPr txBox="1"/>
            <p:nvPr/>
          </p:nvSpPr>
          <p:spPr>
            <a:xfrm>
              <a:off x="7839376" y="2731461"/>
              <a:ext cx="1537897" cy="497714"/>
            </a:xfrm>
            <a:prstGeom prst="rect">
              <a:avLst/>
            </a:prstGeom>
            <a:noFill/>
          </p:spPr>
          <p:txBody>
            <a:bodyPr wrap="square" rtlCol="0">
              <a:spAutoFit/>
            </a:bodyPr>
            <a:lstStyle/>
            <a:p>
              <a:r>
                <a:rPr lang="zh-CN" altLang="en-US" sz="1500" dirty="0" smtClean="0">
                  <a:solidFill>
                    <a:schemeClr val="tx1">
                      <a:lumMod val="65000"/>
                      <a:lumOff val="35000"/>
                    </a:schemeClr>
                  </a:solidFill>
                  <a:latin typeface="微软雅黑" panose="020B0503020204020204" pitchFamily="34" charset="-122"/>
                  <a:ea typeface="微软雅黑" panose="020B0503020204020204" pitchFamily="34" charset="-122"/>
                </a:rPr>
                <a:t>标题内容</a:t>
              </a: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7" name="TextBox 121"/>
            <p:cNvSpPr txBox="1"/>
            <p:nvPr/>
          </p:nvSpPr>
          <p:spPr>
            <a:xfrm>
              <a:off x="7947821" y="3111579"/>
              <a:ext cx="1286284" cy="308109"/>
            </a:xfrm>
            <a:prstGeom prst="rect">
              <a:avLst/>
            </a:prstGeom>
            <a:noFill/>
          </p:spPr>
          <p:txBody>
            <a:bodyPr wrap="square" rtlCol="0">
              <a:spAutoFit/>
            </a:bodyPr>
            <a:lstStyle/>
            <a:p>
              <a:r>
                <a:rPr lang="en-US" altLang="zh-CN" sz="700" dirty="0">
                  <a:solidFill>
                    <a:schemeClr val="tx1">
                      <a:lumMod val="50000"/>
                      <a:lumOff val="50000"/>
                    </a:schemeClr>
                  </a:solidFill>
                  <a:latin typeface="微软雅黑" panose="020B0503020204020204" pitchFamily="34" charset="-122"/>
                  <a:ea typeface="微软雅黑" panose="020B0503020204020204" pitchFamily="34" charset="-122"/>
                </a:rPr>
                <a:t>WORKREPORT</a:t>
              </a:r>
              <a:endParaRPr lang="zh-CN" altLang="en-US" sz="7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57777030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14:presetBounceEnd="55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5000">
                                          <p:cBhvr additive="base">
                                            <p:cTn id="7" dur="2000" fill="hold"/>
                                            <p:tgtEl>
                                              <p:spTgt spid="4"/>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4"/>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9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800"/>
                                            <p:tgtEl>
                                              <p:spTgt spid="7"/>
                                            </p:tgtEl>
                                          </p:cBhvr>
                                        </p:animEffect>
                                      </p:childTnLst>
                                    </p:cTn>
                                  </p:par>
                                </p:childTnLst>
                              </p:cTn>
                            </p:par>
                            <p:par>
                              <p:cTn id="12" fill="hold">
                                <p:stCondLst>
                                  <p:cond delay="2000"/>
                                </p:stCondLst>
                                <p:childTnLst>
                                  <p:par>
                                    <p:cTn id="13" presetID="2" presetClass="entr" presetSubtype="3" accel="52000" fill="hold" nodeType="afterEffect" p14:presetBounceEnd="38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38000">
                                          <p:cBhvr additive="base">
                                            <p:cTn id="15" dur="2000" fill="hold"/>
                                            <p:tgtEl>
                                              <p:spTgt spid="16"/>
                                            </p:tgtEl>
                                            <p:attrNameLst>
                                              <p:attrName>ppt_x</p:attrName>
                                            </p:attrNameLst>
                                          </p:cBhvr>
                                          <p:tavLst>
                                            <p:tav tm="0">
                                              <p:val>
                                                <p:strVal val="1+#ppt_w/2"/>
                                              </p:val>
                                            </p:tav>
                                            <p:tav tm="100000">
                                              <p:val>
                                                <p:strVal val="#ppt_x"/>
                                              </p:val>
                                            </p:tav>
                                          </p:tavLst>
                                        </p:anim>
                                        <p:anim calcmode="lin" valueType="num" p14:bounceEnd="38000">
                                          <p:cBhvr additive="base">
                                            <p:cTn id="16" dur="2000" fill="hold"/>
                                            <p:tgtEl>
                                              <p:spTgt spid="16"/>
                                            </p:tgtEl>
                                            <p:attrNameLst>
                                              <p:attrName>ppt_y</p:attrName>
                                            </p:attrNameLst>
                                          </p:cBhvr>
                                          <p:tavLst>
                                            <p:tav tm="0">
                                              <p:val>
                                                <p:strVal val="0-#ppt_h/2"/>
                                              </p:val>
                                            </p:tav>
                                            <p:tav tm="100000">
                                              <p:val>
                                                <p:strVal val="#ppt_y"/>
                                              </p:val>
                                            </p:tav>
                                          </p:tavLst>
                                        </p:anim>
                                      </p:childTnLst>
                                    </p:cTn>
                                  </p:par>
                                  <p:par>
                                    <p:cTn id="17" presetID="2" presetClass="entr" presetSubtype="12" accel="52000" fill="hold" nodeType="withEffect" p14:presetBounceEnd="38000">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14:bounceEnd="38000">
                                          <p:cBhvr additive="base">
                                            <p:cTn id="19" dur="2000" fill="hold"/>
                                            <p:tgtEl>
                                              <p:spTgt spid="22"/>
                                            </p:tgtEl>
                                            <p:attrNameLst>
                                              <p:attrName>ppt_x</p:attrName>
                                            </p:attrNameLst>
                                          </p:cBhvr>
                                          <p:tavLst>
                                            <p:tav tm="0">
                                              <p:val>
                                                <p:strVal val="0-#ppt_w/2"/>
                                              </p:val>
                                            </p:tav>
                                            <p:tav tm="100000">
                                              <p:val>
                                                <p:strVal val="#ppt_x"/>
                                              </p:val>
                                            </p:tav>
                                          </p:tavLst>
                                        </p:anim>
                                        <p:anim calcmode="lin" valueType="num" p14:bounceEnd="38000">
                                          <p:cBhvr additive="base">
                                            <p:cTn id="20" dur="2000" fill="hold"/>
                                            <p:tgtEl>
                                              <p:spTgt spid="22"/>
                                            </p:tgtEl>
                                            <p:attrNameLst>
                                              <p:attrName>ppt_y</p:attrName>
                                            </p:attrNameLst>
                                          </p:cBhvr>
                                          <p:tavLst>
                                            <p:tav tm="0">
                                              <p:val>
                                                <p:strVal val="1+#ppt_h/2"/>
                                              </p:val>
                                            </p:tav>
                                            <p:tav tm="100000">
                                              <p:val>
                                                <p:strVal val="#ppt_y"/>
                                              </p:val>
                                            </p:tav>
                                          </p:tavLst>
                                        </p:anim>
                                      </p:childTnLst>
                                    </p:cTn>
                                  </p:par>
                                  <p:par>
                                    <p:cTn id="21" presetID="2" presetClass="entr" presetSubtype="3" accel="52000" fill="hold" nodeType="withEffect" p14:presetBounceEnd="38000">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38000">
                                          <p:cBhvr additive="base">
                                            <p:cTn id="23" dur="2000" fill="hold"/>
                                            <p:tgtEl>
                                              <p:spTgt spid="9"/>
                                            </p:tgtEl>
                                            <p:attrNameLst>
                                              <p:attrName>ppt_x</p:attrName>
                                            </p:attrNameLst>
                                          </p:cBhvr>
                                          <p:tavLst>
                                            <p:tav tm="0">
                                              <p:val>
                                                <p:strVal val="1+#ppt_w/2"/>
                                              </p:val>
                                            </p:tav>
                                            <p:tav tm="100000">
                                              <p:val>
                                                <p:strVal val="#ppt_x"/>
                                              </p:val>
                                            </p:tav>
                                          </p:tavLst>
                                        </p:anim>
                                        <p:anim calcmode="lin" valueType="num" p14:bounceEnd="38000">
                                          <p:cBhvr additive="base">
                                            <p:cTn id="24" dur="2000" fill="hold"/>
                                            <p:tgtEl>
                                              <p:spTgt spid="9"/>
                                            </p:tgtEl>
                                            <p:attrNameLst>
                                              <p:attrName>ppt_y</p:attrName>
                                            </p:attrNameLst>
                                          </p:cBhvr>
                                          <p:tavLst>
                                            <p:tav tm="0">
                                              <p:val>
                                                <p:strVal val="0-#ppt_h/2"/>
                                              </p:val>
                                            </p:tav>
                                            <p:tav tm="100000">
                                              <p:val>
                                                <p:strVal val="#ppt_y"/>
                                              </p:val>
                                            </p:tav>
                                          </p:tavLst>
                                        </p:anim>
                                      </p:childTnLst>
                                    </p:cTn>
                                  </p:par>
                                  <p:par>
                                    <p:cTn id="25" presetID="2" presetClass="entr" presetSubtype="12" accel="52000" fill="hold" nodeType="withEffect" p14:presetBounceEnd="38000">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14:bounceEnd="38000">
                                          <p:cBhvr additive="base">
                                            <p:cTn id="27" dur="2000" fill="hold"/>
                                            <p:tgtEl>
                                              <p:spTgt spid="29"/>
                                            </p:tgtEl>
                                            <p:attrNameLst>
                                              <p:attrName>ppt_x</p:attrName>
                                            </p:attrNameLst>
                                          </p:cBhvr>
                                          <p:tavLst>
                                            <p:tav tm="0">
                                              <p:val>
                                                <p:strVal val="0-#ppt_w/2"/>
                                              </p:val>
                                            </p:tav>
                                            <p:tav tm="100000">
                                              <p:val>
                                                <p:strVal val="#ppt_x"/>
                                              </p:val>
                                            </p:tav>
                                          </p:tavLst>
                                        </p:anim>
                                        <p:anim calcmode="lin" valueType="num" p14:bounceEnd="38000">
                                          <p:cBhvr additive="base">
                                            <p:cTn id="28" dur="2000" fill="hold"/>
                                            <p:tgtEl>
                                              <p:spTgt spid="29"/>
                                            </p:tgtEl>
                                            <p:attrNameLst>
                                              <p:attrName>ppt_y</p:attrName>
                                            </p:attrNameLst>
                                          </p:cBhvr>
                                          <p:tavLst>
                                            <p:tav tm="0">
                                              <p:val>
                                                <p:strVal val="1+#ppt_h/2"/>
                                              </p:val>
                                            </p:tav>
                                            <p:tav tm="100000">
                                              <p:val>
                                                <p:strVal val="#ppt_y"/>
                                              </p:val>
                                            </p:tav>
                                          </p:tavLst>
                                        </p:anim>
                                      </p:childTnLst>
                                    </p:cTn>
                                  </p:par>
                                  <p:par>
                                    <p:cTn id="29" presetID="42" presetClass="entr" presetSubtype="0" fill="hold" nodeType="withEffect">
                                      <p:stCondLst>
                                        <p:cond delay="140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1000"/>
                                            <p:tgtEl>
                                              <p:spTgt spid="36"/>
                                            </p:tgtEl>
                                          </p:cBhvr>
                                        </p:animEffect>
                                        <p:anim calcmode="lin" valueType="num">
                                          <p:cBhvr>
                                            <p:cTn id="32" dur="1000" fill="hold"/>
                                            <p:tgtEl>
                                              <p:spTgt spid="36"/>
                                            </p:tgtEl>
                                            <p:attrNameLst>
                                              <p:attrName>ppt_x</p:attrName>
                                            </p:attrNameLst>
                                          </p:cBhvr>
                                          <p:tavLst>
                                            <p:tav tm="0">
                                              <p:val>
                                                <p:strVal val="#ppt_x"/>
                                              </p:val>
                                            </p:tav>
                                            <p:tav tm="100000">
                                              <p:val>
                                                <p:strVal val="#ppt_x"/>
                                              </p:val>
                                            </p:tav>
                                          </p:tavLst>
                                        </p:anim>
                                        <p:anim calcmode="lin" valueType="num">
                                          <p:cBhvr>
                                            <p:cTn id="33" dur="1000" fill="hold"/>
                                            <p:tgtEl>
                                              <p:spTgt spid="36"/>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160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1000"/>
                                            <p:tgtEl>
                                              <p:spTgt spid="39"/>
                                            </p:tgtEl>
                                          </p:cBhvr>
                                        </p:animEffect>
                                        <p:anim calcmode="lin" valueType="num">
                                          <p:cBhvr>
                                            <p:cTn id="37" dur="1000" fill="hold"/>
                                            <p:tgtEl>
                                              <p:spTgt spid="39"/>
                                            </p:tgtEl>
                                            <p:attrNameLst>
                                              <p:attrName>ppt_x</p:attrName>
                                            </p:attrNameLst>
                                          </p:cBhvr>
                                          <p:tavLst>
                                            <p:tav tm="0">
                                              <p:val>
                                                <p:strVal val="#ppt_x"/>
                                              </p:val>
                                            </p:tav>
                                            <p:tav tm="100000">
                                              <p:val>
                                                <p:strVal val="#ppt_x"/>
                                              </p:val>
                                            </p:tav>
                                          </p:tavLst>
                                        </p:anim>
                                        <p:anim calcmode="lin" valueType="num">
                                          <p:cBhvr>
                                            <p:cTn id="38" dur="1000" fill="hold"/>
                                            <p:tgtEl>
                                              <p:spTgt spid="39"/>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180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1000"/>
                                            <p:tgtEl>
                                              <p:spTgt spid="42"/>
                                            </p:tgtEl>
                                          </p:cBhvr>
                                        </p:animEffect>
                                        <p:anim calcmode="lin" valueType="num">
                                          <p:cBhvr>
                                            <p:cTn id="42" dur="1000" fill="hold"/>
                                            <p:tgtEl>
                                              <p:spTgt spid="42"/>
                                            </p:tgtEl>
                                            <p:attrNameLst>
                                              <p:attrName>ppt_x</p:attrName>
                                            </p:attrNameLst>
                                          </p:cBhvr>
                                          <p:tavLst>
                                            <p:tav tm="0">
                                              <p:val>
                                                <p:strVal val="#ppt_x"/>
                                              </p:val>
                                            </p:tav>
                                            <p:tav tm="100000">
                                              <p:val>
                                                <p:strVal val="#ppt_x"/>
                                              </p:val>
                                            </p:tav>
                                          </p:tavLst>
                                        </p:anim>
                                        <p:anim calcmode="lin" valueType="num">
                                          <p:cBhvr>
                                            <p:cTn id="43" dur="1000" fill="hold"/>
                                            <p:tgtEl>
                                              <p:spTgt spid="42"/>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2000"/>
                                      </p:stCondLst>
                                      <p:childTnLst>
                                        <p:set>
                                          <p:cBhvr>
                                            <p:cTn id="45" dur="1" fill="hold">
                                              <p:stCondLst>
                                                <p:cond delay="0"/>
                                              </p:stCondLst>
                                            </p:cTn>
                                            <p:tgtEl>
                                              <p:spTgt spid="45"/>
                                            </p:tgtEl>
                                            <p:attrNameLst>
                                              <p:attrName>style.visibility</p:attrName>
                                            </p:attrNameLst>
                                          </p:cBhvr>
                                          <p:to>
                                            <p:strVal val="visible"/>
                                          </p:to>
                                        </p:set>
                                        <p:animEffect transition="in" filter="fade">
                                          <p:cBhvr>
                                            <p:cTn id="46" dur="1000"/>
                                            <p:tgtEl>
                                              <p:spTgt spid="45"/>
                                            </p:tgtEl>
                                          </p:cBhvr>
                                        </p:animEffect>
                                        <p:anim calcmode="lin" valueType="num">
                                          <p:cBhvr>
                                            <p:cTn id="47" dur="1000" fill="hold"/>
                                            <p:tgtEl>
                                              <p:spTgt spid="45"/>
                                            </p:tgtEl>
                                            <p:attrNameLst>
                                              <p:attrName>ppt_x</p:attrName>
                                            </p:attrNameLst>
                                          </p:cBhvr>
                                          <p:tavLst>
                                            <p:tav tm="0">
                                              <p:val>
                                                <p:strVal val="#ppt_x"/>
                                              </p:val>
                                            </p:tav>
                                            <p:tav tm="100000">
                                              <p:val>
                                                <p:strVal val="#ppt_x"/>
                                              </p:val>
                                            </p:tav>
                                          </p:tavLst>
                                        </p:anim>
                                        <p:anim calcmode="lin" valueType="num">
                                          <p:cBhvr>
                                            <p:cTn id="48"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9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800"/>
                                            <p:tgtEl>
                                              <p:spTgt spid="7"/>
                                            </p:tgtEl>
                                          </p:cBhvr>
                                        </p:animEffect>
                                      </p:childTnLst>
                                    </p:cTn>
                                  </p:par>
                                </p:childTnLst>
                              </p:cTn>
                            </p:par>
                            <p:par>
                              <p:cTn id="12" fill="hold">
                                <p:stCondLst>
                                  <p:cond delay="2000"/>
                                </p:stCondLst>
                                <p:childTnLst>
                                  <p:par>
                                    <p:cTn id="13" presetID="2" presetClass="entr" presetSubtype="3" accel="5200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2000" fill="hold"/>
                                            <p:tgtEl>
                                              <p:spTgt spid="16"/>
                                            </p:tgtEl>
                                            <p:attrNameLst>
                                              <p:attrName>ppt_x</p:attrName>
                                            </p:attrNameLst>
                                          </p:cBhvr>
                                          <p:tavLst>
                                            <p:tav tm="0">
                                              <p:val>
                                                <p:strVal val="1+#ppt_w/2"/>
                                              </p:val>
                                            </p:tav>
                                            <p:tav tm="100000">
                                              <p:val>
                                                <p:strVal val="#ppt_x"/>
                                              </p:val>
                                            </p:tav>
                                          </p:tavLst>
                                        </p:anim>
                                        <p:anim calcmode="lin" valueType="num">
                                          <p:cBhvr additive="base">
                                            <p:cTn id="16" dur="2000" fill="hold"/>
                                            <p:tgtEl>
                                              <p:spTgt spid="16"/>
                                            </p:tgtEl>
                                            <p:attrNameLst>
                                              <p:attrName>ppt_y</p:attrName>
                                            </p:attrNameLst>
                                          </p:cBhvr>
                                          <p:tavLst>
                                            <p:tav tm="0">
                                              <p:val>
                                                <p:strVal val="0-#ppt_h/2"/>
                                              </p:val>
                                            </p:tav>
                                            <p:tav tm="100000">
                                              <p:val>
                                                <p:strVal val="#ppt_y"/>
                                              </p:val>
                                            </p:tav>
                                          </p:tavLst>
                                        </p:anim>
                                      </p:childTnLst>
                                    </p:cTn>
                                  </p:par>
                                  <p:par>
                                    <p:cTn id="17" presetID="2" presetClass="entr" presetSubtype="12" accel="5200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2000" fill="hold"/>
                                            <p:tgtEl>
                                              <p:spTgt spid="22"/>
                                            </p:tgtEl>
                                            <p:attrNameLst>
                                              <p:attrName>ppt_x</p:attrName>
                                            </p:attrNameLst>
                                          </p:cBhvr>
                                          <p:tavLst>
                                            <p:tav tm="0">
                                              <p:val>
                                                <p:strVal val="0-#ppt_w/2"/>
                                              </p:val>
                                            </p:tav>
                                            <p:tav tm="100000">
                                              <p:val>
                                                <p:strVal val="#ppt_x"/>
                                              </p:val>
                                            </p:tav>
                                          </p:tavLst>
                                        </p:anim>
                                        <p:anim calcmode="lin" valueType="num">
                                          <p:cBhvr additive="base">
                                            <p:cTn id="20" dur="2000" fill="hold"/>
                                            <p:tgtEl>
                                              <p:spTgt spid="22"/>
                                            </p:tgtEl>
                                            <p:attrNameLst>
                                              <p:attrName>ppt_y</p:attrName>
                                            </p:attrNameLst>
                                          </p:cBhvr>
                                          <p:tavLst>
                                            <p:tav tm="0">
                                              <p:val>
                                                <p:strVal val="1+#ppt_h/2"/>
                                              </p:val>
                                            </p:tav>
                                            <p:tav tm="100000">
                                              <p:val>
                                                <p:strVal val="#ppt_y"/>
                                              </p:val>
                                            </p:tav>
                                          </p:tavLst>
                                        </p:anim>
                                      </p:childTnLst>
                                    </p:cTn>
                                  </p:par>
                                  <p:par>
                                    <p:cTn id="21" presetID="2" presetClass="entr" presetSubtype="3" accel="5200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2000" fill="hold"/>
                                            <p:tgtEl>
                                              <p:spTgt spid="9"/>
                                            </p:tgtEl>
                                            <p:attrNameLst>
                                              <p:attrName>ppt_x</p:attrName>
                                            </p:attrNameLst>
                                          </p:cBhvr>
                                          <p:tavLst>
                                            <p:tav tm="0">
                                              <p:val>
                                                <p:strVal val="1+#ppt_w/2"/>
                                              </p:val>
                                            </p:tav>
                                            <p:tav tm="100000">
                                              <p:val>
                                                <p:strVal val="#ppt_x"/>
                                              </p:val>
                                            </p:tav>
                                          </p:tavLst>
                                        </p:anim>
                                        <p:anim calcmode="lin" valueType="num">
                                          <p:cBhvr additive="base">
                                            <p:cTn id="24" dur="2000" fill="hold"/>
                                            <p:tgtEl>
                                              <p:spTgt spid="9"/>
                                            </p:tgtEl>
                                            <p:attrNameLst>
                                              <p:attrName>ppt_y</p:attrName>
                                            </p:attrNameLst>
                                          </p:cBhvr>
                                          <p:tavLst>
                                            <p:tav tm="0">
                                              <p:val>
                                                <p:strVal val="0-#ppt_h/2"/>
                                              </p:val>
                                            </p:tav>
                                            <p:tav tm="100000">
                                              <p:val>
                                                <p:strVal val="#ppt_y"/>
                                              </p:val>
                                            </p:tav>
                                          </p:tavLst>
                                        </p:anim>
                                      </p:childTnLst>
                                    </p:cTn>
                                  </p:par>
                                  <p:par>
                                    <p:cTn id="25" presetID="2" presetClass="entr" presetSubtype="12" accel="52000" fill="hold" nodeType="with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2000" fill="hold"/>
                                            <p:tgtEl>
                                              <p:spTgt spid="29"/>
                                            </p:tgtEl>
                                            <p:attrNameLst>
                                              <p:attrName>ppt_x</p:attrName>
                                            </p:attrNameLst>
                                          </p:cBhvr>
                                          <p:tavLst>
                                            <p:tav tm="0">
                                              <p:val>
                                                <p:strVal val="0-#ppt_w/2"/>
                                              </p:val>
                                            </p:tav>
                                            <p:tav tm="100000">
                                              <p:val>
                                                <p:strVal val="#ppt_x"/>
                                              </p:val>
                                            </p:tav>
                                          </p:tavLst>
                                        </p:anim>
                                        <p:anim calcmode="lin" valueType="num">
                                          <p:cBhvr additive="base">
                                            <p:cTn id="28" dur="2000" fill="hold"/>
                                            <p:tgtEl>
                                              <p:spTgt spid="29"/>
                                            </p:tgtEl>
                                            <p:attrNameLst>
                                              <p:attrName>ppt_y</p:attrName>
                                            </p:attrNameLst>
                                          </p:cBhvr>
                                          <p:tavLst>
                                            <p:tav tm="0">
                                              <p:val>
                                                <p:strVal val="1+#ppt_h/2"/>
                                              </p:val>
                                            </p:tav>
                                            <p:tav tm="100000">
                                              <p:val>
                                                <p:strVal val="#ppt_y"/>
                                              </p:val>
                                            </p:tav>
                                          </p:tavLst>
                                        </p:anim>
                                      </p:childTnLst>
                                    </p:cTn>
                                  </p:par>
                                  <p:par>
                                    <p:cTn id="29" presetID="42" presetClass="entr" presetSubtype="0" fill="hold" nodeType="withEffect">
                                      <p:stCondLst>
                                        <p:cond delay="140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1000"/>
                                            <p:tgtEl>
                                              <p:spTgt spid="36"/>
                                            </p:tgtEl>
                                          </p:cBhvr>
                                        </p:animEffect>
                                        <p:anim calcmode="lin" valueType="num">
                                          <p:cBhvr>
                                            <p:cTn id="32" dur="1000" fill="hold"/>
                                            <p:tgtEl>
                                              <p:spTgt spid="36"/>
                                            </p:tgtEl>
                                            <p:attrNameLst>
                                              <p:attrName>ppt_x</p:attrName>
                                            </p:attrNameLst>
                                          </p:cBhvr>
                                          <p:tavLst>
                                            <p:tav tm="0">
                                              <p:val>
                                                <p:strVal val="#ppt_x"/>
                                              </p:val>
                                            </p:tav>
                                            <p:tav tm="100000">
                                              <p:val>
                                                <p:strVal val="#ppt_x"/>
                                              </p:val>
                                            </p:tav>
                                          </p:tavLst>
                                        </p:anim>
                                        <p:anim calcmode="lin" valueType="num">
                                          <p:cBhvr>
                                            <p:cTn id="33" dur="1000" fill="hold"/>
                                            <p:tgtEl>
                                              <p:spTgt spid="36"/>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160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1000"/>
                                            <p:tgtEl>
                                              <p:spTgt spid="39"/>
                                            </p:tgtEl>
                                          </p:cBhvr>
                                        </p:animEffect>
                                        <p:anim calcmode="lin" valueType="num">
                                          <p:cBhvr>
                                            <p:cTn id="37" dur="1000" fill="hold"/>
                                            <p:tgtEl>
                                              <p:spTgt spid="39"/>
                                            </p:tgtEl>
                                            <p:attrNameLst>
                                              <p:attrName>ppt_x</p:attrName>
                                            </p:attrNameLst>
                                          </p:cBhvr>
                                          <p:tavLst>
                                            <p:tav tm="0">
                                              <p:val>
                                                <p:strVal val="#ppt_x"/>
                                              </p:val>
                                            </p:tav>
                                            <p:tav tm="100000">
                                              <p:val>
                                                <p:strVal val="#ppt_x"/>
                                              </p:val>
                                            </p:tav>
                                          </p:tavLst>
                                        </p:anim>
                                        <p:anim calcmode="lin" valueType="num">
                                          <p:cBhvr>
                                            <p:cTn id="38" dur="1000" fill="hold"/>
                                            <p:tgtEl>
                                              <p:spTgt spid="39"/>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180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1000"/>
                                            <p:tgtEl>
                                              <p:spTgt spid="42"/>
                                            </p:tgtEl>
                                          </p:cBhvr>
                                        </p:animEffect>
                                        <p:anim calcmode="lin" valueType="num">
                                          <p:cBhvr>
                                            <p:cTn id="42" dur="1000" fill="hold"/>
                                            <p:tgtEl>
                                              <p:spTgt spid="42"/>
                                            </p:tgtEl>
                                            <p:attrNameLst>
                                              <p:attrName>ppt_x</p:attrName>
                                            </p:attrNameLst>
                                          </p:cBhvr>
                                          <p:tavLst>
                                            <p:tav tm="0">
                                              <p:val>
                                                <p:strVal val="#ppt_x"/>
                                              </p:val>
                                            </p:tav>
                                            <p:tav tm="100000">
                                              <p:val>
                                                <p:strVal val="#ppt_x"/>
                                              </p:val>
                                            </p:tav>
                                          </p:tavLst>
                                        </p:anim>
                                        <p:anim calcmode="lin" valueType="num">
                                          <p:cBhvr>
                                            <p:cTn id="43" dur="1000" fill="hold"/>
                                            <p:tgtEl>
                                              <p:spTgt spid="42"/>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2000"/>
                                      </p:stCondLst>
                                      <p:childTnLst>
                                        <p:set>
                                          <p:cBhvr>
                                            <p:cTn id="45" dur="1" fill="hold">
                                              <p:stCondLst>
                                                <p:cond delay="0"/>
                                              </p:stCondLst>
                                            </p:cTn>
                                            <p:tgtEl>
                                              <p:spTgt spid="45"/>
                                            </p:tgtEl>
                                            <p:attrNameLst>
                                              <p:attrName>style.visibility</p:attrName>
                                            </p:attrNameLst>
                                          </p:cBhvr>
                                          <p:to>
                                            <p:strVal val="visible"/>
                                          </p:to>
                                        </p:set>
                                        <p:animEffect transition="in" filter="fade">
                                          <p:cBhvr>
                                            <p:cTn id="46" dur="1000"/>
                                            <p:tgtEl>
                                              <p:spTgt spid="45"/>
                                            </p:tgtEl>
                                          </p:cBhvr>
                                        </p:animEffect>
                                        <p:anim calcmode="lin" valueType="num">
                                          <p:cBhvr>
                                            <p:cTn id="47" dur="1000" fill="hold"/>
                                            <p:tgtEl>
                                              <p:spTgt spid="45"/>
                                            </p:tgtEl>
                                            <p:attrNameLst>
                                              <p:attrName>ppt_x</p:attrName>
                                            </p:attrNameLst>
                                          </p:cBhvr>
                                          <p:tavLst>
                                            <p:tav tm="0">
                                              <p:val>
                                                <p:strVal val="#ppt_x"/>
                                              </p:val>
                                            </p:tav>
                                            <p:tav tm="100000">
                                              <p:val>
                                                <p:strVal val="#ppt_x"/>
                                              </p:val>
                                            </p:tav>
                                          </p:tavLst>
                                        </p:anim>
                                        <p:anim calcmode="lin" valueType="num">
                                          <p:cBhvr>
                                            <p:cTn id="48"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4146212" y="1791737"/>
            <a:ext cx="2954655" cy="1077218"/>
          </a:xfrm>
          <a:prstGeom prst="rect">
            <a:avLst/>
          </a:prstGeom>
          <a:noFill/>
        </p:spPr>
        <p:txBody>
          <a:bodyPr wrap="none" rtlCol="0">
            <a:spAutoFit/>
          </a:bodyPr>
          <a:lstStyle/>
          <a:p>
            <a:pPr marL="0" lvl="1"/>
            <a:r>
              <a:rPr lang="zh-CN" altLang="en-US" sz="1400" b="1" dirty="0" smtClean="0">
                <a:solidFill>
                  <a:srgbClr val="080808"/>
                </a:solidFill>
                <a:latin typeface="微软雅黑" panose="020B0503020204020204" pitchFamily="34" charset="-122"/>
                <a:ea typeface="微软雅黑" panose="020B0503020204020204" pitchFamily="34" charset="-122"/>
              </a:rPr>
              <a:t> </a:t>
            </a:r>
            <a:r>
              <a:rPr lang="zh-CN" altLang="en-US" sz="2800" b="1" dirty="0" smtClean="0">
                <a:solidFill>
                  <a:srgbClr val="080808"/>
                </a:solidFill>
                <a:latin typeface="微软雅黑" panose="020B0503020204020204" pitchFamily="34" charset="-122"/>
                <a:ea typeface="微软雅黑" panose="020B0503020204020204" pitchFamily="34" charset="-122"/>
              </a:rPr>
              <a:t>第一部分</a:t>
            </a:r>
            <a:endParaRPr lang="en-US" altLang="zh-CN" sz="2800" b="1" dirty="0">
              <a:solidFill>
                <a:srgbClr val="080808"/>
              </a:solidFill>
              <a:latin typeface="微软雅黑" panose="020B0503020204020204" pitchFamily="34" charset="-122"/>
              <a:ea typeface="微软雅黑" panose="020B0503020204020204" pitchFamily="34" charset="-122"/>
            </a:endParaRPr>
          </a:p>
          <a:p>
            <a:pPr marL="0" lvl="1" algn="ctr"/>
            <a:r>
              <a:rPr lang="zh-CN" altLang="en-US" sz="3600" b="1" dirty="0" smtClean="0">
                <a:solidFill>
                  <a:srgbClr val="C00000"/>
                </a:solidFill>
                <a:latin typeface="微软雅黑" panose="020B0503020204020204" pitchFamily="34" charset="-122"/>
                <a:ea typeface="微软雅黑" panose="020B0503020204020204" pitchFamily="34" charset="-122"/>
              </a:rPr>
              <a:t>标题文字内容</a:t>
            </a:r>
            <a:endParaRPr lang="en-US" altLang="zh-CN" sz="3600" b="1" dirty="0" smtClean="0">
              <a:solidFill>
                <a:srgbClr val="C00000"/>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flipV="1">
            <a:off x="3930186" y="1719729"/>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6" name="TextBox 13"/>
          <p:cNvSpPr txBox="1"/>
          <p:nvPr/>
        </p:nvSpPr>
        <p:spPr>
          <a:xfrm>
            <a:off x="2609636" y="3218928"/>
            <a:ext cx="902846" cy="246221"/>
          </a:xfrm>
          <a:prstGeom prst="rect">
            <a:avLst/>
          </a:prstGeom>
          <a:noFill/>
        </p:spPr>
        <p:txBody>
          <a:bodyPr wrap="square" lIns="0" tIns="0" rIns="0" bIns="0" rtlCol="0">
            <a:spAutoFit/>
          </a:bodyPr>
          <a:lstStyle/>
          <a:p>
            <a:r>
              <a:rPr lang="en-US" altLang="zh-CN" sz="1600" dirty="0" smtClean="0">
                <a:solidFill>
                  <a:srgbClr val="080808"/>
                </a:solidFill>
                <a:latin typeface="微软雅黑" panose="020B0503020204020204" pitchFamily="34" charset="-122"/>
                <a:ea typeface="微软雅黑" panose="020B0503020204020204" pitchFamily="34" charset="-122"/>
              </a:rPr>
              <a:t>PART 01</a:t>
            </a:r>
            <a:endParaRPr lang="zh-CN" altLang="en-US" sz="1600" dirty="0" smtClean="0">
              <a:solidFill>
                <a:srgbClr val="080808"/>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2418018" y="1791739"/>
            <a:ext cx="1197175" cy="1197175"/>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grpSp>
      <p:sp>
        <p:nvSpPr>
          <p:cNvPr id="10" name="TextBox 24"/>
          <p:cNvSpPr txBox="1"/>
          <p:nvPr/>
        </p:nvSpPr>
        <p:spPr>
          <a:xfrm>
            <a:off x="4242882" y="2871857"/>
            <a:ext cx="1027882"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添加内容</a:t>
            </a:r>
            <a:endParaRPr lang="zh-CN" altLang="en-US" sz="1200" dirty="0">
              <a:solidFill>
                <a:srgbClr val="080808"/>
              </a:solidFill>
              <a:latin typeface="微软雅黑" panose="020B0503020204020204" pitchFamily="34" charset="-122"/>
              <a:ea typeface="微软雅黑" panose="020B0503020204020204" pitchFamily="34" charset="-122"/>
            </a:endParaRPr>
          </a:p>
        </p:txBody>
      </p:sp>
      <p:sp>
        <p:nvSpPr>
          <p:cNvPr id="11" name="TextBox 25"/>
          <p:cNvSpPr txBox="1"/>
          <p:nvPr/>
        </p:nvSpPr>
        <p:spPr>
          <a:xfrm>
            <a:off x="5295553" y="2871857"/>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2" name="TextBox 26"/>
          <p:cNvSpPr txBox="1"/>
          <p:nvPr/>
        </p:nvSpPr>
        <p:spPr>
          <a:xfrm>
            <a:off x="6305579" y="2871857"/>
            <a:ext cx="1027882"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3" name="TextBox 27"/>
          <p:cNvSpPr txBox="1"/>
          <p:nvPr/>
        </p:nvSpPr>
        <p:spPr>
          <a:xfrm>
            <a:off x="4242882" y="3218928"/>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4" name="TextBox 28"/>
          <p:cNvSpPr txBox="1"/>
          <p:nvPr/>
        </p:nvSpPr>
        <p:spPr>
          <a:xfrm>
            <a:off x="5295554" y="3218928"/>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5" name="TextBox 29"/>
          <p:cNvSpPr txBox="1"/>
          <p:nvPr/>
        </p:nvSpPr>
        <p:spPr>
          <a:xfrm>
            <a:off x="6305193" y="3218928"/>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6" name="TextBox 13"/>
          <p:cNvSpPr txBox="1"/>
          <p:nvPr/>
        </p:nvSpPr>
        <p:spPr>
          <a:xfrm>
            <a:off x="2638628" y="2005605"/>
            <a:ext cx="902846" cy="769441"/>
          </a:xfrm>
          <a:prstGeom prst="rect">
            <a:avLst/>
          </a:prstGeom>
          <a:noFill/>
        </p:spPr>
        <p:txBody>
          <a:bodyPr wrap="square" lIns="0" tIns="0" rIns="0" bIns="0" rtlCol="0">
            <a:spAutoFit/>
          </a:bodyPr>
          <a:lstStyle/>
          <a:p>
            <a:r>
              <a:rPr lang="en-US" altLang="zh-CN" sz="5000" b="1" dirty="0" smtClean="0">
                <a:solidFill>
                  <a:srgbClr val="C00000"/>
                </a:solidFill>
                <a:latin typeface="微软雅黑" panose="020B0503020204020204" pitchFamily="34" charset="-122"/>
                <a:ea typeface="微软雅黑" panose="020B0503020204020204" pitchFamily="34" charset="-122"/>
              </a:rPr>
              <a:t>01</a:t>
            </a:r>
            <a:endParaRPr lang="zh-CN" altLang="en-US" sz="5000" b="1" dirty="0" smtClean="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9835441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ppt_x</p:attrName>
                                        </p:attrNameLst>
                                      </p:cBhvr>
                                      <p:tavLst>
                                        <p:tav tm="0">
                                          <p:val>
                                            <p:strVal val="#ppt_x-#ppt_w*1.125000"/>
                                          </p:val>
                                        </p:tav>
                                        <p:tav tm="100000">
                                          <p:val>
                                            <p:strVal val="#ppt_x"/>
                                          </p:val>
                                        </p:tav>
                                      </p:tavLst>
                                    </p:anim>
                                    <p:animEffect transition="in" filter="wipe(right)">
                                      <p:cBhvr>
                                        <p:cTn id="12" dur="500"/>
                                        <p:tgtEl>
                                          <p:spTgt spid="4"/>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anim calcmode="lin" valueType="num">
                                      <p:cBhvr>
                                        <p:cTn id="17" dur="500" fill="hold"/>
                                        <p:tgtEl>
                                          <p:spTgt spid="6"/>
                                        </p:tgtEl>
                                        <p:attrNameLst>
                                          <p:attrName>ppt_x</p:attrName>
                                        </p:attrNameLst>
                                      </p:cBhvr>
                                      <p:tavLst>
                                        <p:tav tm="0">
                                          <p:val>
                                            <p:strVal val="#ppt_x"/>
                                          </p:val>
                                        </p:tav>
                                        <p:tav tm="100000">
                                          <p:val>
                                            <p:strVal val="#ppt_x"/>
                                          </p:val>
                                        </p:tav>
                                      </p:tavLst>
                                    </p:anim>
                                    <p:anim calcmode="lin" valueType="num">
                                      <p:cBhvr>
                                        <p:cTn id="18" dur="5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0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40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60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ppt_x"/>
                                          </p:val>
                                        </p:tav>
                                        <p:tav tm="100000">
                                          <p:val>
                                            <p:strVal val="#ppt_x"/>
                                          </p:val>
                                        </p:tav>
                                      </p:tavLst>
                                    </p:anim>
                                    <p:anim calcmode="lin" valueType="num">
                                      <p:cBhvr additive="base">
                                        <p:cTn id="35" dur="500" fill="hold"/>
                                        <p:tgtEl>
                                          <p:spTgt spid="13"/>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80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ppt_x"/>
                                          </p:val>
                                        </p:tav>
                                        <p:tav tm="100000">
                                          <p:val>
                                            <p:strVal val="#ppt_x"/>
                                          </p:val>
                                        </p:tav>
                                      </p:tavLst>
                                    </p:anim>
                                    <p:anim calcmode="lin" valueType="num">
                                      <p:cBhvr additive="base">
                                        <p:cTn id="39" dur="500" fill="hold"/>
                                        <p:tgtEl>
                                          <p:spTgt spid="14"/>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100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47"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anim calcmode="lin" valueType="num">
                                      <p:cBhvr>
                                        <p:cTn id="48" dur="500" fill="hold"/>
                                        <p:tgtEl>
                                          <p:spTgt spid="16"/>
                                        </p:tgtEl>
                                        <p:attrNameLst>
                                          <p:attrName>ppt_x</p:attrName>
                                        </p:attrNameLst>
                                      </p:cBhvr>
                                      <p:tavLst>
                                        <p:tav tm="0">
                                          <p:val>
                                            <p:strVal val="#ppt_x"/>
                                          </p:val>
                                        </p:tav>
                                        <p:tav tm="100000">
                                          <p:val>
                                            <p:strVal val="#ppt_x"/>
                                          </p:val>
                                        </p:tav>
                                      </p:tavLst>
                                    </p:anim>
                                    <p:anim calcmode="lin" valueType="num">
                                      <p:cBhvr>
                                        <p:cTn id="49"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0" grpId="0"/>
      <p:bldP spid="11" grpId="0"/>
      <p:bldP spid="12" grpId="0"/>
      <p:bldP spid="13" grpId="0"/>
      <p:bldP spid="14"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8" name="TextBox 23"/>
          <p:cNvSpPr txBox="1"/>
          <p:nvPr/>
        </p:nvSpPr>
        <p:spPr>
          <a:xfrm>
            <a:off x="5678723" y="1461747"/>
            <a:ext cx="2779807" cy="677108"/>
          </a:xfrm>
          <a:prstGeom prst="rect">
            <a:avLst/>
          </a:prstGeom>
          <a:noFill/>
        </p:spPr>
        <p:txBody>
          <a:bodyPr wrap="square" rtlCol="0">
            <a:spAutoFit/>
          </a:bodyPr>
          <a:lstStyle/>
          <a:p>
            <a:r>
              <a:rPr lang="zh-CN" altLang="en-US" sz="1400" b="1" dirty="0">
                <a:solidFill>
                  <a:schemeClr val="tx1">
                    <a:lumMod val="85000"/>
                    <a:lumOff val="15000"/>
                  </a:schemeClr>
                </a:solidFill>
                <a:latin typeface="微软雅黑" pitchFamily="34" charset="-122"/>
                <a:ea typeface="微软雅黑" pitchFamily="34" charset="-122"/>
              </a:rPr>
              <a:t>总体目标顺利完成</a:t>
            </a:r>
            <a:endParaRPr lang="en-US" altLang="zh-CN" sz="1400" b="1" dirty="0">
              <a:solidFill>
                <a:schemeClr val="tx1">
                  <a:lumMod val="85000"/>
                  <a:lumOff val="1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单击此处添加文本</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9" name="TextBox 24"/>
          <p:cNvSpPr txBox="1"/>
          <p:nvPr/>
        </p:nvSpPr>
        <p:spPr>
          <a:xfrm>
            <a:off x="5680625" y="2494785"/>
            <a:ext cx="2779807" cy="677108"/>
          </a:xfrm>
          <a:prstGeom prst="rect">
            <a:avLst/>
          </a:prstGeom>
          <a:noFill/>
        </p:spPr>
        <p:txBody>
          <a:bodyPr wrap="square" rtlCol="0">
            <a:spAutoFit/>
          </a:bodyPr>
          <a:lstStyle/>
          <a:p>
            <a:r>
              <a:rPr lang="zh-CN" altLang="en-US" sz="1400" b="1" dirty="0">
                <a:solidFill>
                  <a:schemeClr val="tx1">
                    <a:lumMod val="85000"/>
                    <a:lumOff val="15000"/>
                  </a:schemeClr>
                </a:solidFill>
                <a:latin typeface="微软雅黑" pitchFamily="34" charset="-122"/>
                <a:ea typeface="微软雅黑" pitchFamily="34" charset="-122"/>
              </a:rPr>
              <a:t>团队建设更加完善</a:t>
            </a:r>
            <a:endParaRPr lang="en-US" altLang="zh-CN" sz="1400" b="1" dirty="0">
              <a:solidFill>
                <a:schemeClr val="tx1">
                  <a:lumMod val="85000"/>
                  <a:lumOff val="1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单击此处添加文本</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10" name="TextBox 25"/>
          <p:cNvSpPr txBox="1"/>
          <p:nvPr/>
        </p:nvSpPr>
        <p:spPr>
          <a:xfrm>
            <a:off x="5680625" y="3478818"/>
            <a:ext cx="2779807" cy="677108"/>
          </a:xfrm>
          <a:prstGeom prst="rect">
            <a:avLst/>
          </a:prstGeom>
          <a:noFill/>
        </p:spPr>
        <p:txBody>
          <a:bodyPr wrap="square" rtlCol="0">
            <a:spAutoFit/>
          </a:bodyPr>
          <a:lstStyle/>
          <a:p>
            <a:r>
              <a:rPr lang="zh-CN" altLang="en-US" sz="1400" b="1" dirty="0">
                <a:solidFill>
                  <a:schemeClr val="tx1">
                    <a:lumMod val="85000"/>
                    <a:lumOff val="15000"/>
                  </a:schemeClr>
                </a:solidFill>
                <a:latin typeface="微软雅黑" pitchFamily="34" charset="-122"/>
                <a:ea typeface="微软雅黑" pitchFamily="34" charset="-122"/>
              </a:rPr>
              <a:t>工作能力直线上升</a:t>
            </a:r>
            <a:endParaRPr lang="en-US" altLang="zh-CN" sz="1400" b="1" dirty="0">
              <a:solidFill>
                <a:schemeClr val="tx1">
                  <a:lumMod val="85000"/>
                  <a:lumOff val="1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单击此处添加文本</a:t>
            </a:r>
            <a:endParaRPr lang="en-US" altLang="zh-CN" sz="1200" dirty="0">
              <a:solidFill>
                <a:schemeClr val="tx1">
                  <a:lumMod val="65000"/>
                  <a:lumOff val="35000"/>
                </a:schemeClr>
              </a:solidFill>
              <a:latin typeface="微软雅黑" pitchFamily="34" charset="-122"/>
              <a:ea typeface="微软雅黑" pitchFamily="34" charset="-122"/>
            </a:endParaRPr>
          </a:p>
        </p:txBody>
      </p:sp>
      <p:cxnSp>
        <p:nvCxnSpPr>
          <p:cNvPr id="11" name="直接连接符 10"/>
          <p:cNvCxnSpPr/>
          <p:nvPr/>
        </p:nvCxnSpPr>
        <p:spPr>
          <a:xfrm>
            <a:off x="4997236" y="2253835"/>
            <a:ext cx="3319180" cy="0"/>
          </a:xfrm>
          <a:prstGeom prst="line">
            <a:avLst/>
          </a:prstGeom>
          <a:noFill/>
          <a:ln w="9525" cap="flat" cmpd="sng" algn="ctr">
            <a:solidFill>
              <a:schemeClr val="tx1">
                <a:lumMod val="50000"/>
                <a:lumOff val="50000"/>
              </a:schemeClr>
            </a:solidFill>
            <a:prstDash val="dash"/>
          </a:ln>
          <a:effectLst/>
        </p:spPr>
      </p:cxnSp>
      <p:cxnSp>
        <p:nvCxnSpPr>
          <p:cNvPr id="12" name="直接连接符 11"/>
          <p:cNvCxnSpPr/>
          <p:nvPr/>
        </p:nvCxnSpPr>
        <p:spPr>
          <a:xfrm>
            <a:off x="4996625" y="3333955"/>
            <a:ext cx="3319791" cy="0"/>
          </a:xfrm>
          <a:prstGeom prst="line">
            <a:avLst/>
          </a:prstGeom>
          <a:noFill/>
          <a:ln w="9525" cap="flat" cmpd="sng" algn="ctr">
            <a:solidFill>
              <a:schemeClr val="tx1">
                <a:lumMod val="50000"/>
                <a:lumOff val="50000"/>
              </a:schemeClr>
            </a:solidFill>
            <a:prstDash val="dash"/>
          </a:ln>
          <a:effectLst/>
        </p:spPr>
      </p:cxnSp>
      <p:grpSp>
        <p:nvGrpSpPr>
          <p:cNvPr id="13" name="组合 12"/>
          <p:cNvGrpSpPr/>
          <p:nvPr/>
        </p:nvGrpSpPr>
        <p:grpSpPr>
          <a:xfrm>
            <a:off x="823856" y="1309572"/>
            <a:ext cx="3771528" cy="3422418"/>
            <a:chOff x="512440" y="949532"/>
            <a:chExt cx="3771528" cy="3422418"/>
          </a:xfrm>
        </p:grpSpPr>
        <p:pic>
          <p:nvPicPr>
            <p:cNvPr id="14"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2440" y="949532"/>
              <a:ext cx="3771528" cy="3422418"/>
            </a:xfrm>
            <a:prstGeom prst="rect">
              <a:avLst/>
            </a:prstGeom>
          </p:spPr>
        </p:pic>
        <p:pic>
          <p:nvPicPr>
            <p:cNvPr id="15"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12043" y="1156746"/>
              <a:ext cx="3366858" cy="215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透明"/>
            <p:cNvSpPr>
              <a:spLocks/>
            </p:cNvSpPr>
            <p:nvPr/>
          </p:nvSpPr>
          <p:spPr bwMode="auto">
            <a:xfrm>
              <a:off x="2343885" y="1156746"/>
              <a:ext cx="1738915" cy="2176456"/>
            </a:xfrm>
            <a:custGeom>
              <a:avLst/>
              <a:gdLst>
                <a:gd name="T0" fmla="*/ 1682 w 1682"/>
                <a:gd name="T1" fmla="*/ 0 h 2069"/>
                <a:gd name="T2" fmla="*/ 789 w 1682"/>
                <a:gd name="T3" fmla="*/ 0 h 2069"/>
                <a:gd name="T4" fmla="*/ 0 w 1682"/>
                <a:gd name="T5" fmla="*/ 2069 h 2069"/>
                <a:gd name="T6" fmla="*/ 1682 w 1682"/>
                <a:gd name="T7" fmla="*/ 2069 h 2069"/>
                <a:gd name="T8" fmla="*/ 1682 w 1682"/>
                <a:gd name="T9" fmla="*/ 0 h 2069"/>
              </a:gdLst>
              <a:ahLst/>
              <a:cxnLst>
                <a:cxn ang="0">
                  <a:pos x="T0" y="T1"/>
                </a:cxn>
                <a:cxn ang="0">
                  <a:pos x="T2" y="T3"/>
                </a:cxn>
                <a:cxn ang="0">
                  <a:pos x="T4" y="T5"/>
                </a:cxn>
                <a:cxn ang="0">
                  <a:pos x="T6" y="T7"/>
                </a:cxn>
                <a:cxn ang="0">
                  <a:pos x="T8" y="T9"/>
                </a:cxn>
              </a:cxnLst>
              <a:rect l="0" t="0" r="r" b="b"/>
              <a:pathLst>
                <a:path w="1682" h="2069">
                  <a:moveTo>
                    <a:pt x="1682" y="0"/>
                  </a:moveTo>
                  <a:lnTo>
                    <a:pt x="789" y="0"/>
                  </a:lnTo>
                  <a:lnTo>
                    <a:pt x="0" y="2069"/>
                  </a:lnTo>
                  <a:lnTo>
                    <a:pt x="1682" y="2069"/>
                  </a:lnTo>
                  <a:lnTo>
                    <a:pt x="1682" y="0"/>
                  </a:lnTo>
                  <a:close/>
                </a:path>
              </a:pathLst>
            </a:custGeom>
            <a:gradFill flip="none" rotWithShape="1">
              <a:gsLst>
                <a:gs pos="0">
                  <a:schemeClr val="bg1">
                    <a:alpha val="30000"/>
                  </a:schemeClr>
                </a:gs>
                <a:gs pos="23000">
                  <a:schemeClr val="bg1">
                    <a:alpha val="20000"/>
                  </a:schemeClr>
                </a:gs>
                <a:gs pos="100000">
                  <a:schemeClr val="bg1">
                    <a:alpha val="0"/>
                  </a:schemeClr>
                </a:gs>
              </a:gsLst>
              <a:lin ang="81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 name="组合 16"/>
          <p:cNvGrpSpPr/>
          <p:nvPr/>
        </p:nvGrpSpPr>
        <p:grpSpPr>
          <a:xfrm>
            <a:off x="4955424" y="1499689"/>
            <a:ext cx="599448" cy="599448"/>
            <a:chOff x="4955424" y="1457564"/>
            <a:chExt cx="599448" cy="599448"/>
          </a:xfrm>
        </p:grpSpPr>
        <p:sp>
          <p:nvSpPr>
            <p:cNvPr id="18" name="椭圆 17"/>
            <p:cNvSpPr/>
            <p:nvPr/>
          </p:nvSpPr>
          <p:spPr>
            <a:xfrm>
              <a:off x="4955424" y="1457564"/>
              <a:ext cx="599448" cy="599448"/>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19" name="Freeform 13"/>
            <p:cNvSpPr>
              <a:spLocks noEditPoints="1"/>
            </p:cNvSpPr>
            <p:nvPr/>
          </p:nvSpPr>
          <p:spPr bwMode="auto">
            <a:xfrm>
              <a:off x="5110341" y="1644432"/>
              <a:ext cx="289613" cy="227488"/>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0" name="组合 19"/>
          <p:cNvGrpSpPr/>
          <p:nvPr/>
        </p:nvGrpSpPr>
        <p:grpSpPr>
          <a:xfrm>
            <a:off x="4970854" y="2494785"/>
            <a:ext cx="599448" cy="599448"/>
            <a:chOff x="4970854" y="2513407"/>
            <a:chExt cx="599448" cy="599448"/>
          </a:xfrm>
        </p:grpSpPr>
        <p:sp>
          <p:nvSpPr>
            <p:cNvPr id="21" name="椭圆 20"/>
            <p:cNvSpPr/>
            <p:nvPr/>
          </p:nvSpPr>
          <p:spPr>
            <a:xfrm>
              <a:off x="4970854" y="2513407"/>
              <a:ext cx="599448" cy="599448"/>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22" name="Freeform 17"/>
            <p:cNvSpPr>
              <a:spLocks noEditPoints="1"/>
            </p:cNvSpPr>
            <p:nvPr/>
          </p:nvSpPr>
          <p:spPr bwMode="auto">
            <a:xfrm>
              <a:off x="5110341" y="2641777"/>
              <a:ext cx="289614" cy="309707"/>
            </a:xfrm>
            <a:custGeom>
              <a:avLst/>
              <a:gdLst>
                <a:gd name="T0" fmla="*/ 224 w 593"/>
                <a:gd name="T1" fmla="*/ 394 h 633"/>
                <a:gd name="T2" fmla="*/ 213 w 593"/>
                <a:gd name="T3" fmla="*/ 358 h 633"/>
                <a:gd name="T4" fmla="*/ 259 w 593"/>
                <a:gd name="T5" fmla="*/ 173 h 633"/>
                <a:gd name="T6" fmla="*/ 307 w 593"/>
                <a:gd name="T7" fmla="*/ 323 h 633"/>
                <a:gd name="T8" fmla="*/ 367 w 593"/>
                <a:gd name="T9" fmla="*/ 149 h 633"/>
                <a:gd name="T10" fmla="*/ 234 w 593"/>
                <a:gd name="T11" fmla="*/ 296 h 633"/>
                <a:gd name="T12" fmla="*/ 223 w 593"/>
                <a:gd name="T13" fmla="*/ 315 h 633"/>
                <a:gd name="T14" fmla="*/ 304 w 593"/>
                <a:gd name="T15" fmla="*/ 363 h 633"/>
                <a:gd name="T16" fmla="*/ 391 w 593"/>
                <a:gd name="T17" fmla="*/ 127 h 633"/>
                <a:gd name="T18" fmla="*/ 395 w 593"/>
                <a:gd name="T19" fmla="*/ 81 h 633"/>
                <a:gd name="T20" fmla="*/ 391 w 593"/>
                <a:gd name="T21" fmla="*/ 127 h 633"/>
                <a:gd name="T22" fmla="*/ 463 w 593"/>
                <a:gd name="T23" fmla="*/ 149 h 633"/>
                <a:gd name="T24" fmla="*/ 417 w 593"/>
                <a:gd name="T25" fmla="*/ 154 h 633"/>
                <a:gd name="T26" fmla="*/ 338 w 593"/>
                <a:gd name="T27" fmla="*/ 107 h 633"/>
                <a:gd name="T28" fmla="*/ 319 w 593"/>
                <a:gd name="T29" fmla="*/ 65 h 633"/>
                <a:gd name="T30" fmla="*/ 338 w 593"/>
                <a:gd name="T31" fmla="*/ 107 h 633"/>
                <a:gd name="T32" fmla="*/ 261 w 593"/>
                <a:gd name="T33" fmla="*/ 79 h 633"/>
                <a:gd name="T34" fmla="*/ 266 w 593"/>
                <a:gd name="T35" fmla="*/ 125 h 633"/>
                <a:gd name="T36" fmla="*/ 435 w 593"/>
                <a:gd name="T37" fmla="*/ 226 h 633"/>
                <a:gd name="T38" fmla="*/ 477 w 593"/>
                <a:gd name="T39" fmla="*/ 207 h 633"/>
                <a:gd name="T40" fmla="*/ 435 w 593"/>
                <a:gd name="T41" fmla="*/ 226 h 633"/>
                <a:gd name="T42" fmla="*/ 218 w 593"/>
                <a:gd name="T43" fmla="*/ 324 h 633"/>
                <a:gd name="T44" fmla="*/ 206 w 593"/>
                <a:gd name="T45" fmla="*/ 344 h 633"/>
                <a:gd name="T46" fmla="*/ 288 w 593"/>
                <a:gd name="T47" fmla="*/ 391 h 633"/>
                <a:gd name="T48" fmla="*/ 216 w 593"/>
                <a:gd name="T49" fmla="*/ 633 h 633"/>
                <a:gd name="T50" fmla="*/ 231 w 593"/>
                <a:gd name="T51" fmla="*/ 37 h 633"/>
                <a:gd name="T52" fmla="*/ 564 w 593"/>
                <a:gd name="T53" fmla="*/ 180 h 633"/>
                <a:gd name="T54" fmla="*/ 569 w 593"/>
                <a:gd name="T55" fmla="*/ 276 h 633"/>
                <a:gd name="T56" fmla="*/ 586 w 593"/>
                <a:gd name="T57" fmla="*/ 396 h 633"/>
                <a:gd name="T58" fmla="*/ 565 w 593"/>
                <a:gd name="T59" fmla="*/ 498 h 633"/>
                <a:gd name="T60" fmla="*/ 442 w 593"/>
                <a:gd name="T61" fmla="*/ 526 h 633"/>
                <a:gd name="T62" fmla="*/ 216 w 593"/>
                <a:gd name="T6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 name="组合 22"/>
          <p:cNvGrpSpPr/>
          <p:nvPr/>
        </p:nvGrpSpPr>
        <p:grpSpPr>
          <a:xfrm>
            <a:off x="4988609" y="3457874"/>
            <a:ext cx="599448" cy="599448"/>
            <a:chOff x="4988609" y="3551062"/>
            <a:chExt cx="599448" cy="599448"/>
          </a:xfrm>
        </p:grpSpPr>
        <p:sp>
          <p:nvSpPr>
            <p:cNvPr id="24" name="椭圆 23"/>
            <p:cNvSpPr/>
            <p:nvPr/>
          </p:nvSpPr>
          <p:spPr>
            <a:xfrm>
              <a:off x="4988609" y="3551062"/>
              <a:ext cx="599448" cy="599448"/>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25" name="Freeform 19"/>
            <p:cNvSpPr>
              <a:spLocks noEditPoints="1"/>
            </p:cNvSpPr>
            <p:nvPr/>
          </p:nvSpPr>
          <p:spPr bwMode="auto">
            <a:xfrm>
              <a:off x="5140570" y="3710860"/>
              <a:ext cx="295526" cy="279852"/>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7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63433488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par>
                                <p:cTn id="13" presetID="10"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par>
                                <p:cTn id="19" presetID="63" presetClass="path" presetSubtype="0" fill="hold" nodeType="withEffect">
                                  <p:stCondLst>
                                    <p:cond delay="0"/>
                                  </p:stCondLst>
                                  <p:childTnLst>
                                    <p:animMotion origin="layout" path="M -0.26371 0.15031 L -2.77778E-6 -1.35802E-6 " pathEditMode="relative" rAng="0" ptsTypes="AA">
                                      <p:cBhvr>
                                        <p:cTn id="20" dur="1000" fill="hold"/>
                                        <p:tgtEl>
                                          <p:spTgt spid="17"/>
                                        </p:tgtEl>
                                        <p:attrNameLst>
                                          <p:attrName>ppt_x</p:attrName>
                                          <p:attrName>ppt_y</p:attrName>
                                        </p:attrNameLst>
                                      </p:cBhvr>
                                      <p:rCtr x="13177" y="-7531"/>
                                    </p:animMotion>
                                  </p:childTnLst>
                                </p:cTn>
                              </p:par>
                              <p:par>
                                <p:cTn id="21" presetID="63" presetClass="path" presetSubtype="0" fill="hold" nodeType="withEffect">
                                  <p:stCondLst>
                                    <p:cond delay="0"/>
                                  </p:stCondLst>
                                  <p:childTnLst>
                                    <p:animMotion origin="layout" path="M -0.26545 -0.00123 L 1.11111E-6 1.23457E-7 " pathEditMode="relative" rAng="0" ptsTypes="AA">
                                      <p:cBhvr>
                                        <p:cTn id="22" dur="1000" fill="hold"/>
                                        <p:tgtEl>
                                          <p:spTgt spid="20"/>
                                        </p:tgtEl>
                                        <p:attrNameLst>
                                          <p:attrName>ppt_x</p:attrName>
                                          <p:attrName>ppt_y</p:attrName>
                                        </p:attrNameLst>
                                      </p:cBhvr>
                                      <p:rCtr x="13264" y="62"/>
                                    </p:animMotion>
                                  </p:childTnLst>
                                </p:cTn>
                              </p:par>
                              <p:par>
                                <p:cTn id="23" presetID="63" presetClass="path" presetSubtype="0" fill="hold" nodeType="withEffect">
                                  <p:stCondLst>
                                    <p:cond delay="0"/>
                                  </p:stCondLst>
                                  <p:childTnLst>
                                    <p:animMotion origin="layout" path="M -0.26736 -0.1605 L 1.38889E-6 4.44444E-6 " pathEditMode="relative" rAng="0" ptsTypes="AA">
                                      <p:cBhvr>
                                        <p:cTn id="24" dur="1000" fill="hold"/>
                                        <p:tgtEl>
                                          <p:spTgt spid="23"/>
                                        </p:tgtEl>
                                        <p:attrNameLst>
                                          <p:attrName>ppt_x</p:attrName>
                                          <p:attrName>ppt_y</p:attrName>
                                        </p:attrNameLst>
                                      </p:cBhvr>
                                      <p:rCtr x="13368" y="8025"/>
                                    </p:animMotion>
                                  </p:childTnLst>
                                </p:cTn>
                              </p:par>
                              <p:par>
                                <p:cTn id="25" presetID="8" presetClass="emph" presetSubtype="0" fill="hold" nodeType="withEffect">
                                  <p:stCondLst>
                                    <p:cond delay="0"/>
                                  </p:stCondLst>
                                  <p:childTnLst>
                                    <p:animRot by="21600000">
                                      <p:cBhvr>
                                        <p:cTn id="26" dur="1000" fill="hold"/>
                                        <p:tgtEl>
                                          <p:spTgt spid="20"/>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17"/>
                                        </p:tgtEl>
                                        <p:attrNameLst>
                                          <p:attrName>r</p:attrName>
                                        </p:attrNameLst>
                                      </p:cBhvr>
                                    </p:animRot>
                                  </p:childTnLst>
                                </p:cTn>
                              </p:par>
                              <p:par>
                                <p:cTn id="29" presetID="8" presetClass="emph" presetSubtype="0" fill="hold" nodeType="withEffect">
                                  <p:stCondLst>
                                    <p:cond delay="0"/>
                                  </p:stCondLst>
                                  <p:childTnLst>
                                    <p:animRot by="21600000">
                                      <p:cBhvr>
                                        <p:cTn id="30" dur="1000" fill="hold"/>
                                        <p:tgtEl>
                                          <p:spTgt spid="23"/>
                                        </p:tgtEl>
                                        <p:attrNameLst>
                                          <p:attrName>r</p:attrName>
                                        </p:attrNameLst>
                                      </p:cBhvr>
                                    </p:animRot>
                                  </p:childTnLst>
                                </p:cTn>
                              </p:par>
                            </p:childTnLst>
                          </p:cTn>
                        </p:par>
                        <p:par>
                          <p:cTn id="31" fill="hold">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22" presetClass="entr" presetSubtype="8"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500"/>
                                        <p:tgtEl>
                                          <p:spTgt spid="11"/>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500"/>
                                        <p:tgtEl>
                                          <p:spTgt spid="9"/>
                                        </p:tgtEl>
                                      </p:cBhvr>
                                    </p:animEffect>
                                  </p:childTnLst>
                                </p:cTn>
                              </p:par>
                              <p:par>
                                <p:cTn id="41" presetID="22" presetClass="entr" presetSubtype="8" fill="hold" nodeType="withEffect">
                                  <p:stCondLst>
                                    <p:cond delay="50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par>
                                <p:cTn id="44" presetID="10" presetClass="entr" presetSubtype="0" fill="hold" grpId="0" nodeType="withEffect">
                                  <p:stCondLst>
                                    <p:cond delay="100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 name="Group 3"/>
          <p:cNvGrpSpPr/>
          <p:nvPr/>
        </p:nvGrpSpPr>
        <p:grpSpPr>
          <a:xfrm>
            <a:off x="4283819" y="1263888"/>
            <a:ext cx="521594" cy="3612118"/>
            <a:chOff x="4160049" y="1274619"/>
            <a:chExt cx="695459" cy="4816157"/>
          </a:xfrm>
          <a:solidFill>
            <a:schemeClr val="bg1">
              <a:lumMod val="75000"/>
            </a:schemeClr>
          </a:solidFill>
        </p:grpSpPr>
        <p:sp>
          <p:nvSpPr>
            <p:cNvPr id="9" name="Rectangle 4"/>
            <p:cNvSpPr/>
            <p:nvPr/>
          </p:nvSpPr>
          <p:spPr>
            <a:xfrm>
              <a:off x="4160049" y="1274619"/>
              <a:ext cx="695459" cy="40597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10" name="Isosceles Triangle 5"/>
            <p:cNvSpPr/>
            <p:nvPr/>
          </p:nvSpPr>
          <p:spPr>
            <a:xfrm flipV="1">
              <a:off x="4160049" y="5334390"/>
              <a:ext cx="695459" cy="75638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11" name="Isosceles Triangle 6"/>
            <p:cNvSpPr/>
            <p:nvPr/>
          </p:nvSpPr>
          <p:spPr>
            <a:xfrm flipV="1">
              <a:off x="4399999" y="5852463"/>
              <a:ext cx="220319" cy="23831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grpSp>
        <p:nvGrpSpPr>
          <p:cNvPr id="12" name="Group 7"/>
          <p:cNvGrpSpPr/>
          <p:nvPr/>
        </p:nvGrpSpPr>
        <p:grpSpPr>
          <a:xfrm>
            <a:off x="3760318" y="3086242"/>
            <a:ext cx="1045094" cy="1004080"/>
            <a:chOff x="5013756" y="3958570"/>
            <a:chExt cx="1393459" cy="1338773"/>
          </a:xfrm>
        </p:grpSpPr>
        <p:sp>
          <p:nvSpPr>
            <p:cNvPr id="13" name="Diamond 8"/>
            <p:cNvSpPr/>
            <p:nvPr/>
          </p:nvSpPr>
          <p:spPr>
            <a:xfrm>
              <a:off x="5013756" y="3958570"/>
              <a:ext cx="1393459" cy="1338773"/>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14" name="Group 9"/>
            <p:cNvGrpSpPr/>
            <p:nvPr/>
          </p:nvGrpSpPr>
          <p:grpSpPr>
            <a:xfrm>
              <a:off x="5478313" y="4439043"/>
              <a:ext cx="464344" cy="377825"/>
              <a:chOff x="10074275" y="4479132"/>
              <a:chExt cx="464344" cy="377825"/>
            </a:xfrm>
            <a:solidFill>
              <a:schemeClr val="bg1"/>
            </a:solidFill>
          </p:grpSpPr>
          <p:sp>
            <p:nvSpPr>
              <p:cNvPr id="15" name="AutoShape 5"/>
              <p:cNvSpPr>
                <a:spLocks/>
              </p:cNvSpPr>
              <p:nvPr/>
            </p:nvSpPr>
            <p:spPr bwMode="auto">
              <a:xfrm>
                <a:off x="10393363" y="4595019"/>
                <a:ext cx="87313"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6" name="AutoShape 6"/>
              <p:cNvSpPr>
                <a:spLocks/>
              </p:cNvSpPr>
              <p:nvPr/>
            </p:nvSpPr>
            <p:spPr bwMode="auto">
              <a:xfrm>
                <a:off x="10074275" y="4479132"/>
                <a:ext cx="464344" cy="377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17" name="Group 12"/>
          <p:cNvGrpSpPr/>
          <p:nvPr/>
        </p:nvGrpSpPr>
        <p:grpSpPr>
          <a:xfrm>
            <a:off x="4283819" y="1263888"/>
            <a:ext cx="1045094" cy="1004080"/>
            <a:chOff x="5711758" y="1528765"/>
            <a:chExt cx="1393459" cy="1338773"/>
          </a:xfrm>
        </p:grpSpPr>
        <p:sp>
          <p:nvSpPr>
            <p:cNvPr id="18" name="Diamond 13"/>
            <p:cNvSpPr/>
            <p:nvPr/>
          </p:nvSpPr>
          <p:spPr>
            <a:xfrm>
              <a:off x="5711758" y="1528765"/>
              <a:ext cx="1393459" cy="1338773"/>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19" name="AutoShape 83"/>
            <p:cNvSpPr>
              <a:spLocks/>
            </p:cNvSpPr>
            <p:nvPr/>
          </p:nvSpPr>
          <p:spPr bwMode="auto">
            <a:xfrm>
              <a:off x="6169646" y="2025969"/>
              <a:ext cx="464344"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bg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nvGrpSpPr>
          <p:cNvPr id="20" name="Group 15"/>
          <p:cNvGrpSpPr/>
          <p:nvPr/>
        </p:nvGrpSpPr>
        <p:grpSpPr>
          <a:xfrm>
            <a:off x="4282866" y="2487796"/>
            <a:ext cx="1045094" cy="1004080"/>
            <a:chOff x="5710487" y="3160643"/>
            <a:chExt cx="1393459" cy="1338773"/>
          </a:xfrm>
        </p:grpSpPr>
        <p:sp>
          <p:nvSpPr>
            <p:cNvPr id="21" name="Diamond 16"/>
            <p:cNvSpPr/>
            <p:nvPr/>
          </p:nvSpPr>
          <p:spPr>
            <a:xfrm>
              <a:off x="5710487" y="3160643"/>
              <a:ext cx="1393459" cy="1338773"/>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22" name="Group 17"/>
            <p:cNvGrpSpPr/>
            <p:nvPr/>
          </p:nvGrpSpPr>
          <p:grpSpPr>
            <a:xfrm>
              <a:off x="6175045" y="3597325"/>
              <a:ext cx="464344" cy="464344"/>
              <a:chOff x="4439444" y="2582069"/>
              <a:chExt cx="464344" cy="464344"/>
            </a:xfrm>
            <a:solidFill>
              <a:schemeClr val="bg1"/>
            </a:solidFill>
          </p:grpSpPr>
          <p:sp>
            <p:nvSpPr>
              <p:cNvPr id="23"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24"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25"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26" name="Group 21"/>
          <p:cNvGrpSpPr/>
          <p:nvPr/>
        </p:nvGrpSpPr>
        <p:grpSpPr>
          <a:xfrm>
            <a:off x="3760318" y="1875842"/>
            <a:ext cx="1045094" cy="1004080"/>
            <a:chOff x="5013757" y="2344704"/>
            <a:chExt cx="1393459" cy="1338773"/>
          </a:xfrm>
        </p:grpSpPr>
        <p:sp>
          <p:nvSpPr>
            <p:cNvPr id="27" name="Diamond 22"/>
            <p:cNvSpPr/>
            <p:nvPr/>
          </p:nvSpPr>
          <p:spPr>
            <a:xfrm>
              <a:off x="5013757" y="2344704"/>
              <a:ext cx="1393459" cy="1338773"/>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28" name="Group 23"/>
            <p:cNvGrpSpPr/>
            <p:nvPr/>
          </p:nvGrpSpPr>
          <p:grpSpPr>
            <a:xfrm>
              <a:off x="5478313" y="2752368"/>
              <a:ext cx="464344" cy="464344"/>
              <a:chOff x="4439444" y="1652588"/>
              <a:chExt cx="464344" cy="464344"/>
            </a:xfrm>
            <a:solidFill>
              <a:schemeClr val="bg2"/>
            </a:solidFill>
          </p:grpSpPr>
          <p:sp>
            <p:nvSpPr>
              <p:cNvPr id="29"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30"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31"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sp>
        <p:nvSpPr>
          <p:cNvPr id="32" name="TextBox 42"/>
          <p:cNvSpPr txBox="1"/>
          <p:nvPr/>
        </p:nvSpPr>
        <p:spPr>
          <a:xfrm>
            <a:off x="2455892" y="2211449"/>
            <a:ext cx="1107996" cy="276999"/>
          </a:xfrm>
          <a:prstGeom prst="rect">
            <a:avLst/>
          </a:prstGeom>
          <a:noFill/>
        </p:spPr>
        <p:txBody>
          <a:bodyPr wrap="none" rtlCol="0">
            <a:spAutoFit/>
          </a:bodyPr>
          <a:lstStyle/>
          <a:p>
            <a:pPr algn="r"/>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33" name="TextBox 43"/>
          <p:cNvSpPr txBox="1"/>
          <p:nvPr/>
        </p:nvSpPr>
        <p:spPr>
          <a:xfrm>
            <a:off x="1081798" y="2446960"/>
            <a:ext cx="2466850" cy="369332"/>
          </a:xfrm>
          <a:prstGeom prst="rect">
            <a:avLst/>
          </a:prstGeom>
          <a:noFill/>
        </p:spPr>
        <p:txBody>
          <a:bodyPr wrap="square" rtlCol="0">
            <a:spAutoFit/>
          </a:bodyPr>
          <a:lstStyle/>
          <a:p>
            <a:pPr algn="r"/>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900" dirty="0" smtClean="0">
                <a:solidFill>
                  <a:schemeClr val="tx1">
                    <a:lumMod val="65000"/>
                    <a:lumOff val="35000"/>
                  </a:schemeClr>
                </a:solidFill>
                <a:latin typeface="微软雅黑" pitchFamily="34" charset="-122"/>
                <a:ea typeface="微软雅黑" pitchFamily="34" charset="-122"/>
              </a:rPr>
              <a:t>内容专业</a:t>
            </a:r>
            <a:r>
              <a:rPr lang="zh-CN" altLang="en-US" sz="900" dirty="0">
                <a:solidFill>
                  <a:schemeClr val="tx1">
                    <a:lumMod val="65000"/>
                    <a:lumOff val="35000"/>
                  </a:schemeClr>
                </a:solidFill>
                <a:latin typeface="微软雅黑" pitchFamily="34" charset="-122"/>
                <a:ea typeface="微软雅黑" pitchFamily="34" charset="-122"/>
              </a:rPr>
              <a:t>设计</a:t>
            </a:r>
            <a:r>
              <a:rPr lang="en-US" altLang="zh-CN" sz="900" dirty="0">
                <a:solidFill>
                  <a:schemeClr val="tx1">
                    <a:lumMod val="65000"/>
                    <a:lumOff val="35000"/>
                  </a:schemeClr>
                </a:solidFill>
                <a:latin typeface="微软雅黑" pitchFamily="34" charset="-122"/>
                <a:ea typeface="微软雅黑" pitchFamily="34" charset="-122"/>
              </a:rPr>
              <a:t>……</a:t>
            </a:r>
          </a:p>
        </p:txBody>
      </p:sp>
      <p:sp>
        <p:nvSpPr>
          <p:cNvPr id="34" name="TextBox 44"/>
          <p:cNvSpPr txBox="1"/>
          <p:nvPr/>
        </p:nvSpPr>
        <p:spPr>
          <a:xfrm>
            <a:off x="2455892" y="3282935"/>
            <a:ext cx="1107996" cy="276999"/>
          </a:xfrm>
          <a:prstGeom prst="rect">
            <a:avLst/>
          </a:prstGeom>
          <a:noFill/>
        </p:spPr>
        <p:txBody>
          <a:bodyPr wrap="none" rtlCol="0">
            <a:spAutoFit/>
          </a:bodyPr>
          <a:lstStyle/>
          <a:p>
            <a:pPr algn="r"/>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35" name="TextBox 45"/>
          <p:cNvSpPr txBox="1"/>
          <p:nvPr/>
        </p:nvSpPr>
        <p:spPr>
          <a:xfrm>
            <a:off x="1081798" y="3518446"/>
            <a:ext cx="2466850" cy="369332"/>
          </a:xfrm>
          <a:prstGeom prst="rect">
            <a:avLst/>
          </a:prstGeom>
          <a:noFill/>
        </p:spPr>
        <p:txBody>
          <a:bodyPr wrap="square" rtlCol="0">
            <a:spAutoFit/>
          </a:bodyPr>
          <a:lstStyle/>
          <a:p>
            <a:pPr algn="r"/>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900" dirty="0" smtClean="0">
                <a:solidFill>
                  <a:schemeClr val="tx1">
                    <a:lumMod val="65000"/>
                    <a:lumOff val="35000"/>
                  </a:schemeClr>
                </a:solidFill>
                <a:latin typeface="微软雅黑" pitchFamily="34" charset="-122"/>
                <a:ea typeface="微软雅黑" pitchFamily="34" charset="-122"/>
              </a:rPr>
              <a:t>内容专业</a:t>
            </a:r>
            <a:r>
              <a:rPr lang="zh-CN" altLang="en-US" sz="900" dirty="0">
                <a:solidFill>
                  <a:schemeClr val="tx1">
                    <a:lumMod val="65000"/>
                    <a:lumOff val="35000"/>
                  </a:schemeClr>
                </a:solidFill>
                <a:latin typeface="微软雅黑" pitchFamily="34" charset="-122"/>
                <a:ea typeface="微软雅黑" pitchFamily="34" charset="-122"/>
              </a:rPr>
              <a:t>设计</a:t>
            </a:r>
            <a:r>
              <a:rPr lang="en-US" altLang="zh-CN" sz="900" dirty="0">
                <a:solidFill>
                  <a:schemeClr val="tx1">
                    <a:lumMod val="65000"/>
                    <a:lumOff val="35000"/>
                  </a:schemeClr>
                </a:solidFill>
                <a:latin typeface="微软雅黑" pitchFamily="34" charset="-122"/>
                <a:ea typeface="微软雅黑" pitchFamily="34" charset="-122"/>
              </a:rPr>
              <a:t>……</a:t>
            </a:r>
          </a:p>
        </p:txBody>
      </p:sp>
      <p:sp>
        <p:nvSpPr>
          <p:cNvPr id="36" name="TextBox 46"/>
          <p:cNvSpPr txBox="1"/>
          <p:nvPr/>
        </p:nvSpPr>
        <p:spPr>
          <a:xfrm>
            <a:off x="5430154" y="1516791"/>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37" name="TextBox 47"/>
          <p:cNvSpPr txBox="1"/>
          <p:nvPr/>
        </p:nvSpPr>
        <p:spPr>
          <a:xfrm>
            <a:off x="5430154" y="1752302"/>
            <a:ext cx="2466850"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点击输入简要文本内容，文字内容需概况精炼的说明该分项内容</a:t>
            </a:r>
            <a:r>
              <a:rPr lang="en-US" altLang="zh-CN" sz="900" dirty="0" smtClean="0">
                <a:solidFill>
                  <a:schemeClr val="tx1">
                    <a:lumMod val="65000"/>
                    <a:lumOff val="35000"/>
                  </a:schemeClr>
                </a:solidFill>
                <a:latin typeface="微软雅黑" pitchFamily="34" charset="-122"/>
                <a:ea typeface="微软雅黑" pitchFamily="34" charset="-122"/>
              </a:rPr>
              <a:t>l</a:t>
            </a:r>
            <a:r>
              <a:rPr lang="zh-CN" altLang="en-US" sz="900" dirty="0" smtClean="0">
                <a:solidFill>
                  <a:schemeClr val="tx1">
                    <a:lumMod val="65000"/>
                    <a:lumOff val="35000"/>
                  </a:schemeClr>
                </a:solidFill>
                <a:latin typeface="微软雅黑" pitchFamily="34" charset="-122"/>
                <a:ea typeface="微软雅黑" pitchFamily="34" charset="-122"/>
              </a:rPr>
              <a:t>专业</a:t>
            </a:r>
            <a:r>
              <a:rPr lang="zh-CN" altLang="en-US" sz="900" dirty="0">
                <a:solidFill>
                  <a:schemeClr val="tx1">
                    <a:lumMod val="65000"/>
                    <a:lumOff val="35000"/>
                  </a:schemeClr>
                </a:solidFill>
                <a:latin typeface="微软雅黑" pitchFamily="34" charset="-122"/>
                <a:ea typeface="微软雅黑" pitchFamily="34" charset="-122"/>
              </a:rPr>
              <a:t>设计</a:t>
            </a:r>
            <a:r>
              <a:rPr lang="en-US" altLang="zh-CN" sz="900" dirty="0">
                <a:solidFill>
                  <a:schemeClr val="tx1">
                    <a:lumMod val="65000"/>
                    <a:lumOff val="35000"/>
                  </a:schemeClr>
                </a:solidFill>
                <a:latin typeface="微软雅黑" pitchFamily="34" charset="-122"/>
                <a:ea typeface="微软雅黑" pitchFamily="34" charset="-122"/>
              </a:rPr>
              <a:t>……</a:t>
            </a:r>
          </a:p>
        </p:txBody>
      </p:sp>
      <p:sp>
        <p:nvSpPr>
          <p:cNvPr id="38" name="TextBox 48"/>
          <p:cNvSpPr txBox="1"/>
          <p:nvPr/>
        </p:nvSpPr>
        <p:spPr>
          <a:xfrm>
            <a:off x="5430154" y="2588277"/>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39" name="TextBox 49"/>
          <p:cNvSpPr txBox="1"/>
          <p:nvPr/>
        </p:nvSpPr>
        <p:spPr>
          <a:xfrm>
            <a:off x="5430154" y="2823788"/>
            <a:ext cx="2466850"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900" dirty="0" smtClean="0">
                <a:solidFill>
                  <a:schemeClr val="tx1">
                    <a:lumMod val="65000"/>
                    <a:lumOff val="35000"/>
                  </a:schemeClr>
                </a:solidFill>
                <a:latin typeface="微软雅黑" pitchFamily="34" charset="-122"/>
                <a:ea typeface="微软雅黑" pitchFamily="34" charset="-122"/>
              </a:rPr>
              <a:t>内容专业</a:t>
            </a:r>
            <a:r>
              <a:rPr lang="zh-CN" altLang="en-US" sz="900" dirty="0">
                <a:solidFill>
                  <a:schemeClr val="tx1">
                    <a:lumMod val="65000"/>
                    <a:lumOff val="35000"/>
                  </a:schemeClr>
                </a:solidFill>
                <a:latin typeface="微软雅黑" pitchFamily="34" charset="-122"/>
                <a:ea typeface="微软雅黑" pitchFamily="34" charset="-122"/>
              </a:rPr>
              <a:t>设计</a:t>
            </a:r>
            <a:r>
              <a:rPr lang="en-US" altLang="zh-CN" sz="900" dirty="0">
                <a:solidFill>
                  <a:schemeClr val="tx1">
                    <a:lumMod val="65000"/>
                    <a:lumOff val="35000"/>
                  </a:schemeClr>
                </a:solidFill>
                <a:latin typeface="微软雅黑" pitchFamily="34" charset="-122"/>
                <a:ea typeface="微软雅黑" pitchFamily="34" charset="-122"/>
              </a:rPr>
              <a:t>……</a:t>
            </a:r>
          </a:p>
        </p:txBody>
      </p:sp>
    </p:spTree>
    <p:extLst>
      <p:ext uri="{BB962C8B-B14F-4D97-AF65-F5344CB8AC3E}">
        <p14:creationId xmlns:p14="http://schemas.microsoft.com/office/powerpoint/2010/main" val="387422994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50" fill="hold"/>
                                        <p:tgtEl>
                                          <p:spTgt spid="8"/>
                                        </p:tgtEl>
                                        <p:attrNameLst>
                                          <p:attrName>ppt_x</p:attrName>
                                        </p:attrNameLst>
                                      </p:cBhvr>
                                      <p:tavLst>
                                        <p:tav tm="0">
                                          <p:val>
                                            <p:strVal val="#ppt_x"/>
                                          </p:val>
                                        </p:tav>
                                        <p:tav tm="100000">
                                          <p:val>
                                            <p:strVal val="#ppt_x"/>
                                          </p:val>
                                        </p:tav>
                                      </p:tavLst>
                                    </p:anim>
                                    <p:anim calcmode="lin" valueType="num">
                                      <p:cBhvr additive="base">
                                        <p:cTn id="8" dur="250" fill="hold"/>
                                        <p:tgtEl>
                                          <p:spTgt spid="8"/>
                                        </p:tgtEl>
                                        <p:attrNameLst>
                                          <p:attrName>ppt_y</p:attrName>
                                        </p:attrNameLst>
                                      </p:cBhvr>
                                      <p:tavLst>
                                        <p:tav tm="0">
                                          <p:val>
                                            <p:strVal val="0-#ppt_h/2"/>
                                          </p:val>
                                        </p:tav>
                                        <p:tav tm="100000">
                                          <p:val>
                                            <p:strVal val="#ppt_y"/>
                                          </p:val>
                                        </p:tav>
                                      </p:tavLst>
                                    </p:anim>
                                  </p:childTnLst>
                                </p:cTn>
                              </p:par>
                            </p:childTnLst>
                          </p:cTn>
                        </p:par>
                        <p:par>
                          <p:cTn id="9" fill="hold">
                            <p:stCondLst>
                              <p:cond delay="250"/>
                            </p:stCondLst>
                            <p:childTnLst>
                              <p:par>
                                <p:cTn id="10" presetID="49" presetClass="entr" presetSubtype="0" decel="100000"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 calcmode="lin" valueType="num">
                                      <p:cBhvr>
                                        <p:cTn id="14" dur="500" fill="hold"/>
                                        <p:tgtEl>
                                          <p:spTgt spid="17"/>
                                        </p:tgtEl>
                                        <p:attrNameLst>
                                          <p:attrName>style.rotation</p:attrName>
                                        </p:attrNameLst>
                                      </p:cBhvr>
                                      <p:tavLst>
                                        <p:tav tm="0">
                                          <p:val>
                                            <p:fltVal val="360"/>
                                          </p:val>
                                        </p:tav>
                                        <p:tav tm="100000">
                                          <p:val>
                                            <p:fltVal val="0"/>
                                          </p:val>
                                        </p:tav>
                                      </p:tavLst>
                                    </p:anim>
                                    <p:animEffect transition="in" filter="fade">
                                      <p:cBhvr>
                                        <p:cTn id="15" dur="500"/>
                                        <p:tgtEl>
                                          <p:spTgt spid="17"/>
                                        </p:tgtEl>
                                      </p:cBhvr>
                                    </p:animEffect>
                                  </p:childTnLst>
                                </p:cTn>
                              </p:par>
                            </p:childTnLst>
                          </p:cTn>
                        </p:par>
                        <p:par>
                          <p:cTn id="16" fill="hold">
                            <p:stCondLst>
                              <p:cond delay="750"/>
                            </p:stCondLst>
                            <p:childTnLst>
                              <p:par>
                                <p:cTn id="17" presetID="2" presetClass="entr" presetSubtype="2"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250" fill="hold"/>
                                        <p:tgtEl>
                                          <p:spTgt spid="36"/>
                                        </p:tgtEl>
                                        <p:attrNameLst>
                                          <p:attrName>ppt_x</p:attrName>
                                        </p:attrNameLst>
                                      </p:cBhvr>
                                      <p:tavLst>
                                        <p:tav tm="0">
                                          <p:val>
                                            <p:strVal val="1+#ppt_w/2"/>
                                          </p:val>
                                        </p:tav>
                                        <p:tav tm="100000">
                                          <p:val>
                                            <p:strVal val="#ppt_x"/>
                                          </p:val>
                                        </p:tav>
                                      </p:tavLst>
                                    </p:anim>
                                    <p:anim calcmode="lin" valueType="num">
                                      <p:cBhvr additive="base">
                                        <p:cTn id="20" dur="250" fill="hold"/>
                                        <p:tgtEl>
                                          <p:spTgt spid="36"/>
                                        </p:tgtEl>
                                        <p:attrNameLst>
                                          <p:attrName>ppt_y</p:attrName>
                                        </p:attrNameLst>
                                      </p:cBhvr>
                                      <p:tavLst>
                                        <p:tav tm="0">
                                          <p:val>
                                            <p:strVal val="#ppt_y"/>
                                          </p:val>
                                        </p:tav>
                                        <p:tav tm="100000">
                                          <p:val>
                                            <p:strVal val="#ppt_y"/>
                                          </p:val>
                                        </p:tav>
                                      </p:tavLst>
                                    </p:anim>
                                  </p:childTnLst>
                                </p:cTn>
                              </p:par>
                              <p:par>
                                <p:cTn id="21" presetID="22" presetClass="entr" presetSubtype="1"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1250"/>
                            </p:stCondLst>
                            <p:childTnLst>
                              <p:par>
                                <p:cTn id="25" presetID="49" presetClass="entr" presetSubtype="0" decel="100000"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anim calcmode="lin" valueType="num">
                                      <p:cBhvr>
                                        <p:cTn id="29" dur="500" fill="hold"/>
                                        <p:tgtEl>
                                          <p:spTgt spid="26"/>
                                        </p:tgtEl>
                                        <p:attrNameLst>
                                          <p:attrName>style.rotation</p:attrName>
                                        </p:attrNameLst>
                                      </p:cBhvr>
                                      <p:tavLst>
                                        <p:tav tm="0">
                                          <p:val>
                                            <p:fltVal val="360"/>
                                          </p:val>
                                        </p:tav>
                                        <p:tav tm="100000">
                                          <p:val>
                                            <p:fltVal val="0"/>
                                          </p:val>
                                        </p:tav>
                                      </p:tavLst>
                                    </p:anim>
                                    <p:animEffect transition="in" filter="fade">
                                      <p:cBhvr>
                                        <p:cTn id="30" dur="500"/>
                                        <p:tgtEl>
                                          <p:spTgt spid="26"/>
                                        </p:tgtEl>
                                      </p:cBhvr>
                                    </p:animEffect>
                                  </p:childTnLst>
                                </p:cTn>
                              </p:par>
                            </p:childTnLst>
                          </p:cTn>
                        </p:par>
                        <p:par>
                          <p:cTn id="31" fill="hold">
                            <p:stCondLst>
                              <p:cond delay="1750"/>
                            </p:stCondLst>
                            <p:childTnLst>
                              <p:par>
                                <p:cTn id="32" presetID="2" presetClass="entr" presetSubtype="8"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250" fill="hold"/>
                                        <p:tgtEl>
                                          <p:spTgt spid="32"/>
                                        </p:tgtEl>
                                        <p:attrNameLst>
                                          <p:attrName>ppt_x</p:attrName>
                                        </p:attrNameLst>
                                      </p:cBhvr>
                                      <p:tavLst>
                                        <p:tav tm="0">
                                          <p:val>
                                            <p:strVal val="0-#ppt_w/2"/>
                                          </p:val>
                                        </p:tav>
                                        <p:tav tm="100000">
                                          <p:val>
                                            <p:strVal val="#ppt_x"/>
                                          </p:val>
                                        </p:tav>
                                      </p:tavLst>
                                    </p:anim>
                                    <p:anim calcmode="lin" valueType="num">
                                      <p:cBhvr additive="base">
                                        <p:cTn id="35" dur="250" fill="hold"/>
                                        <p:tgtEl>
                                          <p:spTgt spid="32"/>
                                        </p:tgtEl>
                                        <p:attrNameLst>
                                          <p:attrName>ppt_y</p:attrName>
                                        </p:attrNameLst>
                                      </p:cBhvr>
                                      <p:tavLst>
                                        <p:tav tm="0">
                                          <p:val>
                                            <p:strVal val="#ppt_y"/>
                                          </p:val>
                                        </p:tav>
                                        <p:tav tm="100000">
                                          <p:val>
                                            <p:strVal val="#ppt_y"/>
                                          </p:val>
                                        </p:tav>
                                      </p:tavLst>
                                    </p:anim>
                                  </p:childTnLst>
                                </p:cTn>
                              </p:par>
                              <p:par>
                                <p:cTn id="36" presetID="22" presetClass="entr" presetSubtype="1"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2250"/>
                            </p:stCondLst>
                            <p:childTnLst>
                              <p:par>
                                <p:cTn id="40" presetID="49" presetClass="entr" presetSubtype="0" decel="100000" fill="hold"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 calcmode="lin" valueType="num">
                                      <p:cBhvr>
                                        <p:cTn id="44" dur="500" fill="hold"/>
                                        <p:tgtEl>
                                          <p:spTgt spid="20"/>
                                        </p:tgtEl>
                                        <p:attrNameLst>
                                          <p:attrName>style.rotation</p:attrName>
                                        </p:attrNameLst>
                                      </p:cBhvr>
                                      <p:tavLst>
                                        <p:tav tm="0">
                                          <p:val>
                                            <p:fltVal val="360"/>
                                          </p:val>
                                        </p:tav>
                                        <p:tav tm="100000">
                                          <p:val>
                                            <p:fltVal val="0"/>
                                          </p:val>
                                        </p:tav>
                                      </p:tavLst>
                                    </p:anim>
                                    <p:animEffect transition="in" filter="fade">
                                      <p:cBhvr>
                                        <p:cTn id="45" dur="500"/>
                                        <p:tgtEl>
                                          <p:spTgt spid="20"/>
                                        </p:tgtEl>
                                      </p:cBhvr>
                                    </p:animEffect>
                                  </p:childTnLst>
                                </p:cTn>
                              </p:par>
                            </p:childTnLst>
                          </p:cTn>
                        </p:par>
                        <p:par>
                          <p:cTn id="46" fill="hold">
                            <p:stCondLst>
                              <p:cond delay="2750"/>
                            </p:stCondLst>
                            <p:childTnLst>
                              <p:par>
                                <p:cTn id="47" presetID="2" presetClass="entr" presetSubtype="2"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additive="base">
                                        <p:cTn id="49" dur="250" fill="hold"/>
                                        <p:tgtEl>
                                          <p:spTgt spid="38"/>
                                        </p:tgtEl>
                                        <p:attrNameLst>
                                          <p:attrName>ppt_x</p:attrName>
                                        </p:attrNameLst>
                                      </p:cBhvr>
                                      <p:tavLst>
                                        <p:tav tm="0">
                                          <p:val>
                                            <p:strVal val="1+#ppt_w/2"/>
                                          </p:val>
                                        </p:tav>
                                        <p:tav tm="100000">
                                          <p:val>
                                            <p:strVal val="#ppt_x"/>
                                          </p:val>
                                        </p:tav>
                                      </p:tavLst>
                                    </p:anim>
                                    <p:anim calcmode="lin" valueType="num">
                                      <p:cBhvr additive="base">
                                        <p:cTn id="50" dur="250" fill="hold"/>
                                        <p:tgtEl>
                                          <p:spTgt spid="38"/>
                                        </p:tgtEl>
                                        <p:attrNameLst>
                                          <p:attrName>ppt_y</p:attrName>
                                        </p:attrNameLst>
                                      </p:cBhvr>
                                      <p:tavLst>
                                        <p:tav tm="0">
                                          <p:val>
                                            <p:strVal val="#ppt_y"/>
                                          </p:val>
                                        </p:tav>
                                        <p:tav tm="100000">
                                          <p:val>
                                            <p:strVal val="#ppt_y"/>
                                          </p:val>
                                        </p:tav>
                                      </p:tavLst>
                                    </p:anim>
                                  </p:childTnLst>
                                </p:cTn>
                              </p:par>
                              <p:par>
                                <p:cTn id="51" presetID="22" presetClass="entr" presetSubtype="1" fill="hold" grpId="0" nodeType="with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wipe(up)">
                                      <p:cBhvr>
                                        <p:cTn id="53" dur="500"/>
                                        <p:tgtEl>
                                          <p:spTgt spid="39"/>
                                        </p:tgtEl>
                                      </p:cBhvr>
                                    </p:animEffect>
                                  </p:childTnLst>
                                </p:cTn>
                              </p:par>
                            </p:childTnLst>
                          </p:cTn>
                        </p:par>
                        <p:par>
                          <p:cTn id="54" fill="hold">
                            <p:stCondLst>
                              <p:cond delay="3250"/>
                            </p:stCondLst>
                            <p:childTnLst>
                              <p:par>
                                <p:cTn id="55" presetID="49" presetClass="entr" presetSubtype="0" decel="100000" fill="hold"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ppt_w</p:attrName>
                                        </p:attrNameLst>
                                      </p:cBhvr>
                                      <p:tavLst>
                                        <p:tav tm="0">
                                          <p:val>
                                            <p:fltVal val="0"/>
                                          </p:val>
                                        </p:tav>
                                        <p:tav tm="100000">
                                          <p:val>
                                            <p:strVal val="#ppt_w"/>
                                          </p:val>
                                        </p:tav>
                                      </p:tavLst>
                                    </p:anim>
                                    <p:anim calcmode="lin" valueType="num">
                                      <p:cBhvr>
                                        <p:cTn id="58" dur="500" fill="hold"/>
                                        <p:tgtEl>
                                          <p:spTgt spid="12"/>
                                        </p:tgtEl>
                                        <p:attrNameLst>
                                          <p:attrName>ppt_h</p:attrName>
                                        </p:attrNameLst>
                                      </p:cBhvr>
                                      <p:tavLst>
                                        <p:tav tm="0">
                                          <p:val>
                                            <p:fltVal val="0"/>
                                          </p:val>
                                        </p:tav>
                                        <p:tav tm="100000">
                                          <p:val>
                                            <p:strVal val="#ppt_h"/>
                                          </p:val>
                                        </p:tav>
                                      </p:tavLst>
                                    </p:anim>
                                    <p:anim calcmode="lin" valueType="num">
                                      <p:cBhvr>
                                        <p:cTn id="59" dur="500" fill="hold"/>
                                        <p:tgtEl>
                                          <p:spTgt spid="12"/>
                                        </p:tgtEl>
                                        <p:attrNameLst>
                                          <p:attrName>style.rotation</p:attrName>
                                        </p:attrNameLst>
                                      </p:cBhvr>
                                      <p:tavLst>
                                        <p:tav tm="0">
                                          <p:val>
                                            <p:fltVal val="360"/>
                                          </p:val>
                                        </p:tav>
                                        <p:tav tm="100000">
                                          <p:val>
                                            <p:fltVal val="0"/>
                                          </p:val>
                                        </p:tav>
                                      </p:tavLst>
                                    </p:anim>
                                    <p:animEffect transition="in" filter="fade">
                                      <p:cBhvr>
                                        <p:cTn id="60" dur="500"/>
                                        <p:tgtEl>
                                          <p:spTgt spid="12"/>
                                        </p:tgtEl>
                                      </p:cBhvr>
                                    </p:animEffect>
                                  </p:childTnLst>
                                </p:cTn>
                              </p:par>
                            </p:childTnLst>
                          </p:cTn>
                        </p:par>
                        <p:par>
                          <p:cTn id="61" fill="hold">
                            <p:stCondLst>
                              <p:cond delay="3750"/>
                            </p:stCondLst>
                            <p:childTnLst>
                              <p:par>
                                <p:cTn id="62" presetID="2" presetClass="entr" presetSubtype="8" fill="hold" grpId="0" nodeType="afterEffect">
                                  <p:stCondLst>
                                    <p:cond delay="0"/>
                                  </p:stCondLst>
                                  <p:childTnLst>
                                    <p:set>
                                      <p:cBhvr>
                                        <p:cTn id="63" dur="1" fill="hold">
                                          <p:stCondLst>
                                            <p:cond delay="0"/>
                                          </p:stCondLst>
                                        </p:cTn>
                                        <p:tgtEl>
                                          <p:spTgt spid="34"/>
                                        </p:tgtEl>
                                        <p:attrNameLst>
                                          <p:attrName>style.visibility</p:attrName>
                                        </p:attrNameLst>
                                      </p:cBhvr>
                                      <p:to>
                                        <p:strVal val="visible"/>
                                      </p:to>
                                    </p:set>
                                    <p:anim calcmode="lin" valueType="num">
                                      <p:cBhvr additive="base">
                                        <p:cTn id="64" dur="250" fill="hold"/>
                                        <p:tgtEl>
                                          <p:spTgt spid="34"/>
                                        </p:tgtEl>
                                        <p:attrNameLst>
                                          <p:attrName>ppt_x</p:attrName>
                                        </p:attrNameLst>
                                      </p:cBhvr>
                                      <p:tavLst>
                                        <p:tav tm="0">
                                          <p:val>
                                            <p:strVal val="0-#ppt_w/2"/>
                                          </p:val>
                                        </p:tav>
                                        <p:tav tm="100000">
                                          <p:val>
                                            <p:strVal val="#ppt_x"/>
                                          </p:val>
                                        </p:tav>
                                      </p:tavLst>
                                    </p:anim>
                                    <p:anim calcmode="lin" valueType="num">
                                      <p:cBhvr additive="base">
                                        <p:cTn id="65" dur="250" fill="hold"/>
                                        <p:tgtEl>
                                          <p:spTgt spid="34"/>
                                        </p:tgtEl>
                                        <p:attrNameLst>
                                          <p:attrName>ppt_y</p:attrName>
                                        </p:attrNameLst>
                                      </p:cBhvr>
                                      <p:tavLst>
                                        <p:tav tm="0">
                                          <p:val>
                                            <p:strVal val="#ppt_y"/>
                                          </p:val>
                                        </p:tav>
                                        <p:tav tm="100000">
                                          <p:val>
                                            <p:strVal val="#ppt_y"/>
                                          </p:val>
                                        </p:tav>
                                      </p:tavLst>
                                    </p:anim>
                                  </p:childTnLst>
                                </p:cTn>
                              </p:par>
                              <p:par>
                                <p:cTn id="66" presetID="22" presetClass="entr" presetSubtype="1"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wipe(up)">
                                      <p:cBhvr>
                                        <p:cTn id="6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P spid="38" grpId="0"/>
      <p:bldP spid="3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8" name="Flowchart: Decision 64"/>
          <p:cNvSpPr/>
          <p:nvPr/>
        </p:nvSpPr>
        <p:spPr>
          <a:xfrm flipV="1">
            <a:off x="5428969" y="2535026"/>
            <a:ext cx="1375279" cy="1375279"/>
          </a:xfrm>
          <a:prstGeom prst="flowChartDecision">
            <a:avLst/>
          </a:prstGeom>
          <a:solidFill>
            <a:srgbClr val="C00000"/>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 name="组合 8"/>
          <p:cNvGrpSpPr/>
          <p:nvPr/>
        </p:nvGrpSpPr>
        <p:grpSpPr>
          <a:xfrm>
            <a:off x="5428969" y="2324746"/>
            <a:ext cx="1375279" cy="1375279"/>
            <a:chOff x="5428969" y="2181871"/>
            <a:chExt cx="1375279" cy="1375279"/>
          </a:xfrm>
        </p:grpSpPr>
        <p:sp>
          <p:nvSpPr>
            <p:cNvPr id="10" name="Flowchart: Decision 65"/>
            <p:cNvSpPr/>
            <p:nvPr/>
          </p:nvSpPr>
          <p:spPr>
            <a:xfrm flipV="1">
              <a:off x="5428969" y="2181871"/>
              <a:ext cx="1375279" cy="1375279"/>
            </a:xfrm>
            <a:prstGeom prst="flowChartDecision">
              <a:avLst/>
            </a:prstGeom>
            <a:solidFill>
              <a:schemeClr val="bg1">
                <a:lumMod val="95000"/>
              </a:schemeClr>
            </a:solidFill>
            <a:ln>
              <a:solidFill>
                <a:schemeClr val="bg1">
                  <a:lumMod val="65000"/>
                </a:schemeClr>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1" name="Group 52"/>
            <p:cNvGrpSpPr/>
            <p:nvPr/>
          </p:nvGrpSpPr>
          <p:grpSpPr>
            <a:xfrm>
              <a:off x="5933033" y="2685621"/>
              <a:ext cx="367150" cy="367778"/>
              <a:chOff x="9145588" y="4435475"/>
              <a:chExt cx="464344" cy="465138"/>
            </a:xfrm>
            <a:solidFill>
              <a:schemeClr val="accent5"/>
            </a:solidFill>
          </p:grpSpPr>
          <p:sp>
            <p:nvSpPr>
              <p:cNvPr id="12"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3"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4"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5"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6"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7"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8"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9"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20"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21" name="Flowchart: Decision 71"/>
          <p:cNvSpPr/>
          <p:nvPr/>
        </p:nvSpPr>
        <p:spPr>
          <a:xfrm flipV="1">
            <a:off x="2548649" y="2531155"/>
            <a:ext cx="1375279" cy="1375279"/>
          </a:xfrm>
          <a:prstGeom prst="flowChartDecision">
            <a:avLst/>
          </a:prstGeom>
          <a:solidFill>
            <a:srgbClr val="C00000"/>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2" name="组合 21"/>
          <p:cNvGrpSpPr/>
          <p:nvPr/>
        </p:nvGrpSpPr>
        <p:grpSpPr>
          <a:xfrm>
            <a:off x="2548649" y="2320875"/>
            <a:ext cx="1375279" cy="1375279"/>
            <a:chOff x="2548649" y="2178000"/>
            <a:chExt cx="1375279" cy="1375279"/>
          </a:xfrm>
        </p:grpSpPr>
        <p:sp>
          <p:nvSpPr>
            <p:cNvPr id="23" name="Flowchart: Decision 72"/>
            <p:cNvSpPr/>
            <p:nvPr/>
          </p:nvSpPr>
          <p:spPr>
            <a:xfrm flipV="1">
              <a:off x="2548649" y="2178000"/>
              <a:ext cx="1375279" cy="1375279"/>
            </a:xfrm>
            <a:prstGeom prst="flowChartDecision">
              <a:avLst/>
            </a:prstGeom>
            <a:solidFill>
              <a:schemeClr val="bg1">
                <a:lumMod val="95000"/>
              </a:schemeClr>
            </a:solidFill>
            <a:ln>
              <a:solidFill>
                <a:schemeClr val="bg1">
                  <a:lumMod val="65000"/>
                </a:schemeClr>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4" name="Group 68"/>
            <p:cNvGrpSpPr/>
            <p:nvPr/>
          </p:nvGrpSpPr>
          <p:grpSpPr>
            <a:xfrm>
              <a:off x="3097524" y="2681122"/>
              <a:ext cx="277529" cy="367778"/>
              <a:chOff x="3582988" y="3510757"/>
              <a:chExt cx="319088" cy="465138"/>
            </a:xfrm>
            <a:solidFill>
              <a:schemeClr val="accent2"/>
            </a:solidFill>
          </p:grpSpPr>
          <p:sp>
            <p:nvSpPr>
              <p:cNvPr id="25"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26"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27" name="Flowchart: Decision 78"/>
          <p:cNvSpPr/>
          <p:nvPr/>
        </p:nvSpPr>
        <p:spPr>
          <a:xfrm>
            <a:off x="1120674" y="2057779"/>
            <a:ext cx="1375279" cy="1375279"/>
          </a:xfrm>
          <a:prstGeom prst="flowChartDecision">
            <a:avLst/>
          </a:prstGeom>
          <a:solidFill>
            <a:srgbClr val="C00000"/>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8" name="组合 27"/>
          <p:cNvGrpSpPr/>
          <p:nvPr/>
        </p:nvGrpSpPr>
        <p:grpSpPr>
          <a:xfrm>
            <a:off x="1120674" y="2268059"/>
            <a:ext cx="1375279" cy="1375279"/>
            <a:chOff x="1120674" y="2125184"/>
            <a:chExt cx="1375279" cy="1375279"/>
          </a:xfrm>
        </p:grpSpPr>
        <p:sp>
          <p:nvSpPr>
            <p:cNvPr id="29" name="Flowchart: Decision 79"/>
            <p:cNvSpPr/>
            <p:nvPr/>
          </p:nvSpPr>
          <p:spPr>
            <a:xfrm>
              <a:off x="1120674" y="2125184"/>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0" name="Group 75"/>
            <p:cNvGrpSpPr/>
            <p:nvPr/>
          </p:nvGrpSpPr>
          <p:grpSpPr>
            <a:xfrm>
              <a:off x="1669549" y="2628305"/>
              <a:ext cx="275519" cy="367778"/>
              <a:chOff x="2639219" y="3510757"/>
              <a:chExt cx="348456" cy="465138"/>
            </a:xfrm>
            <a:solidFill>
              <a:schemeClr val="accent1"/>
            </a:solidFill>
          </p:grpSpPr>
          <p:sp>
            <p:nvSpPr>
              <p:cNvPr id="31"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2"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33" name="Flowchart: Decision 86"/>
          <p:cNvSpPr/>
          <p:nvPr/>
        </p:nvSpPr>
        <p:spPr>
          <a:xfrm>
            <a:off x="3993114" y="2055394"/>
            <a:ext cx="1375279" cy="1375279"/>
          </a:xfrm>
          <a:prstGeom prst="flowChartDecision">
            <a:avLst/>
          </a:prstGeom>
          <a:solidFill>
            <a:srgbClr val="C00000"/>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4" name="组合 33"/>
          <p:cNvGrpSpPr/>
          <p:nvPr/>
        </p:nvGrpSpPr>
        <p:grpSpPr>
          <a:xfrm>
            <a:off x="3993114" y="2265674"/>
            <a:ext cx="1375279" cy="1375279"/>
            <a:chOff x="3993114" y="2122799"/>
            <a:chExt cx="1375279" cy="1375279"/>
          </a:xfrm>
        </p:grpSpPr>
        <p:sp>
          <p:nvSpPr>
            <p:cNvPr id="35" name="Flowchart: Decision 87"/>
            <p:cNvSpPr/>
            <p:nvPr/>
          </p:nvSpPr>
          <p:spPr>
            <a:xfrm>
              <a:off x="3993114" y="2122799"/>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6" name="Group 82"/>
            <p:cNvGrpSpPr/>
            <p:nvPr/>
          </p:nvGrpSpPr>
          <p:grpSpPr>
            <a:xfrm>
              <a:off x="4497178" y="2626549"/>
              <a:ext cx="367150" cy="367150"/>
              <a:chOff x="4439444" y="2582069"/>
              <a:chExt cx="464344" cy="464344"/>
            </a:xfrm>
            <a:solidFill>
              <a:schemeClr val="accent4"/>
            </a:solidFill>
          </p:grpSpPr>
          <p:sp>
            <p:nvSpPr>
              <p:cNvPr id="37"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8"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9"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40" name="Flowchart: Decision 106"/>
          <p:cNvSpPr/>
          <p:nvPr/>
        </p:nvSpPr>
        <p:spPr>
          <a:xfrm>
            <a:off x="6869129" y="2050681"/>
            <a:ext cx="1375279" cy="1375279"/>
          </a:xfrm>
          <a:prstGeom prst="flowChartDecision">
            <a:avLst/>
          </a:prstGeom>
          <a:solidFill>
            <a:srgbClr val="C00000"/>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1" name="组合 40"/>
          <p:cNvGrpSpPr/>
          <p:nvPr/>
        </p:nvGrpSpPr>
        <p:grpSpPr>
          <a:xfrm>
            <a:off x="6869129" y="2260961"/>
            <a:ext cx="1375279" cy="1375279"/>
            <a:chOff x="6869129" y="2118086"/>
            <a:chExt cx="1375279" cy="1375279"/>
          </a:xfrm>
        </p:grpSpPr>
        <p:sp>
          <p:nvSpPr>
            <p:cNvPr id="42" name="Flowchart: Decision 107"/>
            <p:cNvSpPr/>
            <p:nvPr/>
          </p:nvSpPr>
          <p:spPr>
            <a:xfrm>
              <a:off x="6869129" y="2118086"/>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3" name="Group 102"/>
            <p:cNvGrpSpPr/>
            <p:nvPr/>
          </p:nvGrpSpPr>
          <p:grpSpPr>
            <a:xfrm>
              <a:off x="7402716" y="2605601"/>
              <a:ext cx="303429" cy="333772"/>
              <a:chOff x="4439444" y="1652588"/>
              <a:chExt cx="464344" cy="464344"/>
            </a:xfrm>
            <a:solidFill>
              <a:schemeClr val="accent3"/>
            </a:solidFill>
          </p:grpSpPr>
          <p:sp>
            <p:nvSpPr>
              <p:cNvPr id="44"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5"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6"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47" name="TextBox 2"/>
          <p:cNvSpPr txBox="1"/>
          <p:nvPr/>
        </p:nvSpPr>
        <p:spPr>
          <a:xfrm>
            <a:off x="1221884" y="1217553"/>
            <a:ext cx="1261884" cy="307777"/>
          </a:xfrm>
          <a:prstGeom prst="rect">
            <a:avLst/>
          </a:prstGeom>
          <a:noFill/>
        </p:spPr>
        <p:txBody>
          <a:bodyPr wrap="none" rtlCol="0">
            <a:spAutoFit/>
          </a:bodyPr>
          <a:lstStyle/>
          <a:p>
            <a:r>
              <a:rPr lang="zh-CN" altLang="en-US" sz="1400" b="1" dirty="0">
                <a:solidFill>
                  <a:schemeClr val="tx1">
                    <a:lumMod val="65000"/>
                    <a:lumOff val="35000"/>
                  </a:schemeClr>
                </a:solidFill>
                <a:latin typeface="微软雅黑" pitchFamily="34" charset="-122"/>
                <a:ea typeface="微软雅黑" pitchFamily="34" charset="-122"/>
              </a:rPr>
              <a:t>点击添加文本</a:t>
            </a:r>
          </a:p>
        </p:txBody>
      </p:sp>
      <p:sp>
        <p:nvSpPr>
          <p:cNvPr id="48" name="TextBox 75"/>
          <p:cNvSpPr txBox="1"/>
          <p:nvPr/>
        </p:nvSpPr>
        <p:spPr>
          <a:xfrm>
            <a:off x="1187624" y="1525330"/>
            <a:ext cx="1326766" cy="584775"/>
          </a:xfrm>
          <a:prstGeom prst="rect">
            <a:avLst/>
          </a:prstGeom>
          <a:noFill/>
        </p:spPr>
        <p:txBody>
          <a:bodyPr wrap="square" rtlCol="0">
            <a:spAutoFit/>
          </a:bodyPr>
          <a:lstStyle/>
          <a:p>
            <a:r>
              <a:rPr lang="zh-CN" altLang="en-US" sz="8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800" dirty="0" smtClean="0">
                <a:solidFill>
                  <a:schemeClr val="tx1">
                    <a:lumMod val="65000"/>
                    <a:lumOff val="35000"/>
                  </a:schemeClr>
                </a:solidFill>
                <a:latin typeface="微软雅黑" pitchFamily="34" charset="-122"/>
                <a:ea typeface="微软雅黑" pitchFamily="34" charset="-122"/>
              </a:rPr>
              <a:t>内容</a:t>
            </a:r>
            <a:r>
              <a:rPr lang="en-US" altLang="zh-CN" sz="800" dirty="0" smtClean="0">
                <a:solidFill>
                  <a:schemeClr val="tx1">
                    <a:lumMod val="65000"/>
                    <a:lumOff val="35000"/>
                  </a:schemeClr>
                </a:solidFill>
                <a:latin typeface="微软雅黑" pitchFamily="34" charset="-122"/>
                <a:ea typeface="微软雅黑" pitchFamily="34" charset="-122"/>
              </a:rPr>
              <a:t>1</a:t>
            </a:r>
            <a:r>
              <a:rPr lang="zh-CN" altLang="en-US" sz="800" dirty="0">
                <a:solidFill>
                  <a:schemeClr val="tx1">
                    <a:lumMod val="65000"/>
                    <a:lumOff val="35000"/>
                  </a:schemeClr>
                </a:solidFill>
                <a:latin typeface="微软雅黑" pitchFamily="34" charset="-122"/>
                <a:ea typeface="微软雅黑" pitchFamily="34" charset="-122"/>
              </a:rPr>
              <a:t>专业设计</a:t>
            </a:r>
            <a:r>
              <a:rPr lang="en-US" altLang="zh-CN" sz="800" dirty="0">
                <a:solidFill>
                  <a:schemeClr val="tx1">
                    <a:lumMod val="65000"/>
                    <a:lumOff val="35000"/>
                  </a:schemeClr>
                </a:solidFill>
                <a:latin typeface="微软雅黑" pitchFamily="34" charset="-122"/>
                <a:ea typeface="微软雅黑" pitchFamily="34" charset="-122"/>
              </a:rPr>
              <a:t>……</a:t>
            </a:r>
          </a:p>
        </p:txBody>
      </p:sp>
      <p:sp>
        <p:nvSpPr>
          <p:cNvPr id="49" name="TextBox 76"/>
          <p:cNvSpPr txBox="1"/>
          <p:nvPr/>
        </p:nvSpPr>
        <p:spPr>
          <a:xfrm>
            <a:off x="2587513" y="3910305"/>
            <a:ext cx="1261884" cy="307777"/>
          </a:xfrm>
          <a:prstGeom prst="rect">
            <a:avLst/>
          </a:prstGeom>
          <a:noFill/>
        </p:spPr>
        <p:txBody>
          <a:bodyPr wrap="none" rtlCol="0">
            <a:spAutoFit/>
          </a:bodyPr>
          <a:lstStyle/>
          <a:p>
            <a:r>
              <a:rPr lang="zh-CN" altLang="en-US" sz="1400" b="1" dirty="0">
                <a:solidFill>
                  <a:schemeClr val="tx1">
                    <a:lumMod val="65000"/>
                    <a:lumOff val="35000"/>
                  </a:schemeClr>
                </a:solidFill>
                <a:latin typeface="微软雅黑" pitchFamily="34" charset="-122"/>
                <a:ea typeface="微软雅黑" pitchFamily="34" charset="-122"/>
              </a:rPr>
              <a:t>点击添加文本</a:t>
            </a:r>
          </a:p>
        </p:txBody>
      </p:sp>
      <p:sp>
        <p:nvSpPr>
          <p:cNvPr id="50" name="TextBox 77"/>
          <p:cNvSpPr txBox="1"/>
          <p:nvPr/>
        </p:nvSpPr>
        <p:spPr>
          <a:xfrm>
            <a:off x="2553253" y="4218082"/>
            <a:ext cx="1326766" cy="584775"/>
          </a:xfrm>
          <a:prstGeom prst="rect">
            <a:avLst/>
          </a:prstGeom>
          <a:noFill/>
        </p:spPr>
        <p:txBody>
          <a:bodyPr wrap="square" rtlCol="0">
            <a:spAutoFit/>
          </a:bodyPr>
          <a:lstStyle/>
          <a:p>
            <a:r>
              <a:rPr lang="zh-CN" altLang="en-US" sz="8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800" dirty="0" smtClean="0">
                <a:solidFill>
                  <a:schemeClr val="tx1">
                    <a:lumMod val="65000"/>
                    <a:lumOff val="35000"/>
                  </a:schemeClr>
                </a:solidFill>
                <a:latin typeface="微软雅黑" pitchFamily="34" charset="-122"/>
                <a:ea typeface="微软雅黑" pitchFamily="34" charset="-122"/>
              </a:rPr>
              <a:t>内容专业</a:t>
            </a:r>
            <a:r>
              <a:rPr lang="zh-CN" altLang="en-US" sz="800" dirty="0">
                <a:solidFill>
                  <a:schemeClr val="tx1">
                    <a:lumMod val="65000"/>
                    <a:lumOff val="35000"/>
                  </a:schemeClr>
                </a:solidFill>
                <a:latin typeface="微软雅黑" pitchFamily="34" charset="-122"/>
                <a:ea typeface="微软雅黑" pitchFamily="34" charset="-122"/>
              </a:rPr>
              <a:t>设计</a:t>
            </a:r>
            <a:r>
              <a:rPr lang="en-US" altLang="zh-CN" sz="800" dirty="0">
                <a:solidFill>
                  <a:schemeClr val="tx1">
                    <a:lumMod val="65000"/>
                    <a:lumOff val="35000"/>
                  </a:schemeClr>
                </a:solidFill>
                <a:latin typeface="微软雅黑" pitchFamily="34" charset="-122"/>
                <a:ea typeface="微软雅黑" pitchFamily="34" charset="-122"/>
              </a:rPr>
              <a:t>……</a:t>
            </a:r>
          </a:p>
        </p:txBody>
      </p:sp>
      <p:sp>
        <p:nvSpPr>
          <p:cNvPr id="51" name="TextBox 78"/>
          <p:cNvSpPr txBox="1"/>
          <p:nvPr/>
        </p:nvSpPr>
        <p:spPr>
          <a:xfrm>
            <a:off x="5531168" y="3910305"/>
            <a:ext cx="1261884" cy="307777"/>
          </a:xfrm>
          <a:prstGeom prst="rect">
            <a:avLst/>
          </a:prstGeom>
          <a:noFill/>
        </p:spPr>
        <p:txBody>
          <a:bodyPr wrap="none" rtlCol="0">
            <a:spAutoFit/>
          </a:bodyPr>
          <a:lstStyle/>
          <a:p>
            <a:r>
              <a:rPr lang="zh-CN" altLang="en-US" sz="1400" b="1" dirty="0">
                <a:solidFill>
                  <a:schemeClr val="tx1">
                    <a:lumMod val="65000"/>
                    <a:lumOff val="35000"/>
                  </a:schemeClr>
                </a:solidFill>
                <a:latin typeface="微软雅黑" pitchFamily="34" charset="-122"/>
                <a:ea typeface="微软雅黑" pitchFamily="34" charset="-122"/>
              </a:rPr>
              <a:t>点击添加文本</a:t>
            </a:r>
          </a:p>
        </p:txBody>
      </p:sp>
      <p:sp>
        <p:nvSpPr>
          <p:cNvPr id="52" name="TextBox 79"/>
          <p:cNvSpPr txBox="1"/>
          <p:nvPr/>
        </p:nvSpPr>
        <p:spPr>
          <a:xfrm>
            <a:off x="5496908" y="4218082"/>
            <a:ext cx="1326766" cy="584775"/>
          </a:xfrm>
          <a:prstGeom prst="rect">
            <a:avLst/>
          </a:prstGeom>
          <a:noFill/>
        </p:spPr>
        <p:txBody>
          <a:bodyPr wrap="square" rtlCol="0">
            <a:spAutoFit/>
          </a:bodyPr>
          <a:lstStyle/>
          <a:p>
            <a:r>
              <a:rPr lang="zh-CN" altLang="en-US" sz="8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800" dirty="0" smtClean="0">
                <a:solidFill>
                  <a:schemeClr val="tx1">
                    <a:lumMod val="65000"/>
                    <a:lumOff val="35000"/>
                  </a:schemeClr>
                </a:solidFill>
                <a:latin typeface="微软雅黑" pitchFamily="34" charset="-122"/>
                <a:ea typeface="微软雅黑" pitchFamily="34" charset="-122"/>
              </a:rPr>
              <a:t>内容专业</a:t>
            </a:r>
            <a:r>
              <a:rPr lang="zh-CN" altLang="en-US" sz="800" dirty="0">
                <a:solidFill>
                  <a:schemeClr val="tx1">
                    <a:lumMod val="65000"/>
                    <a:lumOff val="35000"/>
                  </a:schemeClr>
                </a:solidFill>
                <a:latin typeface="微软雅黑" pitchFamily="34" charset="-122"/>
                <a:ea typeface="微软雅黑" pitchFamily="34" charset="-122"/>
              </a:rPr>
              <a:t>设计</a:t>
            </a:r>
            <a:r>
              <a:rPr lang="en-US" altLang="zh-CN" sz="800" dirty="0">
                <a:solidFill>
                  <a:schemeClr val="tx1">
                    <a:lumMod val="65000"/>
                    <a:lumOff val="35000"/>
                  </a:schemeClr>
                </a:solidFill>
                <a:latin typeface="微软雅黑" pitchFamily="34" charset="-122"/>
                <a:ea typeface="微软雅黑" pitchFamily="34" charset="-122"/>
              </a:rPr>
              <a:t>……</a:t>
            </a:r>
          </a:p>
        </p:txBody>
      </p:sp>
      <p:sp>
        <p:nvSpPr>
          <p:cNvPr id="53" name="TextBox 80"/>
          <p:cNvSpPr txBox="1"/>
          <p:nvPr/>
        </p:nvSpPr>
        <p:spPr>
          <a:xfrm>
            <a:off x="4050124" y="1217553"/>
            <a:ext cx="1261884" cy="307777"/>
          </a:xfrm>
          <a:prstGeom prst="rect">
            <a:avLst/>
          </a:prstGeom>
          <a:noFill/>
        </p:spPr>
        <p:txBody>
          <a:bodyPr wrap="none" rtlCol="0">
            <a:spAutoFit/>
          </a:bodyPr>
          <a:lstStyle/>
          <a:p>
            <a:r>
              <a:rPr lang="zh-CN" altLang="en-US" sz="1400" b="1" dirty="0">
                <a:solidFill>
                  <a:schemeClr val="tx1">
                    <a:lumMod val="65000"/>
                    <a:lumOff val="35000"/>
                  </a:schemeClr>
                </a:solidFill>
                <a:latin typeface="微软雅黑" pitchFamily="34" charset="-122"/>
                <a:ea typeface="微软雅黑" pitchFamily="34" charset="-122"/>
              </a:rPr>
              <a:t>点击添加文本</a:t>
            </a:r>
          </a:p>
        </p:txBody>
      </p:sp>
      <p:sp>
        <p:nvSpPr>
          <p:cNvPr id="54" name="TextBox 81"/>
          <p:cNvSpPr txBox="1"/>
          <p:nvPr/>
        </p:nvSpPr>
        <p:spPr>
          <a:xfrm>
            <a:off x="4015864" y="1525330"/>
            <a:ext cx="1326766" cy="584775"/>
          </a:xfrm>
          <a:prstGeom prst="rect">
            <a:avLst/>
          </a:prstGeom>
          <a:noFill/>
        </p:spPr>
        <p:txBody>
          <a:bodyPr wrap="square" rtlCol="0">
            <a:spAutoFit/>
          </a:bodyPr>
          <a:lstStyle/>
          <a:p>
            <a:r>
              <a:rPr lang="zh-CN" altLang="en-US" sz="8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800" dirty="0" smtClean="0">
                <a:solidFill>
                  <a:schemeClr val="tx1">
                    <a:lumMod val="65000"/>
                    <a:lumOff val="35000"/>
                  </a:schemeClr>
                </a:solidFill>
                <a:latin typeface="微软雅黑" pitchFamily="34" charset="-122"/>
                <a:ea typeface="微软雅黑" pitchFamily="34" charset="-122"/>
              </a:rPr>
              <a:t>内容专业</a:t>
            </a:r>
            <a:r>
              <a:rPr lang="zh-CN" altLang="en-US" sz="800" dirty="0">
                <a:solidFill>
                  <a:schemeClr val="tx1">
                    <a:lumMod val="65000"/>
                    <a:lumOff val="35000"/>
                  </a:schemeClr>
                </a:solidFill>
                <a:latin typeface="微软雅黑" pitchFamily="34" charset="-122"/>
                <a:ea typeface="微软雅黑" pitchFamily="34" charset="-122"/>
              </a:rPr>
              <a:t>设计</a:t>
            </a:r>
            <a:r>
              <a:rPr lang="en-US" altLang="zh-CN" sz="800" dirty="0">
                <a:solidFill>
                  <a:schemeClr val="tx1">
                    <a:lumMod val="65000"/>
                    <a:lumOff val="35000"/>
                  </a:schemeClr>
                </a:solidFill>
                <a:latin typeface="微软雅黑" pitchFamily="34" charset="-122"/>
                <a:ea typeface="微软雅黑" pitchFamily="34" charset="-122"/>
              </a:rPr>
              <a:t>……</a:t>
            </a:r>
          </a:p>
        </p:txBody>
      </p:sp>
      <p:sp>
        <p:nvSpPr>
          <p:cNvPr id="55" name="TextBox 82"/>
          <p:cNvSpPr txBox="1"/>
          <p:nvPr/>
        </p:nvSpPr>
        <p:spPr>
          <a:xfrm>
            <a:off x="6953038" y="1217553"/>
            <a:ext cx="1261884" cy="307777"/>
          </a:xfrm>
          <a:prstGeom prst="rect">
            <a:avLst/>
          </a:prstGeom>
          <a:noFill/>
        </p:spPr>
        <p:txBody>
          <a:bodyPr wrap="none" rtlCol="0">
            <a:spAutoFit/>
          </a:bodyPr>
          <a:lstStyle/>
          <a:p>
            <a:r>
              <a:rPr lang="zh-CN" altLang="en-US" sz="1400" b="1" dirty="0">
                <a:solidFill>
                  <a:schemeClr val="tx1">
                    <a:lumMod val="65000"/>
                    <a:lumOff val="35000"/>
                  </a:schemeClr>
                </a:solidFill>
                <a:latin typeface="微软雅黑" pitchFamily="34" charset="-122"/>
                <a:ea typeface="微软雅黑" pitchFamily="34" charset="-122"/>
              </a:rPr>
              <a:t>点击添加文本</a:t>
            </a:r>
          </a:p>
        </p:txBody>
      </p:sp>
      <p:sp>
        <p:nvSpPr>
          <p:cNvPr id="56" name="TextBox 53"/>
          <p:cNvSpPr txBox="1"/>
          <p:nvPr/>
        </p:nvSpPr>
        <p:spPr>
          <a:xfrm>
            <a:off x="6920597" y="1525330"/>
            <a:ext cx="1326766" cy="584775"/>
          </a:xfrm>
          <a:prstGeom prst="rect">
            <a:avLst/>
          </a:prstGeom>
          <a:noFill/>
        </p:spPr>
        <p:txBody>
          <a:bodyPr wrap="square" rtlCol="0">
            <a:spAutoFit/>
          </a:bodyPr>
          <a:lstStyle/>
          <a:p>
            <a:r>
              <a:rPr lang="zh-CN" altLang="en-US" sz="8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800" dirty="0" smtClean="0">
                <a:solidFill>
                  <a:schemeClr val="tx1">
                    <a:lumMod val="65000"/>
                    <a:lumOff val="35000"/>
                  </a:schemeClr>
                </a:solidFill>
                <a:latin typeface="微软雅黑" pitchFamily="34" charset="-122"/>
                <a:ea typeface="微软雅黑" pitchFamily="34" charset="-122"/>
              </a:rPr>
              <a:t>内容专业</a:t>
            </a:r>
            <a:r>
              <a:rPr lang="zh-CN" altLang="en-US" sz="800" dirty="0">
                <a:solidFill>
                  <a:schemeClr val="tx1">
                    <a:lumMod val="65000"/>
                    <a:lumOff val="35000"/>
                  </a:schemeClr>
                </a:solidFill>
                <a:latin typeface="微软雅黑" pitchFamily="34" charset="-122"/>
                <a:ea typeface="微软雅黑" pitchFamily="34" charset="-122"/>
              </a:rPr>
              <a:t>设计</a:t>
            </a:r>
            <a:r>
              <a:rPr lang="en-US" altLang="zh-CN" sz="800" dirty="0">
                <a:solidFill>
                  <a:schemeClr val="tx1">
                    <a:lumMod val="65000"/>
                    <a:lumOff val="35000"/>
                  </a:schemeClr>
                </a:solidFill>
                <a:latin typeface="微软雅黑" pitchFamily="34" charset="-122"/>
                <a:ea typeface="微软雅黑" pitchFamily="34" charset="-122"/>
              </a:rPr>
              <a:t>……</a:t>
            </a:r>
          </a:p>
        </p:txBody>
      </p:sp>
    </p:spTree>
    <p:extLst>
      <p:ext uri="{BB962C8B-B14F-4D97-AF65-F5344CB8AC3E}">
        <p14:creationId xmlns:p14="http://schemas.microsoft.com/office/powerpoint/2010/main" val="358148313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50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ppt_x"/>
                                          </p:val>
                                        </p:tav>
                                        <p:tav tm="100000">
                                          <p:val>
                                            <p:strVal val="#ppt_x"/>
                                          </p:val>
                                        </p:tav>
                                      </p:tavLst>
                                    </p:anim>
                                    <p:anim calcmode="lin" valueType="num">
                                      <p:cBhvr additive="base">
                                        <p:cTn id="16" dur="500" fill="hold"/>
                                        <p:tgtEl>
                                          <p:spTgt spid="34"/>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75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100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500" fill="hold"/>
                                        <p:tgtEl>
                                          <p:spTgt spid="41"/>
                                        </p:tgtEl>
                                        <p:attrNameLst>
                                          <p:attrName>ppt_x</p:attrName>
                                        </p:attrNameLst>
                                      </p:cBhvr>
                                      <p:tavLst>
                                        <p:tav tm="0">
                                          <p:val>
                                            <p:strVal val="#ppt_x"/>
                                          </p:val>
                                        </p:tav>
                                        <p:tav tm="100000">
                                          <p:val>
                                            <p:strVal val="#ppt_x"/>
                                          </p:val>
                                        </p:tav>
                                      </p:tavLst>
                                    </p:anim>
                                    <p:anim calcmode="lin" valueType="num">
                                      <p:cBhvr additive="base">
                                        <p:cTn id="24" dur="500" fill="hold"/>
                                        <p:tgtEl>
                                          <p:spTgt spid="41"/>
                                        </p:tgtEl>
                                        <p:attrNameLst>
                                          <p:attrName>ppt_y</p:attrName>
                                        </p:attrNameLst>
                                      </p:cBhvr>
                                      <p:tavLst>
                                        <p:tav tm="0">
                                          <p:val>
                                            <p:strVal val="0-#ppt_h/2"/>
                                          </p:val>
                                        </p:tav>
                                        <p:tav tm="100000">
                                          <p:val>
                                            <p:strVal val="#ppt_y"/>
                                          </p:val>
                                        </p:tav>
                                      </p:tavLst>
                                    </p:anim>
                                  </p:childTnLst>
                                </p:cTn>
                              </p:par>
                            </p:childTnLst>
                          </p:cTn>
                        </p:par>
                        <p:par>
                          <p:cTn id="25" fill="hold">
                            <p:stCondLst>
                              <p:cond delay="1500"/>
                            </p:stCondLst>
                            <p:childTnLst>
                              <p:par>
                                <p:cTn id="26" presetID="10" presetClass="entr" presetSubtype="0" fill="hold" grpId="1"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childTnLst>
                                </p:cTn>
                              </p:par>
                              <p:par>
                                <p:cTn id="29" presetID="64" presetClass="path" presetSubtype="0" accel="50000" decel="50000" fill="hold" grpId="0" nodeType="withEffect">
                                  <p:stCondLst>
                                    <p:cond delay="0"/>
                                  </p:stCondLst>
                                  <p:childTnLst>
                                    <p:animMotion origin="layout" path="M -3.05556E-6 0.03612 L -3.05556E-6 -4.19753E-6 " pathEditMode="relative" rAng="0" ptsTypes="AA">
                                      <p:cBhvr>
                                        <p:cTn id="30" dur="750" fill="hold"/>
                                        <p:tgtEl>
                                          <p:spTgt spid="27"/>
                                        </p:tgtEl>
                                        <p:attrNameLst>
                                          <p:attrName>ppt_x</p:attrName>
                                          <p:attrName>ppt_y</p:attrName>
                                        </p:attrNameLst>
                                      </p:cBhvr>
                                      <p:rCtr x="0" y="-1821"/>
                                    </p:animMotion>
                                  </p:childTnLst>
                                </p:cTn>
                              </p:par>
                            </p:childTnLst>
                          </p:cTn>
                        </p:par>
                        <p:par>
                          <p:cTn id="31" fill="hold">
                            <p:stCondLst>
                              <p:cond delay="2250"/>
                            </p:stCondLst>
                            <p:childTnLst>
                              <p:par>
                                <p:cTn id="32" presetID="10" presetClass="entr" presetSubtype="0" fill="hold" grpId="0" nodeType="after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fade">
                                      <p:cBhvr>
                                        <p:cTn id="34" dur="500"/>
                                        <p:tgtEl>
                                          <p:spTgt spid="4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500"/>
                                        <p:tgtEl>
                                          <p:spTgt spid="48"/>
                                        </p:tgtEl>
                                      </p:cBhvr>
                                    </p:animEffect>
                                  </p:childTnLst>
                                </p:cTn>
                              </p:par>
                            </p:childTnLst>
                          </p:cTn>
                        </p:par>
                        <p:par>
                          <p:cTn id="38" fill="hold">
                            <p:stCondLst>
                              <p:cond delay="2750"/>
                            </p:stCondLst>
                            <p:childTnLst>
                              <p:par>
                                <p:cTn id="39" presetID="10" presetClass="entr" presetSubtype="0" fill="hold" grpId="0"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par>
                                <p:cTn id="42" presetID="64" presetClass="path" presetSubtype="0" accel="50000" decel="50000" fill="hold" grpId="1" nodeType="withEffect">
                                  <p:stCondLst>
                                    <p:cond delay="0"/>
                                  </p:stCondLst>
                                  <p:childTnLst>
                                    <p:animMotion origin="layout" path="M 5.55556E-7 -0.02778 L 5.55556E-7 0.00031 " pathEditMode="relative" rAng="0" ptsTypes="AA">
                                      <p:cBhvr>
                                        <p:cTn id="43" dur="750" fill="hold"/>
                                        <p:tgtEl>
                                          <p:spTgt spid="21"/>
                                        </p:tgtEl>
                                        <p:attrNameLst>
                                          <p:attrName>ppt_x</p:attrName>
                                          <p:attrName>ppt_y</p:attrName>
                                        </p:attrNameLst>
                                      </p:cBhvr>
                                      <p:rCtr x="0" y="1389"/>
                                    </p:animMotion>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fade">
                                      <p:cBhvr>
                                        <p:cTn id="47" dur="500"/>
                                        <p:tgtEl>
                                          <p:spTgt spid="4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0"/>
                                        </p:tgtEl>
                                        <p:attrNameLst>
                                          <p:attrName>style.visibility</p:attrName>
                                        </p:attrNameLst>
                                      </p:cBhvr>
                                      <p:to>
                                        <p:strVal val="visible"/>
                                      </p:to>
                                    </p:set>
                                    <p:animEffect transition="in" filter="fade">
                                      <p:cBhvr>
                                        <p:cTn id="50" dur="500"/>
                                        <p:tgtEl>
                                          <p:spTgt spid="50"/>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fade">
                                      <p:cBhvr>
                                        <p:cTn id="54" dur="500"/>
                                        <p:tgtEl>
                                          <p:spTgt spid="33"/>
                                        </p:tgtEl>
                                      </p:cBhvr>
                                    </p:animEffect>
                                  </p:childTnLst>
                                </p:cTn>
                              </p:par>
                              <p:par>
                                <p:cTn id="55" presetID="64" presetClass="path" presetSubtype="0" accel="50000" decel="50000" fill="hold" grpId="1" nodeType="withEffect">
                                  <p:stCondLst>
                                    <p:cond delay="0"/>
                                  </p:stCondLst>
                                  <p:childTnLst>
                                    <p:animMotion origin="layout" path="M -3.05556E-6 0.03612 L -3.05556E-6 -4.19753E-6 " pathEditMode="relative" rAng="0" ptsTypes="AA">
                                      <p:cBhvr>
                                        <p:cTn id="56" dur="750" fill="hold"/>
                                        <p:tgtEl>
                                          <p:spTgt spid="33"/>
                                        </p:tgtEl>
                                        <p:attrNameLst>
                                          <p:attrName>ppt_x</p:attrName>
                                          <p:attrName>ppt_y</p:attrName>
                                        </p:attrNameLst>
                                      </p:cBhvr>
                                      <p:rCtr x="0" y="-1821"/>
                                    </p:animMotion>
                                  </p:childTnLst>
                                </p:cTn>
                              </p:par>
                            </p:childTnLst>
                          </p:cTn>
                        </p:par>
                        <p:par>
                          <p:cTn id="57" fill="hold">
                            <p:stCondLst>
                              <p:cond delay="4750"/>
                            </p:stCondLst>
                            <p:childTnLst>
                              <p:par>
                                <p:cTn id="58" presetID="10" presetClass="entr" presetSubtype="0" fill="hold" grpId="0" nodeType="afterEffect">
                                  <p:stCondLst>
                                    <p:cond delay="0"/>
                                  </p:stCondLst>
                                  <p:childTnLst>
                                    <p:set>
                                      <p:cBhvr>
                                        <p:cTn id="59" dur="1" fill="hold">
                                          <p:stCondLst>
                                            <p:cond delay="0"/>
                                          </p:stCondLst>
                                        </p:cTn>
                                        <p:tgtEl>
                                          <p:spTgt spid="53"/>
                                        </p:tgtEl>
                                        <p:attrNameLst>
                                          <p:attrName>style.visibility</p:attrName>
                                        </p:attrNameLst>
                                      </p:cBhvr>
                                      <p:to>
                                        <p:strVal val="visible"/>
                                      </p:to>
                                    </p:set>
                                    <p:animEffect transition="in" filter="fade">
                                      <p:cBhvr>
                                        <p:cTn id="60" dur="500"/>
                                        <p:tgtEl>
                                          <p:spTgt spid="5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fade">
                                      <p:cBhvr>
                                        <p:cTn id="63" dur="500"/>
                                        <p:tgtEl>
                                          <p:spTgt spid="54"/>
                                        </p:tgtEl>
                                      </p:cBhvr>
                                    </p:animEffect>
                                  </p:childTnLst>
                                </p:cTn>
                              </p:par>
                            </p:childTnLst>
                          </p:cTn>
                        </p:par>
                        <p:par>
                          <p:cTn id="64" fill="hold">
                            <p:stCondLst>
                              <p:cond delay="5250"/>
                            </p:stCondLst>
                            <p:childTnLst>
                              <p:par>
                                <p:cTn id="65" presetID="10" presetClass="entr" presetSubtype="0" fill="hold" grpId="0" nodeType="after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fade">
                                      <p:cBhvr>
                                        <p:cTn id="67" dur="500"/>
                                        <p:tgtEl>
                                          <p:spTgt spid="8"/>
                                        </p:tgtEl>
                                      </p:cBhvr>
                                    </p:animEffect>
                                  </p:childTnLst>
                                </p:cTn>
                              </p:par>
                              <p:par>
                                <p:cTn id="68" presetID="64" presetClass="path" presetSubtype="0" accel="50000" decel="50000" fill="hold" grpId="1" nodeType="withEffect">
                                  <p:stCondLst>
                                    <p:cond delay="0"/>
                                  </p:stCondLst>
                                  <p:childTnLst>
                                    <p:animMotion origin="layout" path="M 5.55556E-7 -0.02778 L 5.55556E-7 0.00031 " pathEditMode="relative" rAng="0" ptsTypes="AA">
                                      <p:cBhvr>
                                        <p:cTn id="69" dur="750" fill="hold"/>
                                        <p:tgtEl>
                                          <p:spTgt spid="8"/>
                                        </p:tgtEl>
                                        <p:attrNameLst>
                                          <p:attrName>ppt_x</p:attrName>
                                          <p:attrName>ppt_y</p:attrName>
                                        </p:attrNameLst>
                                      </p:cBhvr>
                                      <p:rCtr x="0" y="1389"/>
                                    </p:animMotion>
                                  </p:childTnLst>
                                </p:cTn>
                              </p:par>
                            </p:childTnLst>
                          </p:cTn>
                        </p:par>
                        <p:par>
                          <p:cTn id="70" fill="hold">
                            <p:stCondLst>
                              <p:cond delay="6000"/>
                            </p:stCondLst>
                            <p:childTnLst>
                              <p:par>
                                <p:cTn id="71" presetID="10" presetClass="entr" presetSubtype="0" fill="hold" grpId="0" nodeType="after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fade">
                                      <p:cBhvr>
                                        <p:cTn id="73" dur="500"/>
                                        <p:tgtEl>
                                          <p:spTgt spid="51"/>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52"/>
                                        </p:tgtEl>
                                        <p:attrNameLst>
                                          <p:attrName>style.visibility</p:attrName>
                                        </p:attrNameLst>
                                      </p:cBhvr>
                                      <p:to>
                                        <p:strVal val="visible"/>
                                      </p:to>
                                    </p:set>
                                    <p:animEffect transition="in" filter="fade">
                                      <p:cBhvr>
                                        <p:cTn id="76" dur="500"/>
                                        <p:tgtEl>
                                          <p:spTgt spid="52"/>
                                        </p:tgtEl>
                                      </p:cBhvr>
                                    </p:animEffect>
                                  </p:childTnLst>
                                </p:cTn>
                              </p:par>
                            </p:childTnLst>
                          </p:cTn>
                        </p:par>
                        <p:par>
                          <p:cTn id="77" fill="hold">
                            <p:stCondLst>
                              <p:cond delay="6500"/>
                            </p:stCondLst>
                            <p:childTnLst>
                              <p:par>
                                <p:cTn id="78" presetID="10" presetClass="entr" presetSubtype="0" fill="hold" grpId="0" nodeType="afterEffect">
                                  <p:stCondLst>
                                    <p:cond delay="0"/>
                                  </p:stCondLst>
                                  <p:childTnLst>
                                    <p:set>
                                      <p:cBhvr>
                                        <p:cTn id="79" dur="1" fill="hold">
                                          <p:stCondLst>
                                            <p:cond delay="0"/>
                                          </p:stCondLst>
                                        </p:cTn>
                                        <p:tgtEl>
                                          <p:spTgt spid="40"/>
                                        </p:tgtEl>
                                        <p:attrNameLst>
                                          <p:attrName>style.visibility</p:attrName>
                                        </p:attrNameLst>
                                      </p:cBhvr>
                                      <p:to>
                                        <p:strVal val="visible"/>
                                      </p:to>
                                    </p:set>
                                    <p:animEffect transition="in" filter="fade">
                                      <p:cBhvr>
                                        <p:cTn id="80" dur="500"/>
                                        <p:tgtEl>
                                          <p:spTgt spid="40"/>
                                        </p:tgtEl>
                                      </p:cBhvr>
                                    </p:animEffect>
                                  </p:childTnLst>
                                </p:cTn>
                              </p:par>
                              <p:par>
                                <p:cTn id="81" presetID="64" presetClass="path" presetSubtype="0" accel="50000" decel="50000" fill="hold" grpId="1" nodeType="withEffect">
                                  <p:stCondLst>
                                    <p:cond delay="0"/>
                                  </p:stCondLst>
                                  <p:childTnLst>
                                    <p:animMotion origin="layout" path="M -3.05556E-6 0.03612 L -3.05556E-6 -4.19753E-6 " pathEditMode="relative" rAng="0" ptsTypes="AA">
                                      <p:cBhvr>
                                        <p:cTn id="82" dur="750" fill="hold"/>
                                        <p:tgtEl>
                                          <p:spTgt spid="40"/>
                                        </p:tgtEl>
                                        <p:attrNameLst>
                                          <p:attrName>ppt_x</p:attrName>
                                          <p:attrName>ppt_y</p:attrName>
                                        </p:attrNameLst>
                                      </p:cBhvr>
                                      <p:rCtr x="0" y="-1821"/>
                                    </p:animMotion>
                                  </p:childTnLst>
                                </p:cTn>
                              </p:par>
                            </p:childTnLst>
                          </p:cTn>
                        </p:par>
                        <p:par>
                          <p:cTn id="83" fill="hold">
                            <p:stCondLst>
                              <p:cond delay="7250"/>
                            </p:stCondLst>
                            <p:childTnLst>
                              <p:par>
                                <p:cTn id="84" presetID="10" presetClass="entr" presetSubtype="0" fill="hold" grpId="0" nodeType="afterEffect">
                                  <p:stCondLst>
                                    <p:cond delay="0"/>
                                  </p:stCondLst>
                                  <p:childTnLst>
                                    <p:set>
                                      <p:cBhvr>
                                        <p:cTn id="85" dur="1" fill="hold">
                                          <p:stCondLst>
                                            <p:cond delay="0"/>
                                          </p:stCondLst>
                                        </p:cTn>
                                        <p:tgtEl>
                                          <p:spTgt spid="55"/>
                                        </p:tgtEl>
                                        <p:attrNameLst>
                                          <p:attrName>style.visibility</p:attrName>
                                        </p:attrNameLst>
                                      </p:cBhvr>
                                      <p:to>
                                        <p:strVal val="visible"/>
                                      </p:to>
                                    </p:set>
                                    <p:animEffect transition="in" filter="fade">
                                      <p:cBhvr>
                                        <p:cTn id="86" dur="500"/>
                                        <p:tgtEl>
                                          <p:spTgt spid="55"/>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56"/>
                                        </p:tgtEl>
                                        <p:attrNameLst>
                                          <p:attrName>style.visibility</p:attrName>
                                        </p:attrNameLst>
                                      </p:cBhvr>
                                      <p:to>
                                        <p:strVal val="visible"/>
                                      </p:to>
                                    </p:set>
                                    <p:animEffect transition="in" filter="fade">
                                      <p:cBhvr>
                                        <p:cTn id="89"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21" grpId="0" animBg="1"/>
      <p:bldP spid="21" grpId="1" animBg="1"/>
      <p:bldP spid="27" grpId="0" animBg="1"/>
      <p:bldP spid="27" grpId="1" animBg="1"/>
      <p:bldP spid="33" grpId="0" animBg="1"/>
      <p:bldP spid="33" grpId="1" animBg="1"/>
      <p:bldP spid="40" grpId="0" animBg="1"/>
      <p:bldP spid="40" grpId="1" animBg="1"/>
      <p:bldP spid="47" grpId="0"/>
      <p:bldP spid="48" grpId="0"/>
      <p:bldP spid="49" grpId="0"/>
      <p:bldP spid="50" grpId="0"/>
      <p:bldP spid="51" grpId="0"/>
      <p:bldP spid="52" grpId="0"/>
      <p:bldP spid="53" grpId="0"/>
      <p:bldP spid="54" grpId="0"/>
      <p:bldP spid="55" grpId="0"/>
      <p:bldP spid="5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8" name="Freeform 5"/>
          <p:cNvSpPr>
            <a:spLocks/>
          </p:cNvSpPr>
          <p:nvPr/>
        </p:nvSpPr>
        <p:spPr bwMode="auto">
          <a:xfrm>
            <a:off x="1004601" y="1654742"/>
            <a:ext cx="1635089" cy="145742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solidFill>
            <a:srgbClr val="C00000"/>
          </a:soli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Freeform 6"/>
          <p:cNvSpPr>
            <a:spLocks/>
          </p:cNvSpPr>
          <p:nvPr/>
        </p:nvSpPr>
        <p:spPr bwMode="auto">
          <a:xfrm>
            <a:off x="1284454" y="1469273"/>
            <a:ext cx="1076957" cy="470088"/>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C00000"/>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Freeform 5"/>
          <p:cNvSpPr>
            <a:spLocks/>
          </p:cNvSpPr>
          <p:nvPr/>
        </p:nvSpPr>
        <p:spPr bwMode="auto">
          <a:xfrm>
            <a:off x="2837838" y="1654742"/>
            <a:ext cx="1635089" cy="145742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solidFill>
            <a:srgbClr val="C00000"/>
          </a:soli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Freeform 6"/>
          <p:cNvSpPr>
            <a:spLocks/>
          </p:cNvSpPr>
          <p:nvPr/>
        </p:nvSpPr>
        <p:spPr bwMode="auto">
          <a:xfrm>
            <a:off x="3117691" y="1469273"/>
            <a:ext cx="1076957" cy="470088"/>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C00000"/>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Freeform 5"/>
          <p:cNvSpPr>
            <a:spLocks/>
          </p:cNvSpPr>
          <p:nvPr/>
        </p:nvSpPr>
        <p:spPr bwMode="auto">
          <a:xfrm>
            <a:off x="4671075" y="1654742"/>
            <a:ext cx="1635089" cy="145742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solidFill>
            <a:srgbClr val="C00000"/>
          </a:soli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Freeform 6"/>
          <p:cNvSpPr>
            <a:spLocks/>
          </p:cNvSpPr>
          <p:nvPr/>
        </p:nvSpPr>
        <p:spPr bwMode="auto">
          <a:xfrm>
            <a:off x="4950926" y="1469273"/>
            <a:ext cx="1076957" cy="470088"/>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C00000"/>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Freeform 5"/>
          <p:cNvSpPr>
            <a:spLocks/>
          </p:cNvSpPr>
          <p:nvPr/>
        </p:nvSpPr>
        <p:spPr bwMode="auto">
          <a:xfrm>
            <a:off x="6504311" y="1654742"/>
            <a:ext cx="1635089" cy="145742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solidFill>
            <a:srgbClr val="C00000"/>
          </a:soli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Freeform 6"/>
          <p:cNvSpPr>
            <a:spLocks/>
          </p:cNvSpPr>
          <p:nvPr/>
        </p:nvSpPr>
        <p:spPr bwMode="auto">
          <a:xfrm>
            <a:off x="6784164" y="1469273"/>
            <a:ext cx="1076957" cy="470088"/>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C00000"/>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矩形 15"/>
          <p:cNvSpPr/>
          <p:nvPr/>
        </p:nvSpPr>
        <p:spPr>
          <a:xfrm>
            <a:off x="994911" y="2130667"/>
            <a:ext cx="1659459" cy="553998"/>
          </a:xfrm>
          <a:prstGeom prst="rect">
            <a:avLst/>
          </a:prstGeom>
        </p:spPr>
        <p:txBody>
          <a:bodyPr wrap="square">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rPr>
              <a:t>输入您的文字</a:t>
            </a:r>
            <a:endParaRPr lang="en-US" altLang="zh-CN" sz="1500" b="1" dirty="0">
              <a:solidFill>
                <a:schemeClr val="bg1"/>
              </a:solidFill>
              <a:latin typeface="微软雅黑" panose="020B0503020204020204" pitchFamily="34" charset="-122"/>
              <a:ea typeface="微软雅黑" panose="020B0503020204020204" pitchFamily="34" charset="-122"/>
            </a:endParaRPr>
          </a:p>
          <a:p>
            <a:pPr algn="ctr"/>
            <a:r>
              <a:rPr lang="zh-CN" altLang="en-US" sz="1500" b="1" dirty="0">
                <a:solidFill>
                  <a:schemeClr val="bg1"/>
                </a:solidFill>
                <a:latin typeface="微软雅黑" panose="020B0503020204020204" pitchFamily="34" charset="-122"/>
                <a:ea typeface="微软雅黑" panose="020B0503020204020204" pitchFamily="34" charset="-122"/>
              </a:rPr>
              <a:t>复制您的文字</a:t>
            </a:r>
          </a:p>
        </p:txBody>
      </p:sp>
      <p:sp>
        <p:nvSpPr>
          <p:cNvPr id="17" name="矩形 16"/>
          <p:cNvSpPr/>
          <p:nvPr/>
        </p:nvSpPr>
        <p:spPr>
          <a:xfrm>
            <a:off x="2833346" y="2130667"/>
            <a:ext cx="1659459" cy="553998"/>
          </a:xfrm>
          <a:prstGeom prst="rect">
            <a:avLst/>
          </a:prstGeom>
        </p:spPr>
        <p:txBody>
          <a:bodyPr wrap="square">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rPr>
              <a:t>输入您的文字</a:t>
            </a:r>
            <a:endParaRPr lang="en-US" altLang="zh-CN" sz="1500" b="1" dirty="0">
              <a:solidFill>
                <a:schemeClr val="bg1"/>
              </a:solidFill>
              <a:latin typeface="微软雅黑" panose="020B0503020204020204" pitchFamily="34" charset="-122"/>
              <a:ea typeface="微软雅黑" panose="020B0503020204020204" pitchFamily="34" charset="-122"/>
            </a:endParaRPr>
          </a:p>
          <a:p>
            <a:pPr algn="ctr"/>
            <a:r>
              <a:rPr lang="zh-CN" altLang="en-US" sz="1500" b="1" dirty="0">
                <a:solidFill>
                  <a:schemeClr val="bg1"/>
                </a:solidFill>
                <a:latin typeface="微软雅黑" panose="020B0503020204020204" pitchFamily="34" charset="-122"/>
                <a:ea typeface="微软雅黑" panose="020B0503020204020204" pitchFamily="34" charset="-122"/>
              </a:rPr>
              <a:t>复制您的文字</a:t>
            </a:r>
          </a:p>
        </p:txBody>
      </p:sp>
      <p:sp>
        <p:nvSpPr>
          <p:cNvPr id="18" name="矩形 17"/>
          <p:cNvSpPr/>
          <p:nvPr/>
        </p:nvSpPr>
        <p:spPr>
          <a:xfrm>
            <a:off x="4661768" y="2130667"/>
            <a:ext cx="1659459" cy="553998"/>
          </a:xfrm>
          <a:prstGeom prst="rect">
            <a:avLst/>
          </a:prstGeom>
        </p:spPr>
        <p:txBody>
          <a:bodyPr wrap="square">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rPr>
              <a:t>输入您的文字</a:t>
            </a:r>
            <a:endParaRPr lang="en-US" altLang="zh-CN" sz="1500" b="1" dirty="0">
              <a:solidFill>
                <a:schemeClr val="bg1"/>
              </a:solidFill>
              <a:latin typeface="微软雅黑" panose="020B0503020204020204" pitchFamily="34" charset="-122"/>
              <a:ea typeface="微软雅黑" panose="020B0503020204020204" pitchFamily="34" charset="-122"/>
            </a:endParaRPr>
          </a:p>
          <a:p>
            <a:pPr algn="ctr"/>
            <a:r>
              <a:rPr lang="zh-CN" altLang="en-US" sz="1500" b="1" dirty="0">
                <a:solidFill>
                  <a:schemeClr val="bg1"/>
                </a:solidFill>
                <a:latin typeface="微软雅黑" panose="020B0503020204020204" pitchFamily="34" charset="-122"/>
                <a:ea typeface="微软雅黑" panose="020B0503020204020204" pitchFamily="34" charset="-122"/>
              </a:rPr>
              <a:t>复制您的文字</a:t>
            </a:r>
          </a:p>
        </p:txBody>
      </p:sp>
      <p:sp>
        <p:nvSpPr>
          <p:cNvPr id="19" name="矩形 18"/>
          <p:cNvSpPr/>
          <p:nvPr/>
        </p:nvSpPr>
        <p:spPr>
          <a:xfrm>
            <a:off x="6489880" y="2130667"/>
            <a:ext cx="1659459" cy="553998"/>
          </a:xfrm>
          <a:prstGeom prst="rect">
            <a:avLst/>
          </a:prstGeom>
        </p:spPr>
        <p:txBody>
          <a:bodyPr wrap="square">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rPr>
              <a:t>输入您的文字</a:t>
            </a:r>
            <a:endParaRPr lang="en-US" altLang="zh-CN" sz="1500" b="1" dirty="0">
              <a:solidFill>
                <a:schemeClr val="bg1"/>
              </a:solidFill>
              <a:latin typeface="微软雅黑" panose="020B0503020204020204" pitchFamily="34" charset="-122"/>
              <a:ea typeface="微软雅黑" panose="020B0503020204020204" pitchFamily="34" charset="-122"/>
            </a:endParaRPr>
          </a:p>
          <a:p>
            <a:pPr algn="ctr"/>
            <a:r>
              <a:rPr lang="zh-CN" altLang="en-US" sz="1500" b="1" dirty="0">
                <a:solidFill>
                  <a:schemeClr val="bg1"/>
                </a:solidFill>
                <a:latin typeface="微软雅黑" panose="020B0503020204020204" pitchFamily="34" charset="-122"/>
                <a:ea typeface="微软雅黑" panose="020B0503020204020204" pitchFamily="34" charset="-122"/>
              </a:rPr>
              <a:t>复制您的文字</a:t>
            </a:r>
          </a:p>
        </p:txBody>
      </p:sp>
      <p:grpSp>
        <p:nvGrpSpPr>
          <p:cNvPr id="20" name="组合 19"/>
          <p:cNvGrpSpPr/>
          <p:nvPr/>
        </p:nvGrpSpPr>
        <p:grpSpPr>
          <a:xfrm>
            <a:off x="1657321" y="1541060"/>
            <a:ext cx="329648" cy="311034"/>
            <a:chOff x="2209761" y="2404368"/>
            <a:chExt cx="439531" cy="414712"/>
          </a:xfrm>
        </p:grpSpPr>
        <p:sp>
          <p:nvSpPr>
            <p:cNvPr id="21" name="Freeform 349"/>
            <p:cNvSpPr>
              <a:spLocks/>
            </p:cNvSpPr>
            <p:nvPr/>
          </p:nvSpPr>
          <p:spPr bwMode="auto">
            <a:xfrm>
              <a:off x="2224027" y="2404368"/>
              <a:ext cx="425265" cy="268332"/>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 name="Freeform 350"/>
            <p:cNvSpPr>
              <a:spLocks/>
            </p:cNvSpPr>
            <p:nvPr/>
          </p:nvSpPr>
          <p:spPr bwMode="auto">
            <a:xfrm>
              <a:off x="2209761" y="2617782"/>
              <a:ext cx="386960" cy="201298"/>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Freeform 351"/>
            <p:cNvSpPr>
              <a:spLocks noEditPoints="1"/>
            </p:cNvSpPr>
            <p:nvPr/>
          </p:nvSpPr>
          <p:spPr bwMode="auto">
            <a:xfrm>
              <a:off x="2290866" y="2486646"/>
              <a:ext cx="260514" cy="254065"/>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Freeform 352"/>
            <p:cNvSpPr>
              <a:spLocks noEditPoints="1"/>
            </p:cNvSpPr>
            <p:nvPr/>
          </p:nvSpPr>
          <p:spPr bwMode="auto">
            <a:xfrm>
              <a:off x="2360636" y="2554071"/>
              <a:ext cx="120583" cy="119606"/>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 name="Oval 353"/>
            <p:cNvSpPr>
              <a:spLocks noChangeArrowheads="1"/>
            </p:cNvSpPr>
            <p:nvPr/>
          </p:nvSpPr>
          <p:spPr bwMode="auto">
            <a:xfrm>
              <a:off x="2399527" y="2592767"/>
              <a:ext cx="42800" cy="41628"/>
            </a:xfrm>
            <a:prstGeom prst="ellipse">
              <a:avLst/>
            </a:pr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6" name="Freeform 35"/>
          <p:cNvSpPr>
            <a:spLocks noEditPoints="1"/>
          </p:cNvSpPr>
          <p:nvPr/>
        </p:nvSpPr>
        <p:spPr bwMode="auto">
          <a:xfrm>
            <a:off x="3535930" y="1523446"/>
            <a:ext cx="238904" cy="317354"/>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7" name="组合 26"/>
          <p:cNvGrpSpPr/>
          <p:nvPr/>
        </p:nvGrpSpPr>
        <p:grpSpPr>
          <a:xfrm>
            <a:off x="5349194" y="1558113"/>
            <a:ext cx="278850" cy="247787"/>
            <a:chOff x="6007636" y="4287159"/>
            <a:chExt cx="438051" cy="389258"/>
          </a:xfrm>
          <a:solidFill>
            <a:schemeClr val="bg1"/>
          </a:solidFill>
        </p:grpSpPr>
        <p:sp>
          <p:nvSpPr>
            <p:cNvPr id="28" name="Freeform 824"/>
            <p:cNvSpPr>
              <a:spLocks noEditPoints="1"/>
            </p:cNvSpPr>
            <p:nvPr/>
          </p:nvSpPr>
          <p:spPr bwMode="auto">
            <a:xfrm>
              <a:off x="6007636" y="4287159"/>
              <a:ext cx="438051" cy="389258"/>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9" name="Freeform 825"/>
            <p:cNvSpPr>
              <a:spLocks/>
            </p:cNvSpPr>
            <p:nvPr/>
          </p:nvSpPr>
          <p:spPr bwMode="auto">
            <a:xfrm>
              <a:off x="6287381" y="4404262"/>
              <a:ext cx="40119" cy="33613"/>
            </a:xfrm>
            <a:custGeom>
              <a:avLst/>
              <a:gdLst>
                <a:gd name="T0" fmla="*/ 16 w 16"/>
                <a:gd name="T1" fmla="*/ 11 h 13"/>
                <a:gd name="T2" fmla="*/ 13 w 16"/>
                <a:gd name="T3" fmla="*/ 13 h 13"/>
                <a:gd name="T4" fmla="*/ 2 w 16"/>
                <a:gd name="T5" fmla="*/ 13 h 13"/>
                <a:gd name="T6" fmla="*/ 0 w 16"/>
                <a:gd name="T7" fmla="*/ 11 h 13"/>
                <a:gd name="T8" fmla="*/ 0 w 16"/>
                <a:gd name="T9" fmla="*/ 2 h 13"/>
                <a:gd name="T10" fmla="*/ 2 w 16"/>
                <a:gd name="T11" fmla="*/ 0 h 13"/>
                <a:gd name="T12" fmla="*/ 13 w 16"/>
                <a:gd name="T13" fmla="*/ 0 h 13"/>
                <a:gd name="T14" fmla="*/ 16 w 16"/>
                <a:gd name="T15" fmla="*/ 2 h 13"/>
                <a:gd name="T16" fmla="*/ 16 w 16"/>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16" y="11"/>
                  </a:moveTo>
                  <a:cubicBezTo>
                    <a:pt x="16" y="12"/>
                    <a:pt x="15" y="13"/>
                    <a:pt x="13" y="13"/>
                  </a:cubicBezTo>
                  <a:cubicBezTo>
                    <a:pt x="2" y="13"/>
                    <a:pt x="2" y="13"/>
                    <a:pt x="2" y="13"/>
                  </a:cubicBezTo>
                  <a:cubicBezTo>
                    <a:pt x="1" y="13"/>
                    <a:pt x="0" y="12"/>
                    <a:pt x="0" y="11"/>
                  </a:cubicBezTo>
                  <a:cubicBezTo>
                    <a:pt x="0" y="2"/>
                    <a:pt x="0" y="2"/>
                    <a:pt x="0" y="2"/>
                  </a:cubicBezTo>
                  <a:cubicBezTo>
                    <a:pt x="0" y="1"/>
                    <a:pt x="1" y="0"/>
                    <a:pt x="2" y="0"/>
                  </a:cubicBezTo>
                  <a:cubicBezTo>
                    <a:pt x="13" y="0"/>
                    <a:pt x="13" y="0"/>
                    <a:pt x="13" y="0"/>
                  </a:cubicBezTo>
                  <a:cubicBezTo>
                    <a:pt x="15" y="0"/>
                    <a:pt x="16" y="1"/>
                    <a:pt x="16" y="2"/>
                  </a:cubicBezTo>
                  <a:lnTo>
                    <a:pt x="16" y="1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Freeform 826"/>
            <p:cNvSpPr>
              <a:spLocks/>
            </p:cNvSpPr>
            <p:nvPr/>
          </p:nvSpPr>
          <p:spPr bwMode="auto">
            <a:xfrm>
              <a:off x="6222324" y="4435706"/>
              <a:ext cx="46625" cy="48793"/>
            </a:xfrm>
            <a:custGeom>
              <a:avLst/>
              <a:gdLst>
                <a:gd name="T0" fmla="*/ 17 w 18"/>
                <a:gd name="T1" fmla="*/ 4 h 19"/>
                <a:gd name="T2" fmla="*/ 18 w 18"/>
                <a:gd name="T3" fmla="*/ 8 h 19"/>
                <a:gd name="T4" fmla="*/ 12 w 18"/>
                <a:gd name="T5" fmla="*/ 17 h 19"/>
                <a:gd name="T6" fmla="*/ 9 w 18"/>
                <a:gd name="T7" fmla="*/ 18 h 19"/>
                <a:gd name="T8" fmla="*/ 1 w 18"/>
                <a:gd name="T9" fmla="*/ 14 h 19"/>
                <a:gd name="T10" fmla="*/ 0 w 18"/>
                <a:gd name="T11" fmla="*/ 11 h 19"/>
                <a:gd name="T12" fmla="*/ 6 w 18"/>
                <a:gd name="T13" fmla="*/ 1 h 19"/>
                <a:gd name="T14" fmla="*/ 9 w 18"/>
                <a:gd name="T15" fmla="*/ 0 h 19"/>
                <a:gd name="T16" fmla="*/ 17 w 18"/>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9">
                  <a:moveTo>
                    <a:pt x="17" y="4"/>
                  </a:moveTo>
                  <a:cubicBezTo>
                    <a:pt x="18" y="5"/>
                    <a:pt x="18" y="7"/>
                    <a:pt x="18" y="8"/>
                  </a:cubicBezTo>
                  <a:cubicBezTo>
                    <a:pt x="12" y="17"/>
                    <a:pt x="12" y="17"/>
                    <a:pt x="12" y="17"/>
                  </a:cubicBezTo>
                  <a:cubicBezTo>
                    <a:pt x="11" y="19"/>
                    <a:pt x="10" y="19"/>
                    <a:pt x="9" y="18"/>
                  </a:cubicBezTo>
                  <a:cubicBezTo>
                    <a:pt x="1" y="14"/>
                    <a:pt x="1" y="14"/>
                    <a:pt x="1" y="14"/>
                  </a:cubicBezTo>
                  <a:cubicBezTo>
                    <a:pt x="0" y="14"/>
                    <a:pt x="0" y="12"/>
                    <a:pt x="0" y="11"/>
                  </a:cubicBezTo>
                  <a:cubicBezTo>
                    <a:pt x="6" y="1"/>
                    <a:pt x="6" y="1"/>
                    <a:pt x="6" y="1"/>
                  </a:cubicBezTo>
                  <a:cubicBezTo>
                    <a:pt x="7" y="0"/>
                    <a:pt x="8" y="0"/>
                    <a:pt x="9" y="0"/>
                  </a:cubicBezTo>
                  <a:lnTo>
                    <a:pt x="17" y="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Freeform 827"/>
            <p:cNvSpPr>
              <a:spLocks/>
            </p:cNvSpPr>
            <p:nvPr/>
          </p:nvSpPr>
          <p:spPr bwMode="auto">
            <a:xfrm>
              <a:off x="6225577" y="4505100"/>
              <a:ext cx="45540" cy="50962"/>
            </a:xfrm>
            <a:custGeom>
              <a:avLst/>
              <a:gdLst>
                <a:gd name="T0" fmla="*/ 9 w 18"/>
                <a:gd name="T1" fmla="*/ 1 h 20"/>
                <a:gd name="T2" fmla="*/ 12 w 18"/>
                <a:gd name="T3" fmla="*/ 2 h 20"/>
                <a:gd name="T4" fmla="*/ 18 w 18"/>
                <a:gd name="T5" fmla="*/ 12 h 20"/>
                <a:gd name="T6" fmla="*/ 17 w 18"/>
                <a:gd name="T7" fmla="*/ 15 h 20"/>
                <a:gd name="T8" fmla="*/ 9 w 18"/>
                <a:gd name="T9" fmla="*/ 19 h 20"/>
                <a:gd name="T10" fmla="*/ 6 w 18"/>
                <a:gd name="T11" fmla="*/ 18 h 20"/>
                <a:gd name="T12" fmla="*/ 0 w 18"/>
                <a:gd name="T13" fmla="*/ 9 h 20"/>
                <a:gd name="T14" fmla="*/ 1 w 18"/>
                <a:gd name="T15" fmla="*/ 5 h 20"/>
                <a:gd name="T16" fmla="*/ 9 w 18"/>
                <a:gd name="T17"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0">
                  <a:moveTo>
                    <a:pt x="9" y="1"/>
                  </a:moveTo>
                  <a:cubicBezTo>
                    <a:pt x="10" y="0"/>
                    <a:pt x="11" y="1"/>
                    <a:pt x="12" y="2"/>
                  </a:cubicBezTo>
                  <a:cubicBezTo>
                    <a:pt x="18" y="12"/>
                    <a:pt x="18" y="12"/>
                    <a:pt x="18" y="12"/>
                  </a:cubicBezTo>
                  <a:cubicBezTo>
                    <a:pt x="18" y="13"/>
                    <a:pt x="18" y="14"/>
                    <a:pt x="17" y="15"/>
                  </a:cubicBezTo>
                  <a:cubicBezTo>
                    <a:pt x="9" y="19"/>
                    <a:pt x="9" y="19"/>
                    <a:pt x="9" y="19"/>
                  </a:cubicBezTo>
                  <a:cubicBezTo>
                    <a:pt x="8" y="20"/>
                    <a:pt x="7" y="20"/>
                    <a:pt x="6" y="18"/>
                  </a:cubicBezTo>
                  <a:cubicBezTo>
                    <a:pt x="0" y="9"/>
                    <a:pt x="0" y="9"/>
                    <a:pt x="0" y="9"/>
                  </a:cubicBezTo>
                  <a:cubicBezTo>
                    <a:pt x="0" y="8"/>
                    <a:pt x="0" y="6"/>
                    <a:pt x="1" y="5"/>
                  </a:cubicBezTo>
                  <a:lnTo>
                    <a:pt x="9" y="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Freeform 828"/>
            <p:cNvSpPr>
              <a:spLocks/>
            </p:cNvSpPr>
            <p:nvPr/>
          </p:nvSpPr>
          <p:spPr bwMode="auto">
            <a:xfrm>
              <a:off x="6291718" y="4548471"/>
              <a:ext cx="41203" cy="33613"/>
            </a:xfrm>
            <a:custGeom>
              <a:avLst/>
              <a:gdLst>
                <a:gd name="T0" fmla="*/ 0 w 16"/>
                <a:gd name="T1" fmla="*/ 2 h 13"/>
                <a:gd name="T2" fmla="*/ 2 w 16"/>
                <a:gd name="T3" fmla="*/ 0 h 13"/>
                <a:gd name="T4" fmla="*/ 13 w 16"/>
                <a:gd name="T5" fmla="*/ 0 h 13"/>
                <a:gd name="T6" fmla="*/ 16 w 16"/>
                <a:gd name="T7" fmla="*/ 2 h 13"/>
                <a:gd name="T8" fmla="*/ 16 w 16"/>
                <a:gd name="T9" fmla="*/ 10 h 13"/>
                <a:gd name="T10" fmla="*/ 13 w 16"/>
                <a:gd name="T11" fmla="*/ 13 h 13"/>
                <a:gd name="T12" fmla="*/ 2 w 16"/>
                <a:gd name="T13" fmla="*/ 13 h 13"/>
                <a:gd name="T14" fmla="*/ 0 w 16"/>
                <a:gd name="T15" fmla="*/ 10 h 13"/>
                <a:gd name="T16" fmla="*/ 0 w 16"/>
                <a:gd name="T1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0" y="2"/>
                  </a:moveTo>
                  <a:cubicBezTo>
                    <a:pt x="0" y="1"/>
                    <a:pt x="1" y="0"/>
                    <a:pt x="2" y="0"/>
                  </a:cubicBezTo>
                  <a:cubicBezTo>
                    <a:pt x="13" y="0"/>
                    <a:pt x="13" y="0"/>
                    <a:pt x="13" y="0"/>
                  </a:cubicBezTo>
                  <a:cubicBezTo>
                    <a:pt x="15" y="0"/>
                    <a:pt x="16" y="1"/>
                    <a:pt x="16" y="2"/>
                  </a:cubicBezTo>
                  <a:cubicBezTo>
                    <a:pt x="16" y="10"/>
                    <a:pt x="16" y="10"/>
                    <a:pt x="16" y="10"/>
                  </a:cubicBezTo>
                  <a:cubicBezTo>
                    <a:pt x="16" y="12"/>
                    <a:pt x="15" y="13"/>
                    <a:pt x="13" y="13"/>
                  </a:cubicBezTo>
                  <a:cubicBezTo>
                    <a:pt x="2" y="13"/>
                    <a:pt x="2" y="13"/>
                    <a:pt x="2" y="13"/>
                  </a:cubicBezTo>
                  <a:cubicBezTo>
                    <a:pt x="1" y="13"/>
                    <a:pt x="0" y="12"/>
                    <a:pt x="0" y="10"/>
                  </a:cubicBezTo>
                  <a:lnTo>
                    <a:pt x="0" y="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3" name="Freeform 829"/>
            <p:cNvSpPr>
              <a:spLocks/>
            </p:cNvSpPr>
            <p:nvPr/>
          </p:nvSpPr>
          <p:spPr bwMode="auto">
            <a:xfrm>
              <a:off x="6348101" y="4501847"/>
              <a:ext cx="48793" cy="48793"/>
            </a:xfrm>
            <a:custGeom>
              <a:avLst/>
              <a:gdLst>
                <a:gd name="T0" fmla="*/ 2 w 19"/>
                <a:gd name="T1" fmla="*/ 14 h 19"/>
                <a:gd name="T2" fmla="*/ 1 w 19"/>
                <a:gd name="T3" fmla="*/ 11 h 19"/>
                <a:gd name="T4" fmla="*/ 6 w 19"/>
                <a:gd name="T5" fmla="*/ 1 h 19"/>
                <a:gd name="T6" fmla="*/ 10 w 19"/>
                <a:gd name="T7" fmla="*/ 0 h 19"/>
                <a:gd name="T8" fmla="*/ 17 w 19"/>
                <a:gd name="T9" fmla="*/ 5 h 19"/>
                <a:gd name="T10" fmla="*/ 18 w 19"/>
                <a:gd name="T11" fmla="*/ 8 h 19"/>
                <a:gd name="T12" fmla="*/ 12 w 19"/>
                <a:gd name="T13" fmla="*/ 18 h 19"/>
                <a:gd name="T14" fmla="*/ 9 w 19"/>
                <a:gd name="T15" fmla="*/ 19 h 19"/>
                <a:gd name="T16" fmla="*/ 2 w 19"/>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2" y="14"/>
                  </a:moveTo>
                  <a:cubicBezTo>
                    <a:pt x="1" y="14"/>
                    <a:pt x="0" y="12"/>
                    <a:pt x="1" y="11"/>
                  </a:cubicBezTo>
                  <a:cubicBezTo>
                    <a:pt x="6" y="1"/>
                    <a:pt x="6" y="1"/>
                    <a:pt x="6" y="1"/>
                  </a:cubicBezTo>
                  <a:cubicBezTo>
                    <a:pt x="7" y="0"/>
                    <a:pt x="9" y="0"/>
                    <a:pt x="10" y="0"/>
                  </a:cubicBezTo>
                  <a:cubicBezTo>
                    <a:pt x="17" y="5"/>
                    <a:pt x="17" y="5"/>
                    <a:pt x="17" y="5"/>
                  </a:cubicBezTo>
                  <a:cubicBezTo>
                    <a:pt x="18" y="5"/>
                    <a:pt x="19" y="7"/>
                    <a:pt x="18" y="8"/>
                  </a:cubicBezTo>
                  <a:cubicBezTo>
                    <a:pt x="12" y="18"/>
                    <a:pt x="12" y="18"/>
                    <a:pt x="12" y="18"/>
                  </a:cubicBezTo>
                  <a:cubicBezTo>
                    <a:pt x="12" y="19"/>
                    <a:pt x="10" y="19"/>
                    <a:pt x="9" y="19"/>
                  </a:cubicBezTo>
                  <a:lnTo>
                    <a:pt x="2" y="1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Freeform 830"/>
            <p:cNvSpPr>
              <a:spLocks/>
            </p:cNvSpPr>
            <p:nvPr/>
          </p:nvSpPr>
          <p:spPr bwMode="auto">
            <a:xfrm>
              <a:off x="6345932" y="4430285"/>
              <a:ext cx="48793" cy="48793"/>
            </a:xfrm>
            <a:custGeom>
              <a:avLst/>
              <a:gdLst>
                <a:gd name="T0" fmla="*/ 10 w 19"/>
                <a:gd name="T1" fmla="*/ 19 h 19"/>
                <a:gd name="T2" fmla="*/ 6 w 19"/>
                <a:gd name="T3" fmla="*/ 18 h 19"/>
                <a:gd name="T4" fmla="*/ 1 w 19"/>
                <a:gd name="T5" fmla="*/ 8 h 19"/>
                <a:gd name="T6" fmla="*/ 2 w 19"/>
                <a:gd name="T7" fmla="*/ 5 h 19"/>
                <a:gd name="T8" fmla="*/ 9 w 19"/>
                <a:gd name="T9" fmla="*/ 1 h 19"/>
                <a:gd name="T10" fmla="*/ 12 w 19"/>
                <a:gd name="T11" fmla="*/ 2 h 19"/>
                <a:gd name="T12" fmla="*/ 18 w 19"/>
                <a:gd name="T13" fmla="*/ 11 h 19"/>
                <a:gd name="T14" fmla="*/ 17 w 19"/>
                <a:gd name="T15" fmla="*/ 14 h 19"/>
                <a:gd name="T16" fmla="*/ 10 w 19"/>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0" y="19"/>
                  </a:moveTo>
                  <a:cubicBezTo>
                    <a:pt x="9" y="19"/>
                    <a:pt x="7" y="19"/>
                    <a:pt x="6" y="18"/>
                  </a:cubicBezTo>
                  <a:cubicBezTo>
                    <a:pt x="1" y="8"/>
                    <a:pt x="1" y="8"/>
                    <a:pt x="1" y="8"/>
                  </a:cubicBezTo>
                  <a:cubicBezTo>
                    <a:pt x="0" y="7"/>
                    <a:pt x="0" y="5"/>
                    <a:pt x="2" y="5"/>
                  </a:cubicBezTo>
                  <a:cubicBezTo>
                    <a:pt x="9" y="1"/>
                    <a:pt x="9" y="1"/>
                    <a:pt x="9" y="1"/>
                  </a:cubicBezTo>
                  <a:cubicBezTo>
                    <a:pt x="10" y="0"/>
                    <a:pt x="12" y="0"/>
                    <a:pt x="12" y="2"/>
                  </a:cubicBezTo>
                  <a:cubicBezTo>
                    <a:pt x="18" y="11"/>
                    <a:pt x="18" y="11"/>
                    <a:pt x="18" y="11"/>
                  </a:cubicBezTo>
                  <a:cubicBezTo>
                    <a:pt x="19" y="12"/>
                    <a:pt x="18" y="14"/>
                    <a:pt x="17" y="14"/>
                  </a:cubicBezTo>
                  <a:lnTo>
                    <a:pt x="10" y="1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5" name="Freeform 831"/>
            <p:cNvSpPr>
              <a:spLocks noEditPoints="1"/>
            </p:cNvSpPr>
            <p:nvPr/>
          </p:nvSpPr>
          <p:spPr bwMode="auto">
            <a:xfrm>
              <a:off x="6246178" y="4428116"/>
              <a:ext cx="127945" cy="127945"/>
            </a:xfrm>
            <a:custGeom>
              <a:avLst/>
              <a:gdLst>
                <a:gd name="T0" fmla="*/ 25 w 50"/>
                <a:gd name="T1" fmla="*/ 0 h 50"/>
                <a:gd name="T2" fmla="*/ 0 w 50"/>
                <a:gd name="T3" fmla="*/ 25 h 50"/>
                <a:gd name="T4" fmla="*/ 25 w 50"/>
                <a:gd name="T5" fmla="*/ 50 h 50"/>
                <a:gd name="T6" fmla="*/ 50 w 50"/>
                <a:gd name="T7" fmla="*/ 25 h 50"/>
                <a:gd name="T8" fmla="*/ 25 w 50"/>
                <a:gd name="T9" fmla="*/ 0 h 50"/>
                <a:gd name="T10" fmla="*/ 25 w 50"/>
                <a:gd name="T11" fmla="*/ 37 h 50"/>
                <a:gd name="T12" fmla="*/ 13 w 50"/>
                <a:gd name="T13" fmla="*/ 25 h 50"/>
                <a:gd name="T14" fmla="*/ 25 w 50"/>
                <a:gd name="T15" fmla="*/ 13 h 50"/>
                <a:gd name="T16" fmla="*/ 37 w 50"/>
                <a:gd name="T17" fmla="*/ 25 h 50"/>
                <a:gd name="T18" fmla="*/ 25 w 50"/>
                <a:gd name="T19" fmla="*/ 3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0"/>
                  </a:moveTo>
                  <a:cubicBezTo>
                    <a:pt x="11" y="0"/>
                    <a:pt x="0" y="12"/>
                    <a:pt x="0" y="25"/>
                  </a:cubicBezTo>
                  <a:cubicBezTo>
                    <a:pt x="0" y="39"/>
                    <a:pt x="11" y="50"/>
                    <a:pt x="25" y="50"/>
                  </a:cubicBezTo>
                  <a:cubicBezTo>
                    <a:pt x="39" y="50"/>
                    <a:pt x="50" y="39"/>
                    <a:pt x="50" y="25"/>
                  </a:cubicBezTo>
                  <a:cubicBezTo>
                    <a:pt x="50" y="12"/>
                    <a:pt x="39" y="0"/>
                    <a:pt x="25" y="0"/>
                  </a:cubicBezTo>
                  <a:close/>
                  <a:moveTo>
                    <a:pt x="25" y="37"/>
                  </a:moveTo>
                  <a:cubicBezTo>
                    <a:pt x="18" y="37"/>
                    <a:pt x="13" y="32"/>
                    <a:pt x="13" y="25"/>
                  </a:cubicBezTo>
                  <a:cubicBezTo>
                    <a:pt x="13" y="19"/>
                    <a:pt x="18" y="13"/>
                    <a:pt x="25" y="13"/>
                  </a:cubicBezTo>
                  <a:cubicBezTo>
                    <a:pt x="31" y="13"/>
                    <a:pt x="37" y="19"/>
                    <a:pt x="37" y="25"/>
                  </a:cubicBezTo>
                  <a:cubicBezTo>
                    <a:pt x="37" y="32"/>
                    <a:pt x="31" y="37"/>
                    <a:pt x="25" y="37"/>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6" name="Freeform 832"/>
            <p:cNvSpPr>
              <a:spLocks/>
            </p:cNvSpPr>
            <p:nvPr/>
          </p:nvSpPr>
          <p:spPr bwMode="auto">
            <a:xfrm>
              <a:off x="6058597" y="4412936"/>
              <a:ext cx="161559" cy="201677"/>
            </a:xfrm>
            <a:custGeom>
              <a:avLst/>
              <a:gdLst>
                <a:gd name="T0" fmla="*/ 27 w 63"/>
                <a:gd name="T1" fmla="*/ 78 h 79"/>
                <a:gd name="T2" fmla="*/ 28 w 63"/>
                <a:gd name="T3" fmla="*/ 78 h 79"/>
                <a:gd name="T4" fmla="*/ 29 w 63"/>
                <a:gd name="T5" fmla="*/ 78 h 79"/>
                <a:gd name="T6" fmla="*/ 30 w 63"/>
                <a:gd name="T7" fmla="*/ 78 h 79"/>
                <a:gd name="T8" fmla="*/ 30 w 63"/>
                <a:gd name="T9" fmla="*/ 79 h 79"/>
                <a:gd name="T10" fmla="*/ 31 w 63"/>
                <a:gd name="T11" fmla="*/ 79 h 79"/>
                <a:gd name="T12" fmla="*/ 31 w 63"/>
                <a:gd name="T13" fmla="*/ 79 h 79"/>
                <a:gd name="T14" fmla="*/ 31 w 63"/>
                <a:gd name="T15" fmla="*/ 79 h 79"/>
                <a:gd name="T16" fmla="*/ 33 w 63"/>
                <a:gd name="T17" fmla="*/ 79 h 79"/>
                <a:gd name="T18" fmla="*/ 33 w 63"/>
                <a:gd name="T19" fmla="*/ 78 h 79"/>
                <a:gd name="T20" fmla="*/ 34 w 63"/>
                <a:gd name="T21" fmla="*/ 78 h 79"/>
                <a:gd name="T22" fmla="*/ 35 w 63"/>
                <a:gd name="T23" fmla="*/ 78 h 79"/>
                <a:gd name="T24" fmla="*/ 35 w 63"/>
                <a:gd name="T25" fmla="*/ 78 h 79"/>
                <a:gd name="T26" fmla="*/ 36 w 63"/>
                <a:gd name="T27" fmla="*/ 77 h 79"/>
                <a:gd name="T28" fmla="*/ 36 w 63"/>
                <a:gd name="T29" fmla="*/ 77 h 79"/>
                <a:gd name="T30" fmla="*/ 59 w 63"/>
                <a:gd name="T31" fmla="*/ 60 h 79"/>
                <a:gd name="T32" fmla="*/ 61 w 63"/>
                <a:gd name="T33" fmla="*/ 50 h 79"/>
                <a:gd name="T34" fmla="*/ 50 w 63"/>
                <a:gd name="T35" fmla="*/ 48 h 79"/>
                <a:gd name="T36" fmla="*/ 39 w 63"/>
                <a:gd name="T37" fmla="*/ 56 h 79"/>
                <a:gd name="T38" fmla="*/ 39 w 63"/>
                <a:gd name="T39" fmla="*/ 7 h 79"/>
                <a:gd name="T40" fmla="*/ 31 w 63"/>
                <a:gd name="T41" fmla="*/ 0 h 79"/>
                <a:gd name="T42" fmla="*/ 24 w 63"/>
                <a:gd name="T43" fmla="*/ 7 h 79"/>
                <a:gd name="T44" fmla="*/ 24 w 63"/>
                <a:gd name="T45" fmla="*/ 56 h 79"/>
                <a:gd name="T46" fmla="*/ 13 w 63"/>
                <a:gd name="T47" fmla="*/ 48 h 79"/>
                <a:gd name="T48" fmla="*/ 2 w 63"/>
                <a:gd name="T49" fmla="*/ 50 h 79"/>
                <a:gd name="T50" fmla="*/ 0 w 63"/>
                <a:gd name="T51" fmla="*/ 54 h 79"/>
                <a:gd name="T52" fmla="*/ 4 w 63"/>
                <a:gd name="T53" fmla="*/ 60 h 79"/>
                <a:gd name="T54" fmla="*/ 27 w 63"/>
                <a:gd name="T55" fmla="*/ 77 h 79"/>
                <a:gd name="T56" fmla="*/ 27 w 63"/>
                <a:gd name="T57" fmla="*/ 77 h 79"/>
                <a:gd name="T58" fmla="*/ 27 w 63"/>
                <a:gd name="T59"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79">
                  <a:moveTo>
                    <a:pt x="27" y="78"/>
                  </a:moveTo>
                  <a:cubicBezTo>
                    <a:pt x="28" y="78"/>
                    <a:pt x="28" y="78"/>
                    <a:pt x="28" y="78"/>
                  </a:cubicBezTo>
                  <a:cubicBezTo>
                    <a:pt x="28" y="78"/>
                    <a:pt x="29" y="78"/>
                    <a:pt x="29" y="78"/>
                  </a:cubicBezTo>
                  <a:cubicBezTo>
                    <a:pt x="29" y="78"/>
                    <a:pt x="29" y="78"/>
                    <a:pt x="30" y="78"/>
                  </a:cubicBezTo>
                  <a:cubicBezTo>
                    <a:pt x="30" y="79"/>
                    <a:pt x="30" y="79"/>
                    <a:pt x="30" y="79"/>
                  </a:cubicBezTo>
                  <a:cubicBezTo>
                    <a:pt x="30" y="79"/>
                    <a:pt x="31" y="79"/>
                    <a:pt x="31" y="79"/>
                  </a:cubicBezTo>
                  <a:cubicBezTo>
                    <a:pt x="31" y="79"/>
                    <a:pt x="31" y="79"/>
                    <a:pt x="31" y="79"/>
                  </a:cubicBezTo>
                  <a:cubicBezTo>
                    <a:pt x="31" y="79"/>
                    <a:pt x="31" y="79"/>
                    <a:pt x="31" y="79"/>
                  </a:cubicBezTo>
                  <a:cubicBezTo>
                    <a:pt x="32" y="79"/>
                    <a:pt x="32" y="79"/>
                    <a:pt x="33" y="79"/>
                  </a:cubicBezTo>
                  <a:cubicBezTo>
                    <a:pt x="33" y="79"/>
                    <a:pt x="33" y="79"/>
                    <a:pt x="33" y="78"/>
                  </a:cubicBezTo>
                  <a:cubicBezTo>
                    <a:pt x="34" y="78"/>
                    <a:pt x="34" y="78"/>
                    <a:pt x="34" y="78"/>
                  </a:cubicBezTo>
                  <a:cubicBezTo>
                    <a:pt x="34" y="78"/>
                    <a:pt x="34" y="78"/>
                    <a:pt x="35" y="78"/>
                  </a:cubicBezTo>
                  <a:cubicBezTo>
                    <a:pt x="35" y="78"/>
                    <a:pt x="35" y="78"/>
                    <a:pt x="35" y="78"/>
                  </a:cubicBezTo>
                  <a:cubicBezTo>
                    <a:pt x="36" y="78"/>
                    <a:pt x="36" y="77"/>
                    <a:pt x="36" y="77"/>
                  </a:cubicBezTo>
                  <a:cubicBezTo>
                    <a:pt x="36" y="77"/>
                    <a:pt x="36" y="77"/>
                    <a:pt x="36" y="77"/>
                  </a:cubicBezTo>
                  <a:cubicBezTo>
                    <a:pt x="59" y="60"/>
                    <a:pt x="59" y="60"/>
                    <a:pt x="59" y="60"/>
                  </a:cubicBezTo>
                  <a:cubicBezTo>
                    <a:pt x="63" y="58"/>
                    <a:pt x="63" y="53"/>
                    <a:pt x="61" y="50"/>
                  </a:cubicBezTo>
                  <a:cubicBezTo>
                    <a:pt x="59" y="46"/>
                    <a:pt x="54" y="45"/>
                    <a:pt x="50" y="48"/>
                  </a:cubicBezTo>
                  <a:cubicBezTo>
                    <a:pt x="39" y="56"/>
                    <a:pt x="39" y="56"/>
                    <a:pt x="39" y="56"/>
                  </a:cubicBezTo>
                  <a:cubicBezTo>
                    <a:pt x="39" y="7"/>
                    <a:pt x="39" y="7"/>
                    <a:pt x="39" y="7"/>
                  </a:cubicBezTo>
                  <a:cubicBezTo>
                    <a:pt x="39" y="3"/>
                    <a:pt x="36" y="0"/>
                    <a:pt x="31" y="0"/>
                  </a:cubicBezTo>
                  <a:cubicBezTo>
                    <a:pt x="27" y="0"/>
                    <a:pt x="24" y="3"/>
                    <a:pt x="24" y="7"/>
                  </a:cubicBezTo>
                  <a:cubicBezTo>
                    <a:pt x="24" y="56"/>
                    <a:pt x="24" y="56"/>
                    <a:pt x="24" y="56"/>
                  </a:cubicBezTo>
                  <a:cubicBezTo>
                    <a:pt x="13" y="48"/>
                    <a:pt x="13" y="48"/>
                    <a:pt x="13" y="48"/>
                  </a:cubicBezTo>
                  <a:cubicBezTo>
                    <a:pt x="9" y="45"/>
                    <a:pt x="4" y="46"/>
                    <a:pt x="2" y="50"/>
                  </a:cubicBezTo>
                  <a:cubicBezTo>
                    <a:pt x="1" y="51"/>
                    <a:pt x="0" y="53"/>
                    <a:pt x="0" y="54"/>
                  </a:cubicBezTo>
                  <a:cubicBezTo>
                    <a:pt x="0" y="56"/>
                    <a:pt x="1" y="59"/>
                    <a:pt x="4" y="60"/>
                  </a:cubicBezTo>
                  <a:cubicBezTo>
                    <a:pt x="27" y="77"/>
                    <a:pt x="27" y="77"/>
                    <a:pt x="27" y="77"/>
                  </a:cubicBezTo>
                  <a:cubicBezTo>
                    <a:pt x="27" y="77"/>
                    <a:pt x="27" y="77"/>
                    <a:pt x="27" y="77"/>
                  </a:cubicBezTo>
                  <a:cubicBezTo>
                    <a:pt x="27" y="77"/>
                    <a:pt x="27" y="78"/>
                    <a:pt x="27" y="7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7" name="组合 36"/>
          <p:cNvGrpSpPr/>
          <p:nvPr/>
        </p:nvGrpSpPr>
        <p:grpSpPr>
          <a:xfrm>
            <a:off x="7187262" y="1515527"/>
            <a:ext cx="264695" cy="356798"/>
            <a:chOff x="3722033" y="3714538"/>
            <a:chExt cx="500321" cy="674410"/>
          </a:xfrm>
          <a:solidFill>
            <a:schemeClr val="bg1"/>
          </a:solidFill>
        </p:grpSpPr>
        <p:sp>
          <p:nvSpPr>
            <p:cNvPr id="38"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9"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0"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41" name="矩形 40"/>
          <p:cNvSpPr/>
          <p:nvPr/>
        </p:nvSpPr>
        <p:spPr>
          <a:xfrm>
            <a:off x="1038054" y="3380928"/>
            <a:ext cx="1568182" cy="553998"/>
          </a:xfrm>
          <a:prstGeom prst="rect">
            <a:avLst/>
          </a:prstGeom>
        </p:spPr>
        <p:txBody>
          <a:bodyPr wrap="square">
            <a:spAutoFit/>
          </a:bodyPr>
          <a:lstStyle/>
          <a:p>
            <a:pPr algn="ct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在这里输入您的文字内容或者将您的文字内容复制在这里</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2" name="矩形 41"/>
          <p:cNvSpPr/>
          <p:nvPr/>
        </p:nvSpPr>
        <p:spPr>
          <a:xfrm>
            <a:off x="2871009" y="3380928"/>
            <a:ext cx="1568182" cy="553998"/>
          </a:xfrm>
          <a:prstGeom prst="rect">
            <a:avLst/>
          </a:prstGeom>
        </p:spPr>
        <p:txBody>
          <a:bodyPr wrap="square">
            <a:spAutoFit/>
          </a:bodyPr>
          <a:lstStyle/>
          <a:p>
            <a:pPr algn="ct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在这里输入您的文字内容或者将您的文字内容复制在这里</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3" name="矩形 42"/>
          <p:cNvSpPr/>
          <p:nvPr/>
        </p:nvSpPr>
        <p:spPr>
          <a:xfrm>
            <a:off x="4700388" y="3380928"/>
            <a:ext cx="1568182" cy="553998"/>
          </a:xfrm>
          <a:prstGeom prst="rect">
            <a:avLst/>
          </a:prstGeom>
        </p:spPr>
        <p:txBody>
          <a:bodyPr wrap="square">
            <a:spAutoFit/>
          </a:bodyPr>
          <a:lstStyle/>
          <a:p>
            <a:pPr algn="ct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在这里输入您的文字内容或者将您的文字内容复制在这里</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4" name="矩形 43"/>
          <p:cNvSpPr/>
          <p:nvPr/>
        </p:nvSpPr>
        <p:spPr>
          <a:xfrm>
            <a:off x="6535228" y="3380928"/>
            <a:ext cx="1568182" cy="553998"/>
          </a:xfrm>
          <a:prstGeom prst="rect">
            <a:avLst/>
          </a:prstGeom>
        </p:spPr>
        <p:txBody>
          <a:bodyPr wrap="square">
            <a:spAutoFit/>
          </a:bodyPr>
          <a:lstStyle/>
          <a:p>
            <a:pPr algn="ct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在这里输入您的文字内容或者将您的文字内容复制在这里</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358329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5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25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250" accel="50000" fill="hold">
                                          <p:stCondLst>
                                            <p:cond delay="250"/>
                                          </p:stCondLst>
                                        </p:cTn>
                                        <p:tgtEl>
                                          <p:spTgt spid="8"/>
                                        </p:tgtEl>
                                        <p:attrNameLst>
                                          <p:attrName>ppt_w</p:attrName>
                                        </p:attrNameLst>
                                      </p:cBhvr>
                                      <p:tavLst>
                                        <p:tav tm="0">
                                          <p:val>
                                            <p:strVal val="#ppt_w*.05"/>
                                          </p:val>
                                        </p:tav>
                                        <p:tav tm="100000">
                                          <p:val>
                                            <p:strVal val="#ppt_w"/>
                                          </p:val>
                                        </p:tav>
                                      </p:tavLst>
                                    </p:anim>
                                    <p:anim calcmode="lin" valueType="num">
                                      <p:cBhvr>
                                        <p:cTn id="10" dur="500" fill="hold"/>
                                        <p:tgtEl>
                                          <p:spTgt spid="8"/>
                                        </p:tgtEl>
                                        <p:attrNameLst>
                                          <p:attrName>ppt_h</p:attrName>
                                        </p:attrNameLst>
                                      </p:cBhvr>
                                      <p:tavLst>
                                        <p:tav tm="0">
                                          <p:val>
                                            <p:strVal val="#ppt_h"/>
                                          </p:val>
                                        </p:tav>
                                        <p:tav tm="100000">
                                          <p:val>
                                            <p:strVal val="#ppt_h"/>
                                          </p:val>
                                        </p:tav>
                                      </p:tavLst>
                                    </p:anim>
                                    <p:anim calcmode="lin" valueType="num">
                                      <p:cBhvr>
                                        <p:cTn id="11" dur="25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25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250" accel="50000" fill="hold">
                                          <p:stCondLst>
                                            <p:cond delay="250"/>
                                          </p:stCondLst>
                                        </p:cTn>
                                        <p:tgtEl>
                                          <p:spTgt spid="8"/>
                                        </p:tgtEl>
                                        <p:attrNameLst>
                                          <p:attrName>ppt_y</p:attrName>
                                        </p:attrNameLst>
                                      </p:cBhvr>
                                      <p:tavLst>
                                        <p:tav tm="0">
                                          <p:val>
                                            <p:strVal val="#ppt_y+.1"/>
                                          </p:val>
                                        </p:tav>
                                        <p:tav tm="100000">
                                          <p:val>
                                            <p:strVal val="#ppt_y"/>
                                          </p:val>
                                        </p:tav>
                                      </p:tavLst>
                                    </p:anim>
                                    <p:animEffect transition="in" filter="fade">
                                      <p:cBhvr>
                                        <p:cTn id="14" dur="500" decel="50000">
                                          <p:stCondLst>
                                            <p:cond delay="0"/>
                                          </p:stCondLst>
                                        </p:cTn>
                                        <p:tgtEl>
                                          <p:spTgt spid="8"/>
                                        </p:tgtEl>
                                      </p:cBhvr>
                                    </p:animEffect>
                                  </p:childTnLst>
                                </p:cTn>
                              </p:par>
                            </p:childTnLst>
                          </p:cTn>
                        </p:par>
                        <p:par>
                          <p:cTn id="15" fill="hold">
                            <p:stCondLst>
                              <p:cond delay="500"/>
                            </p:stCondLst>
                            <p:childTnLst>
                              <p:par>
                                <p:cTn id="16" presetID="37"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anim calcmode="lin" valueType="num">
                                      <p:cBhvr>
                                        <p:cTn id="19" dur="500" fill="hold"/>
                                        <p:tgtEl>
                                          <p:spTgt spid="9"/>
                                        </p:tgtEl>
                                        <p:attrNameLst>
                                          <p:attrName>ppt_x</p:attrName>
                                        </p:attrNameLst>
                                      </p:cBhvr>
                                      <p:tavLst>
                                        <p:tav tm="0">
                                          <p:val>
                                            <p:strVal val="#ppt_x"/>
                                          </p:val>
                                        </p:tav>
                                        <p:tav tm="100000">
                                          <p:val>
                                            <p:strVal val="#ppt_x"/>
                                          </p:val>
                                        </p:tav>
                                      </p:tavLst>
                                    </p:anim>
                                    <p:anim calcmode="lin" valueType="num">
                                      <p:cBhvr>
                                        <p:cTn id="20" dur="450" decel="100000" fill="hold"/>
                                        <p:tgtEl>
                                          <p:spTgt spid="9"/>
                                        </p:tgtEl>
                                        <p:attrNameLst>
                                          <p:attrName>ppt_y</p:attrName>
                                        </p:attrNameLst>
                                      </p:cBhvr>
                                      <p:tavLst>
                                        <p:tav tm="0">
                                          <p:val>
                                            <p:strVal val="#ppt_y+1"/>
                                          </p:val>
                                        </p:tav>
                                        <p:tav tm="100000">
                                          <p:val>
                                            <p:strVal val="#ppt_y-.03"/>
                                          </p:val>
                                        </p:tav>
                                      </p:tavLst>
                                    </p:anim>
                                    <p:anim calcmode="lin" valueType="num">
                                      <p:cBhvr>
                                        <p:cTn id="21" dur="50" accel="100000" fill="hold">
                                          <p:stCondLst>
                                            <p:cond delay="450"/>
                                          </p:stCondLst>
                                        </p:cTn>
                                        <p:tgtEl>
                                          <p:spTgt spid="9"/>
                                        </p:tgtEl>
                                        <p:attrNameLst>
                                          <p:attrName>ppt_y</p:attrName>
                                        </p:attrNameLst>
                                      </p:cBhvr>
                                      <p:tavLst>
                                        <p:tav tm="0">
                                          <p:val>
                                            <p:strVal val="#ppt_y-.03"/>
                                          </p:val>
                                        </p:tav>
                                        <p:tav tm="100000">
                                          <p:val>
                                            <p:strVal val="#ppt_y"/>
                                          </p:val>
                                        </p:tav>
                                      </p:tavLst>
                                    </p:anim>
                                  </p:childTnLst>
                                </p:cTn>
                              </p:par>
                            </p:childTnLst>
                          </p:cTn>
                        </p:par>
                        <p:par>
                          <p:cTn id="22" fill="hold">
                            <p:stCondLst>
                              <p:cond delay="1000"/>
                            </p:stCondLst>
                            <p:childTnLst>
                              <p:par>
                                <p:cTn id="23" presetID="10" presetClass="entr" presetSubtype="0"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childTnLst>
                          </p:cTn>
                        </p:par>
                        <p:par>
                          <p:cTn id="26" fill="hold">
                            <p:stCondLst>
                              <p:cond delay="1500"/>
                            </p:stCondLst>
                            <p:childTnLst>
                              <p:par>
                                <p:cTn id="27" presetID="22" presetClass="entr" presetSubtype="1"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up)">
                                      <p:cBhvr>
                                        <p:cTn id="29" dur="500"/>
                                        <p:tgtEl>
                                          <p:spTgt spid="16"/>
                                        </p:tgtEl>
                                      </p:cBhvr>
                                    </p:animEffect>
                                  </p:childTnLst>
                                </p:cTn>
                              </p:par>
                            </p:childTnLst>
                          </p:cTn>
                        </p:par>
                        <p:par>
                          <p:cTn id="30" fill="hold">
                            <p:stCondLst>
                              <p:cond delay="2000"/>
                            </p:stCondLst>
                            <p:childTnLst>
                              <p:par>
                                <p:cTn id="31" presetID="22" presetClass="entr" presetSubtype="1"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wipe(up)">
                                      <p:cBhvr>
                                        <p:cTn id="33" dur="500"/>
                                        <p:tgtEl>
                                          <p:spTgt spid="41"/>
                                        </p:tgtEl>
                                      </p:cBhvr>
                                    </p:animEffect>
                                  </p:childTnLst>
                                </p:cTn>
                              </p:par>
                            </p:childTnLst>
                          </p:cTn>
                        </p:par>
                        <p:par>
                          <p:cTn id="34" fill="hold">
                            <p:stCondLst>
                              <p:cond delay="2500"/>
                            </p:stCondLst>
                            <p:childTnLst>
                              <p:par>
                                <p:cTn id="35" presetID="25"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25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38" dur="25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39" dur="250" accel="50000" fill="hold">
                                          <p:stCondLst>
                                            <p:cond delay="250"/>
                                          </p:stCondLst>
                                        </p:cTn>
                                        <p:tgtEl>
                                          <p:spTgt spid="10"/>
                                        </p:tgtEl>
                                        <p:attrNameLst>
                                          <p:attrName>ppt_w</p:attrName>
                                        </p:attrNameLst>
                                      </p:cBhvr>
                                      <p:tavLst>
                                        <p:tav tm="0">
                                          <p:val>
                                            <p:strVal val="#ppt_w*.05"/>
                                          </p:val>
                                        </p:tav>
                                        <p:tav tm="100000">
                                          <p:val>
                                            <p:strVal val="#ppt_w"/>
                                          </p:val>
                                        </p:tav>
                                      </p:tavLst>
                                    </p:anim>
                                    <p:anim calcmode="lin" valueType="num">
                                      <p:cBhvr>
                                        <p:cTn id="40" dur="500" fill="hold"/>
                                        <p:tgtEl>
                                          <p:spTgt spid="10"/>
                                        </p:tgtEl>
                                        <p:attrNameLst>
                                          <p:attrName>ppt_h</p:attrName>
                                        </p:attrNameLst>
                                      </p:cBhvr>
                                      <p:tavLst>
                                        <p:tav tm="0">
                                          <p:val>
                                            <p:strVal val="#ppt_h"/>
                                          </p:val>
                                        </p:tav>
                                        <p:tav tm="100000">
                                          <p:val>
                                            <p:strVal val="#ppt_h"/>
                                          </p:val>
                                        </p:tav>
                                      </p:tavLst>
                                    </p:anim>
                                    <p:anim calcmode="lin" valueType="num">
                                      <p:cBhvr>
                                        <p:cTn id="41" dur="25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42" dur="25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43" dur="250" accel="50000" fill="hold">
                                          <p:stCondLst>
                                            <p:cond delay="250"/>
                                          </p:stCondLst>
                                        </p:cTn>
                                        <p:tgtEl>
                                          <p:spTgt spid="10"/>
                                        </p:tgtEl>
                                        <p:attrNameLst>
                                          <p:attrName>ppt_y</p:attrName>
                                        </p:attrNameLst>
                                      </p:cBhvr>
                                      <p:tavLst>
                                        <p:tav tm="0">
                                          <p:val>
                                            <p:strVal val="#ppt_y+.1"/>
                                          </p:val>
                                        </p:tav>
                                        <p:tav tm="100000">
                                          <p:val>
                                            <p:strVal val="#ppt_y"/>
                                          </p:val>
                                        </p:tav>
                                      </p:tavLst>
                                    </p:anim>
                                    <p:animEffect transition="in" filter="fade">
                                      <p:cBhvr>
                                        <p:cTn id="44" dur="500" decel="50000">
                                          <p:stCondLst>
                                            <p:cond delay="0"/>
                                          </p:stCondLst>
                                        </p:cTn>
                                        <p:tgtEl>
                                          <p:spTgt spid="10"/>
                                        </p:tgtEl>
                                      </p:cBhvr>
                                    </p:animEffect>
                                  </p:childTnLst>
                                </p:cTn>
                              </p:par>
                            </p:childTnLst>
                          </p:cTn>
                        </p:par>
                        <p:par>
                          <p:cTn id="45" fill="hold">
                            <p:stCondLst>
                              <p:cond delay="3000"/>
                            </p:stCondLst>
                            <p:childTnLst>
                              <p:par>
                                <p:cTn id="46" presetID="37" presetClass="entr" presetSubtype="0"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anim calcmode="lin" valueType="num">
                                      <p:cBhvr>
                                        <p:cTn id="49" dur="500" fill="hold"/>
                                        <p:tgtEl>
                                          <p:spTgt spid="11"/>
                                        </p:tgtEl>
                                        <p:attrNameLst>
                                          <p:attrName>ppt_x</p:attrName>
                                        </p:attrNameLst>
                                      </p:cBhvr>
                                      <p:tavLst>
                                        <p:tav tm="0">
                                          <p:val>
                                            <p:strVal val="#ppt_x"/>
                                          </p:val>
                                        </p:tav>
                                        <p:tav tm="100000">
                                          <p:val>
                                            <p:strVal val="#ppt_x"/>
                                          </p:val>
                                        </p:tav>
                                      </p:tavLst>
                                    </p:anim>
                                    <p:anim calcmode="lin" valueType="num">
                                      <p:cBhvr>
                                        <p:cTn id="50" dur="450" decel="100000" fill="hold"/>
                                        <p:tgtEl>
                                          <p:spTgt spid="11"/>
                                        </p:tgtEl>
                                        <p:attrNameLst>
                                          <p:attrName>ppt_y</p:attrName>
                                        </p:attrNameLst>
                                      </p:cBhvr>
                                      <p:tavLst>
                                        <p:tav tm="0">
                                          <p:val>
                                            <p:strVal val="#ppt_y+1"/>
                                          </p:val>
                                        </p:tav>
                                        <p:tav tm="100000">
                                          <p:val>
                                            <p:strVal val="#ppt_y-.03"/>
                                          </p:val>
                                        </p:tav>
                                      </p:tavLst>
                                    </p:anim>
                                    <p:anim calcmode="lin" valueType="num">
                                      <p:cBhvr>
                                        <p:cTn id="51" dur="50" accel="100000" fill="hold">
                                          <p:stCondLst>
                                            <p:cond delay="450"/>
                                          </p:stCondLst>
                                        </p:cTn>
                                        <p:tgtEl>
                                          <p:spTgt spid="11"/>
                                        </p:tgtEl>
                                        <p:attrNameLst>
                                          <p:attrName>ppt_y</p:attrName>
                                        </p:attrNameLst>
                                      </p:cBhvr>
                                      <p:tavLst>
                                        <p:tav tm="0">
                                          <p:val>
                                            <p:strVal val="#ppt_y-.03"/>
                                          </p:val>
                                        </p:tav>
                                        <p:tav tm="100000">
                                          <p:val>
                                            <p:strVal val="#ppt_y"/>
                                          </p:val>
                                        </p:tav>
                                      </p:tavLst>
                                    </p:anim>
                                  </p:childTnLst>
                                </p:cTn>
                              </p:par>
                            </p:childTnLst>
                          </p:cTn>
                        </p:par>
                        <p:par>
                          <p:cTn id="52" fill="hold">
                            <p:stCondLst>
                              <p:cond delay="3500"/>
                            </p:stCondLst>
                            <p:childTnLst>
                              <p:par>
                                <p:cTn id="53" presetID="10" presetClass="entr" presetSubtype="0"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fade">
                                      <p:cBhvr>
                                        <p:cTn id="55" dur="500"/>
                                        <p:tgtEl>
                                          <p:spTgt spid="26"/>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ipe(up)">
                                      <p:cBhvr>
                                        <p:cTn id="59" dur="500"/>
                                        <p:tgtEl>
                                          <p:spTgt spid="17"/>
                                        </p:tgtEl>
                                      </p:cBhvr>
                                    </p:animEffect>
                                  </p:childTnLst>
                                </p:cTn>
                              </p:par>
                            </p:childTnLst>
                          </p:cTn>
                        </p:par>
                        <p:par>
                          <p:cTn id="60" fill="hold">
                            <p:stCondLst>
                              <p:cond delay="4500"/>
                            </p:stCondLst>
                            <p:childTnLst>
                              <p:par>
                                <p:cTn id="61" presetID="22" presetClass="entr" presetSubtype="1"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wipe(up)">
                                      <p:cBhvr>
                                        <p:cTn id="63" dur="500"/>
                                        <p:tgtEl>
                                          <p:spTgt spid="42"/>
                                        </p:tgtEl>
                                      </p:cBhvr>
                                    </p:animEffect>
                                  </p:childTnLst>
                                </p:cTn>
                              </p:par>
                            </p:childTnLst>
                          </p:cTn>
                        </p:par>
                        <p:par>
                          <p:cTn id="64" fill="hold">
                            <p:stCondLst>
                              <p:cond delay="5000"/>
                            </p:stCondLst>
                            <p:childTnLst>
                              <p:par>
                                <p:cTn id="65" presetID="25" presetClass="entr" presetSubtype="0"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p:cTn id="67" dur="25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68" dur="25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69" dur="250" accel="50000" fill="hold">
                                          <p:stCondLst>
                                            <p:cond delay="250"/>
                                          </p:stCondLst>
                                        </p:cTn>
                                        <p:tgtEl>
                                          <p:spTgt spid="12"/>
                                        </p:tgtEl>
                                        <p:attrNameLst>
                                          <p:attrName>ppt_w</p:attrName>
                                        </p:attrNameLst>
                                      </p:cBhvr>
                                      <p:tavLst>
                                        <p:tav tm="0">
                                          <p:val>
                                            <p:strVal val="#ppt_w*.05"/>
                                          </p:val>
                                        </p:tav>
                                        <p:tav tm="100000">
                                          <p:val>
                                            <p:strVal val="#ppt_w"/>
                                          </p:val>
                                        </p:tav>
                                      </p:tavLst>
                                    </p:anim>
                                    <p:anim calcmode="lin" valueType="num">
                                      <p:cBhvr>
                                        <p:cTn id="70" dur="500" fill="hold"/>
                                        <p:tgtEl>
                                          <p:spTgt spid="12"/>
                                        </p:tgtEl>
                                        <p:attrNameLst>
                                          <p:attrName>ppt_h</p:attrName>
                                        </p:attrNameLst>
                                      </p:cBhvr>
                                      <p:tavLst>
                                        <p:tav tm="0">
                                          <p:val>
                                            <p:strVal val="#ppt_h"/>
                                          </p:val>
                                        </p:tav>
                                        <p:tav tm="100000">
                                          <p:val>
                                            <p:strVal val="#ppt_h"/>
                                          </p:val>
                                        </p:tav>
                                      </p:tavLst>
                                    </p:anim>
                                    <p:anim calcmode="lin" valueType="num">
                                      <p:cBhvr>
                                        <p:cTn id="71" dur="25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72" dur="25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73" dur="250" accel="50000" fill="hold">
                                          <p:stCondLst>
                                            <p:cond delay="250"/>
                                          </p:stCondLst>
                                        </p:cTn>
                                        <p:tgtEl>
                                          <p:spTgt spid="12"/>
                                        </p:tgtEl>
                                        <p:attrNameLst>
                                          <p:attrName>ppt_y</p:attrName>
                                        </p:attrNameLst>
                                      </p:cBhvr>
                                      <p:tavLst>
                                        <p:tav tm="0">
                                          <p:val>
                                            <p:strVal val="#ppt_y+.1"/>
                                          </p:val>
                                        </p:tav>
                                        <p:tav tm="100000">
                                          <p:val>
                                            <p:strVal val="#ppt_y"/>
                                          </p:val>
                                        </p:tav>
                                      </p:tavLst>
                                    </p:anim>
                                    <p:animEffect transition="in" filter="fade">
                                      <p:cBhvr>
                                        <p:cTn id="74" dur="500" decel="50000">
                                          <p:stCondLst>
                                            <p:cond delay="0"/>
                                          </p:stCondLst>
                                        </p:cTn>
                                        <p:tgtEl>
                                          <p:spTgt spid="12"/>
                                        </p:tgtEl>
                                      </p:cBhvr>
                                    </p:animEffect>
                                  </p:childTnLst>
                                </p:cTn>
                              </p:par>
                            </p:childTnLst>
                          </p:cTn>
                        </p:par>
                        <p:par>
                          <p:cTn id="75" fill="hold">
                            <p:stCondLst>
                              <p:cond delay="5500"/>
                            </p:stCondLst>
                            <p:childTnLst>
                              <p:par>
                                <p:cTn id="76" presetID="37" presetClass="entr" presetSubtype="0" fill="hold" grpId="0" nodeType="after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fade">
                                      <p:cBhvr>
                                        <p:cTn id="78" dur="500"/>
                                        <p:tgtEl>
                                          <p:spTgt spid="13"/>
                                        </p:tgtEl>
                                      </p:cBhvr>
                                    </p:animEffect>
                                    <p:anim calcmode="lin" valueType="num">
                                      <p:cBhvr>
                                        <p:cTn id="79" dur="500" fill="hold"/>
                                        <p:tgtEl>
                                          <p:spTgt spid="13"/>
                                        </p:tgtEl>
                                        <p:attrNameLst>
                                          <p:attrName>ppt_x</p:attrName>
                                        </p:attrNameLst>
                                      </p:cBhvr>
                                      <p:tavLst>
                                        <p:tav tm="0">
                                          <p:val>
                                            <p:strVal val="#ppt_x"/>
                                          </p:val>
                                        </p:tav>
                                        <p:tav tm="100000">
                                          <p:val>
                                            <p:strVal val="#ppt_x"/>
                                          </p:val>
                                        </p:tav>
                                      </p:tavLst>
                                    </p:anim>
                                    <p:anim calcmode="lin" valueType="num">
                                      <p:cBhvr>
                                        <p:cTn id="80" dur="450" decel="100000" fill="hold"/>
                                        <p:tgtEl>
                                          <p:spTgt spid="13"/>
                                        </p:tgtEl>
                                        <p:attrNameLst>
                                          <p:attrName>ppt_y</p:attrName>
                                        </p:attrNameLst>
                                      </p:cBhvr>
                                      <p:tavLst>
                                        <p:tav tm="0">
                                          <p:val>
                                            <p:strVal val="#ppt_y+1"/>
                                          </p:val>
                                        </p:tav>
                                        <p:tav tm="100000">
                                          <p:val>
                                            <p:strVal val="#ppt_y-.03"/>
                                          </p:val>
                                        </p:tav>
                                      </p:tavLst>
                                    </p:anim>
                                    <p:anim calcmode="lin" valueType="num">
                                      <p:cBhvr>
                                        <p:cTn id="81" dur="50" accel="100000" fill="hold">
                                          <p:stCondLst>
                                            <p:cond delay="450"/>
                                          </p:stCondLst>
                                        </p:cTn>
                                        <p:tgtEl>
                                          <p:spTgt spid="13"/>
                                        </p:tgtEl>
                                        <p:attrNameLst>
                                          <p:attrName>ppt_y</p:attrName>
                                        </p:attrNameLst>
                                      </p:cBhvr>
                                      <p:tavLst>
                                        <p:tav tm="0">
                                          <p:val>
                                            <p:strVal val="#ppt_y-.03"/>
                                          </p:val>
                                        </p:tav>
                                        <p:tav tm="100000">
                                          <p:val>
                                            <p:strVal val="#ppt_y"/>
                                          </p:val>
                                        </p:tav>
                                      </p:tavLst>
                                    </p:anim>
                                  </p:childTnLst>
                                </p:cTn>
                              </p:par>
                            </p:childTnLst>
                          </p:cTn>
                        </p:par>
                        <p:par>
                          <p:cTn id="82" fill="hold">
                            <p:stCondLst>
                              <p:cond delay="6000"/>
                            </p:stCondLst>
                            <p:childTnLst>
                              <p:par>
                                <p:cTn id="83" presetID="10" presetClass="entr" presetSubtype="0" fill="hold" nodeType="afterEffect">
                                  <p:stCondLst>
                                    <p:cond delay="0"/>
                                  </p:stCondLst>
                                  <p:childTnLst>
                                    <p:set>
                                      <p:cBhvr>
                                        <p:cTn id="84" dur="1" fill="hold">
                                          <p:stCondLst>
                                            <p:cond delay="0"/>
                                          </p:stCondLst>
                                        </p:cTn>
                                        <p:tgtEl>
                                          <p:spTgt spid="27"/>
                                        </p:tgtEl>
                                        <p:attrNameLst>
                                          <p:attrName>style.visibility</p:attrName>
                                        </p:attrNameLst>
                                      </p:cBhvr>
                                      <p:to>
                                        <p:strVal val="visible"/>
                                      </p:to>
                                    </p:set>
                                    <p:animEffect transition="in" filter="fade">
                                      <p:cBhvr>
                                        <p:cTn id="85" dur="500"/>
                                        <p:tgtEl>
                                          <p:spTgt spid="27"/>
                                        </p:tgtEl>
                                      </p:cBhvr>
                                    </p:animEffect>
                                  </p:childTnLst>
                                </p:cTn>
                              </p:par>
                            </p:childTnLst>
                          </p:cTn>
                        </p:par>
                        <p:par>
                          <p:cTn id="86" fill="hold">
                            <p:stCondLst>
                              <p:cond delay="6500"/>
                            </p:stCondLst>
                            <p:childTnLst>
                              <p:par>
                                <p:cTn id="87" presetID="22" presetClass="entr" presetSubtype="1" fill="hold" grpId="0" nodeType="afterEffect">
                                  <p:stCondLst>
                                    <p:cond delay="0"/>
                                  </p:stCondLst>
                                  <p:childTnLst>
                                    <p:set>
                                      <p:cBhvr>
                                        <p:cTn id="88" dur="1" fill="hold">
                                          <p:stCondLst>
                                            <p:cond delay="0"/>
                                          </p:stCondLst>
                                        </p:cTn>
                                        <p:tgtEl>
                                          <p:spTgt spid="18"/>
                                        </p:tgtEl>
                                        <p:attrNameLst>
                                          <p:attrName>style.visibility</p:attrName>
                                        </p:attrNameLst>
                                      </p:cBhvr>
                                      <p:to>
                                        <p:strVal val="visible"/>
                                      </p:to>
                                    </p:set>
                                    <p:animEffect transition="in" filter="wipe(up)">
                                      <p:cBhvr>
                                        <p:cTn id="89" dur="500"/>
                                        <p:tgtEl>
                                          <p:spTgt spid="18"/>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43"/>
                                        </p:tgtEl>
                                        <p:attrNameLst>
                                          <p:attrName>style.visibility</p:attrName>
                                        </p:attrNameLst>
                                      </p:cBhvr>
                                      <p:to>
                                        <p:strVal val="visible"/>
                                      </p:to>
                                    </p:set>
                                    <p:animEffect transition="in" filter="wipe(up)">
                                      <p:cBhvr>
                                        <p:cTn id="93" dur="500"/>
                                        <p:tgtEl>
                                          <p:spTgt spid="43"/>
                                        </p:tgtEl>
                                      </p:cBhvr>
                                    </p:animEffect>
                                  </p:childTnLst>
                                </p:cTn>
                              </p:par>
                            </p:childTnLst>
                          </p:cTn>
                        </p:par>
                        <p:par>
                          <p:cTn id="94" fill="hold">
                            <p:stCondLst>
                              <p:cond delay="7500"/>
                            </p:stCondLst>
                            <p:childTnLst>
                              <p:par>
                                <p:cTn id="95" presetID="25" presetClass="entr" presetSubtype="0" fill="hold" grpId="0" nodeType="afterEffect">
                                  <p:stCondLst>
                                    <p:cond delay="0"/>
                                  </p:stCondLst>
                                  <p:childTnLst>
                                    <p:set>
                                      <p:cBhvr>
                                        <p:cTn id="96" dur="1" fill="hold">
                                          <p:stCondLst>
                                            <p:cond delay="0"/>
                                          </p:stCondLst>
                                        </p:cTn>
                                        <p:tgtEl>
                                          <p:spTgt spid="14"/>
                                        </p:tgtEl>
                                        <p:attrNameLst>
                                          <p:attrName>style.visibility</p:attrName>
                                        </p:attrNameLst>
                                      </p:cBhvr>
                                      <p:to>
                                        <p:strVal val="visible"/>
                                      </p:to>
                                    </p:set>
                                    <p:anim calcmode="lin" valueType="num">
                                      <p:cBhvr>
                                        <p:cTn id="97" dur="25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98" dur="25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99" dur="250" accel="50000" fill="hold">
                                          <p:stCondLst>
                                            <p:cond delay="250"/>
                                          </p:stCondLst>
                                        </p:cTn>
                                        <p:tgtEl>
                                          <p:spTgt spid="14"/>
                                        </p:tgtEl>
                                        <p:attrNameLst>
                                          <p:attrName>ppt_w</p:attrName>
                                        </p:attrNameLst>
                                      </p:cBhvr>
                                      <p:tavLst>
                                        <p:tav tm="0">
                                          <p:val>
                                            <p:strVal val="#ppt_w*.05"/>
                                          </p:val>
                                        </p:tav>
                                        <p:tav tm="100000">
                                          <p:val>
                                            <p:strVal val="#ppt_w"/>
                                          </p:val>
                                        </p:tav>
                                      </p:tavLst>
                                    </p:anim>
                                    <p:anim calcmode="lin" valueType="num">
                                      <p:cBhvr>
                                        <p:cTn id="100" dur="500" fill="hold"/>
                                        <p:tgtEl>
                                          <p:spTgt spid="14"/>
                                        </p:tgtEl>
                                        <p:attrNameLst>
                                          <p:attrName>ppt_h</p:attrName>
                                        </p:attrNameLst>
                                      </p:cBhvr>
                                      <p:tavLst>
                                        <p:tav tm="0">
                                          <p:val>
                                            <p:strVal val="#ppt_h"/>
                                          </p:val>
                                        </p:tav>
                                        <p:tav tm="100000">
                                          <p:val>
                                            <p:strVal val="#ppt_h"/>
                                          </p:val>
                                        </p:tav>
                                      </p:tavLst>
                                    </p:anim>
                                    <p:anim calcmode="lin" valueType="num">
                                      <p:cBhvr>
                                        <p:cTn id="101" dur="25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102" dur="25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103" dur="250" accel="50000" fill="hold">
                                          <p:stCondLst>
                                            <p:cond delay="250"/>
                                          </p:stCondLst>
                                        </p:cTn>
                                        <p:tgtEl>
                                          <p:spTgt spid="14"/>
                                        </p:tgtEl>
                                        <p:attrNameLst>
                                          <p:attrName>ppt_y</p:attrName>
                                        </p:attrNameLst>
                                      </p:cBhvr>
                                      <p:tavLst>
                                        <p:tav tm="0">
                                          <p:val>
                                            <p:strVal val="#ppt_y+.1"/>
                                          </p:val>
                                        </p:tav>
                                        <p:tav tm="100000">
                                          <p:val>
                                            <p:strVal val="#ppt_y"/>
                                          </p:val>
                                        </p:tav>
                                      </p:tavLst>
                                    </p:anim>
                                    <p:animEffect transition="in" filter="fade">
                                      <p:cBhvr>
                                        <p:cTn id="104" dur="500" decel="50000">
                                          <p:stCondLst>
                                            <p:cond delay="0"/>
                                          </p:stCondLst>
                                        </p:cTn>
                                        <p:tgtEl>
                                          <p:spTgt spid="14"/>
                                        </p:tgtEl>
                                      </p:cBhvr>
                                    </p:animEffect>
                                  </p:childTnLst>
                                </p:cTn>
                              </p:par>
                            </p:childTnLst>
                          </p:cTn>
                        </p:par>
                        <p:par>
                          <p:cTn id="105" fill="hold">
                            <p:stCondLst>
                              <p:cond delay="8000"/>
                            </p:stCondLst>
                            <p:childTnLst>
                              <p:par>
                                <p:cTn id="106" presetID="37" presetClass="entr" presetSubtype="0" fill="hold" grpId="0" nodeType="afterEffect">
                                  <p:stCondLst>
                                    <p:cond delay="0"/>
                                  </p:stCondLst>
                                  <p:childTnLst>
                                    <p:set>
                                      <p:cBhvr>
                                        <p:cTn id="107" dur="1" fill="hold">
                                          <p:stCondLst>
                                            <p:cond delay="0"/>
                                          </p:stCondLst>
                                        </p:cTn>
                                        <p:tgtEl>
                                          <p:spTgt spid="15"/>
                                        </p:tgtEl>
                                        <p:attrNameLst>
                                          <p:attrName>style.visibility</p:attrName>
                                        </p:attrNameLst>
                                      </p:cBhvr>
                                      <p:to>
                                        <p:strVal val="visible"/>
                                      </p:to>
                                    </p:set>
                                    <p:animEffect transition="in" filter="fade">
                                      <p:cBhvr>
                                        <p:cTn id="108" dur="500"/>
                                        <p:tgtEl>
                                          <p:spTgt spid="15"/>
                                        </p:tgtEl>
                                      </p:cBhvr>
                                    </p:animEffect>
                                    <p:anim calcmode="lin" valueType="num">
                                      <p:cBhvr>
                                        <p:cTn id="109" dur="500" fill="hold"/>
                                        <p:tgtEl>
                                          <p:spTgt spid="15"/>
                                        </p:tgtEl>
                                        <p:attrNameLst>
                                          <p:attrName>ppt_x</p:attrName>
                                        </p:attrNameLst>
                                      </p:cBhvr>
                                      <p:tavLst>
                                        <p:tav tm="0">
                                          <p:val>
                                            <p:strVal val="#ppt_x"/>
                                          </p:val>
                                        </p:tav>
                                        <p:tav tm="100000">
                                          <p:val>
                                            <p:strVal val="#ppt_x"/>
                                          </p:val>
                                        </p:tav>
                                      </p:tavLst>
                                    </p:anim>
                                    <p:anim calcmode="lin" valueType="num">
                                      <p:cBhvr>
                                        <p:cTn id="110" dur="450" decel="100000" fill="hold"/>
                                        <p:tgtEl>
                                          <p:spTgt spid="15"/>
                                        </p:tgtEl>
                                        <p:attrNameLst>
                                          <p:attrName>ppt_y</p:attrName>
                                        </p:attrNameLst>
                                      </p:cBhvr>
                                      <p:tavLst>
                                        <p:tav tm="0">
                                          <p:val>
                                            <p:strVal val="#ppt_y+1"/>
                                          </p:val>
                                        </p:tav>
                                        <p:tav tm="100000">
                                          <p:val>
                                            <p:strVal val="#ppt_y-.03"/>
                                          </p:val>
                                        </p:tav>
                                      </p:tavLst>
                                    </p:anim>
                                    <p:anim calcmode="lin" valueType="num">
                                      <p:cBhvr>
                                        <p:cTn id="111" dur="50" accel="100000" fill="hold">
                                          <p:stCondLst>
                                            <p:cond delay="450"/>
                                          </p:stCondLst>
                                        </p:cTn>
                                        <p:tgtEl>
                                          <p:spTgt spid="15"/>
                                        </p:tgtEl>
                                        <p:attrNameLst>
                                          <p:attrName>ppt_y</p:attrName>
                                        </p:attrNameLst>
                                      </p:cBhvr>
                                      <p:tavLst>
                                        <p:tav tm="0">
                                          <p:val>
                                            <p:strVal val="#ppt_y-.03"/>
                                          </p:val>
                                        </p:tav>
                                        <p:tav tm="100000">
                                          <p:val>
                                            <p:strVal val="#ppt_y"/>
                                          </p:val>
                                        </p:tav>
                                      </p:tavLst>
                                    </p:anim>
                                  </p:childTnLst>
                                </p:cTn>
                              </p:par>
                            </p:childTnLst>
                          </p:cTn>
                        </p:par>
                        <p:par>
                          <p:cTn id="112" fill="hold">
                            <p:stCondLst>
                              <p:cond delay="8500"/>
                            </p:stCondLst>
                            <p:childTnLst>
                              <p:par>
                                <p:cTn id="113" presetID="10" presetClass="entr" presetSubtype="0" fill="hold" nodeType="afterEffect">
                                  <p:stCondLst>
                                    <p:cond delay="0"/>
                                  </p:stCondLst>
                                  <p:childTnLst>
                                    <p:set>
                                      <p:cBhvr>
                                        <p:cTn id="114" dur="1" fill="hold">
                                          <p:stCondLst>
                                            <p:cond delay="0"/>
                                          </p:stCondLst>
                                        </p:cTn>
                                        <p:tgtEl>
                                          <p:spTgt spid="37"/>
                                        </p:tgtEl>
                                        <p:attrNameLst>
                                          <p:attrName>style.visibility</p:attrName>
                                        </p:attrNameLst>
                                      </p:cBhvr>
                                      <p:to>
                                        <p:strVal val="visible"/>
                                      </p:to>
                                    </p:set>
                                    <p:animEffect transition="in" filter="fade">
                                      <p:cBhvr>
                                        <p:cTn id="115" dur="500"/>
                                        <p:tgtEl>
                                          <p:spTgt spid="37"/>
                                        </p:tgtEl>
                                      </p:cBhvr>
                                    </p:animEffect>
                                  </p:childTnLst>
                                </p:cTn>
                              </p:par>
                            </p:childTnLst>
                          </p:cTn>
                        </p:par>
                        <p:par>
                          <p:cTn id="116" fill="hold">
                            <p:stCondLst>
                              <p:cond delay="9000"/>
                            </p:stCondLst>
                            <p:childTnLst>
                              <p:par>
                                <p:cTn id="117" presetID="22" presetClass="entr" presetSubtype="1" fill="hold" grpId="0" nodeType="afterEffect">
                                  <p:stCondLst>
                                    <p:cond delay="0"/>
                                  </p:stCondLst>
                                  <p:childTnLst>
                                    <p:set>
                                      <p:cBhvr>
                                        <p:cTn id="118" dur="1" fill="hold">
                                          <p:stCondLst>
                                            <p:cond delay="0"/>
                                          </p:stCondLst>
                                        </p:cTn>
                                        <p:tgtEl>
                                          <p:spTgt spid="19"/>
                                        </p:tgtEl>
                                        <p:attrNameLst>
                                          <p:attrName>style.visibility</p:attrName>
                                        </p:attrNameLst>
                                      </p:cBhvr>
                                      <p:to>
                                        <p:strVal val="visible"/>
                                      </p:to>
                                    </p:set>
                                    <p:animEffect transition="in" filter="wipe(up)">
                                      <p:cBhvr>
                                        <p:cTn id="119" dur="500"/>
                                        <p:tgtEl>
                                          <p:spTgt spid="19"/>
                                        </p:tgtEl>
                                      </p:cBhvr>
                                    </p:animEffect>
                                  </p:childTnLst>
                                </p:cTn>
                              </p:par>
                            </p:childTnLst>
                          </p:cTn>
                        </p:par>
                        <p:par>
                          <p:cTn id="120" fill="hold">
                            <p:stCondLst>
                              <p:cond delay="9500"/>
                            </p:stCondLst>
                            <p:childTnLst>
                              <p:par>
                                <p:cTn id="121" presetID="22" presetClass="entr" presetSubtype="1" fill="hold" grpId="0" nodeType="afterEffect">
                                  <p:stCondLst>
                                    <p:cond delay="0"/>
                                  </p:stCondLst>
                                  <p:childTnLst>
                                    <p:set>
                                      <p:cBhvr>
                                        <p:cTn id="122" dur="1" fill="hold">
                                          <p:stCondLst>
                                            <p:cond delay="0"/>
                                          </p:stCondLst>
                                        </p:cTn>
                                        <p:tgtEl>
                                          <p:spTgt spid="44"/>
                                        </p:tgtEl>
                                        <p:attrNameLst>
                                          <p:attrName>style.visibility</p:attrName>
                                        </p:attrNameLst>
                                      </p:cBhvr>
                                      <p:to>
                                        <p:strVal val="visible"/>
                                      </p:to>
                                    </p:set>
                                    <p:animEffect transition="in" filter="wipe(up)">
                                      <p:cBhvr>
                                        <p:cTn id="12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6" grpId="0" animBg="1"/>
      <p:bldP spid="41" grpId="0"/>
      <p:bldP spid="42" grpId="0"/>
      <p:bldP spid="43" grpId="0"/>
      <p:bldP spid="4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4146212" y="1791737"/>
            <a:ext cx="2954655" cy="1077218"/>
          </a:xfrm>
          <a:prstGeom prst="rect">
            <a:avLst/>
          </a:prstGeom>
          <a:noFill/>
        </p:spPr>
        <p:txBody>
          <a:bodyPr wrap="none" rtlCol="0">
            <a:spAutoFit/>
          </a:bodyPr>
          <a:lstStyle/>
          <a:p>
            <a:pPr marL="0" lvl="1"/>
            <a:r>
              <a:rPr lang="zh-CN" altLang="en-US" sz="1400" b="1" dirty="0" smtClean="0">
                <a:solidFill>
                  <a:srgbClr val="080808"/>
                </a:solidFill>
                <a:latin typeface="微软雅黑" panose="020B0503020204020204" pitchFamily="34" charset="-122"/>
                <a:ea typeface="微软雅黑" panose="020B0503020204020204" pitchFamily="34" charset="-122"/>
              </a:rPr>
              <a:t> </a:t>
            </a:r>
            <a:r>
              <a:rPr lang="zh-CN" altLang="en-US" sz="2800" b="1" dirty="0" smtClean="0">
                <a:solidFill>
                  <a:srgbClr val="080808"/>
                </a:solidFill>
                <a:latin typeface="微软雅黑" panose="020B0503020204020204" pitchFamily="34" charset="-122"/>
                <a:ea typeface="微软雅黑" panose="020B0503020204020204" pitchFamily="34" charset="-122"/>
              </a:rPr>
              <a:t>第二部分</a:t>
            </a:r>
            <a:endParaRPr lang="en-US" altLang="zh-CN" sz="2800" b="1" dirty="0">
              <a:solidFill>
                <a:srgbClr val="080808"/>
              </a:solidFill>
              <a:latin typeface="微软雅黑" panose="020B0503020204020204" pitchFamily="34" charset="-122"/>
              <a:ea typeface="微软雅黑" panose="020B0503020204020204" pitchFamily="34" charset="-122"/>
            </a:endParaRPr>
          </a:p>
          <a:p>
            <a:pPr marL="0" lvl="1" algn="ctr"/>
            <a:r>
              <a:rPr lang="zh-CN" altLang="en-US" sz="3600" b="1" dirty="0" smtClean="0">
                <a:solidFill>
                  <a:srgbClr val="C00000"/>
                </a:solidFill>
                <a:latin typeface="微软雅黑" panose="020B0503020204020204" pitchFamily="34" charset="-122"/>
                <a:ea typeface="微软雅黑" panose="020B0503020204020204" pitchFamily="34" charset="-122"/>
              </a:rPr>
              <a:t>标题文字内容</a:t>
            </a:r>
            <a:endParaRPr lang="en-US" altLang="zh-CN" sz="3600" b="1" dirty="0" smtClean="0">
              <a:solidFill>
                <a:srgbClr val="C00000"/>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flipV="1">
            <a:off x="3930186" y="1719729"/>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6" name="TextBox 13"/>
          <p:cNvSpPr txBox="1"/>
          <p:nvPr/>
        </p:nvSpPr>
        <p:spPr>
          <a:xfrm>
            <a:off x="2609636" y="3218928"/>
            <a:ext cx="902846" cy="246221"/>
          </a:xfrm>
          <a:prstGeom prst="rect">
            <a:avLst/>
          </a:prstGeom>
          <a:noFill/>
        </p:spPr>
        <p:txBody>
          <a:bodyPr wrap="square" lIns="0" tIns="0" rIns="0" bIns="0" rtlCol="0">
            <a:spAutoFit/>
          </a:bodyPr>
          <a:lstStyle/>
          <a:p>
            <a:r>
              <a:rPr lang="en-US" altLang="zh-CN" sz="1600" dirty="0" smtClean="0">
                <a:solidFill>
                  <a:srgbClr val="080808"/>
                </a:solidFill>
                <a:latin typeface="微软雅黑" panose="020B0503020204020204" pitchFamily="34" charset="-122"/>
                <a:ea typeface="微软雅黑" panose="020B0503020204020204" pitchFamily="34" charset="-122"/>
              </a:rPr>
              <a:t>PART 01</a:t>
            </a:r>
            <a:endParaRPr lang="zh-CN" altLang="en-US" sz="1600" dirty="0" smtClean="0">
              <a:solidFill>
                <a:srgbClr val="080808"/>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2418018" y="1791739"/>
            <a:ext cx="1197175" cy="1197175"/>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grpSp>
      <p:sp>
        <p:nvSpPr>
          <p:cNvPr id="10" name="TextBox 24"/>
          <p:cNvSpPr txBox="1"/>
          <p:nvPr/>
        </p:nvSpPr>
        <p:spPr>
          <a:xfrm>
            <a:off x="4242882" y="2871857"/>
            <a:ext cx="1027882"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添加内容</a:t>
            </a:r>
            <a:endParaRPr lang="zh-CN" altLang="en-US" sz="1200" dirty="0">
              <a:solidFill>
                <a:srgbClr val="080808"/>
              </a:solidFill>
              <a:latin typeface="微软雅黑" panose="020B0503020204020204" pitchFamily="34" charset="-122"/>
              <a:ea typeface="微软雅黑" panose="020B0503020204020204" pitchFamily="34" charset="-122"/>
            </a:endParaRPr>
          </a:p>
        </p:txBody>
      </p:sp>
      <p:sp>
        <p:nvSpPr>
          <p:cNvPr id="11" name="TextBox 25"/>
          <p:cNvSpPr txBox="1"/>
          <p:nvPr/>
        </p:nvSpPr>
        <p:spPr>
          <a:xfrm>
            <a:off x="5295553" y="2871857"/>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2" name="TextBox 26"/>
          <p:cNvSpPr txBox="1"/>
          <p:nvPr/>
        </p:nvSpPr>
        <p:spPr>
          <a:xfrm>
            <a:off x="6305579" y="2871857"/>
            <a:ext cx="1027882"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3" name="TextBox 27"/>
          <p:cNvSpPr txBox="1"/>
          <p:nvPr/>
        </p:nvSpPr>
        <p:spPr>
          <a:xfrm>
            <a:off x="4242882" y="3218928"/>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4" name="TextBox 28"/>
          <p:cNvSpPr txBox="1"/>
          <p:nvPr/>
        </p:nvSpPr>
        <p:spPr>
          <a:xfrm>
            <a:off x="5295554" y="3218928"/>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5" name="TextBox 29"/>
          <p:cNvSpPr txBox="1"/>
          <p:nvPr/>
        </p:nvSpPr>
        <p:spPr>
          <a:xfrm>
            <a:off x="6305193" y="3218928"/>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6" name="TextBox 13"/>
          <p:cNvSpPr txBox="1"/>
          <p:nvPr/>
        </p:nvSpPr>
        <p:spPr>
          <a:xfrm>
            <a:off x="2638628" y="2005605"/>
            <a:ext cx="902846" cy="769441"/>
          </a:xfrm>
          <a:prstGeom prst="rect">
            <a:avLst/>
          </a:prstGeom>
          <a:noFill/>
        </p:spPr>
        <p:txBody>
          <a:bodyPr wrap="square" lIns="0" tIns="0" rIns="0" bIns="0" rtlCol="0">
            <a:spAutoFit/>
          </a:bodyPr>
          <a:lstStyle/>
          <a:p>
            <a:r>
              <a:rPr lang="en-US" altLang="zh-CN" sz="5000" b="1" dirty="0" smtClean="0">
                <a:solidFill>
                  <a:srgbClr val="C00000"/>
                </a:solidFill>
                <a:latin typeface="微软雅黑" panose="020B0503020204020204" pitchFamily="34" charset="-122"/>
                <a:ea typeface="微软雅黑" panose="020B0503020204020204" pitchFamily="34" charset="-122"/>
              </a:rPr>
              <a:t>02</a:t>
            </a:r>
            <a:endParaRPr lang="zh-CN" altLang="en-US" sz="5000" b="1" dirty="0" smtClean="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9852142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ppt_x</p:attrName>
                                        </p:attrNameLst>
                                      </p:cBhvr>
                                      <p:tavLst>
                                        <p:tav tm="0">
                                          <p:val>
                                            <p:strVal val="#ppt_x-#ppt_w*1.125000"/>
                                          </p:val>
                                        </p:tav>
                                        <p:tav tm="100000">
                                          <p:val>
                                            <p:strVal val="#ppt_x"/>
                                          </p:val>
                                        </p:tav>
                                      </p:tavLst>
                                    </p:anim>
                                    <p:animEffect transition="in" filter="wipe(right)">
                                      <p:cBhvr>
                                        <p:cTn id="12" dur="500"/>
                                        <p:tgtEl>
                                          <p:spTgt spid="4"/>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anim calcmode="lin" valueType="num">
                                      <p:cBhvr>
                                        <p:cTn id="17" dur="500" fill="hold"/>
                                        <p:tgtEl>
                                          <p:spTgt spid="6"/>
                                        </p:tgtEl>
                                        <p:attrNameLst>
                                          <p:attrName>ppt_x</p:attrName>
                                        </p:attrNameLst>
                                      </p:cBhvr>
                                      <p:tavLst>
                                        <p:tav tm="0">
                                          <p:val>
                                            <p:strVal val="#ppt_x"/>
                                          </p:val>
                                        </p:tav>
                                        <p:tav tm="100000">
                                          <p:val>
                                            <p:strVal val="#ppt_x"/>
                                          </p:val>
                                        </p:tav>
                                      </p:tavLst>
                                    </p:anim>
                                    <p:anim calcmode="lin" valueType="num">
                                      <p:cBhvr>
                                        <p:cTn id="18" dur="5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0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40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60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ppt_x"/>
                                          </p:val>
                                        </p:tav>
                                        <p:tav tm="100000">
                                          <p:val>
                                            <p:strVal val="#ppt_x"/>
                                          </p:val>
                                        </p:tav>
                                      </p:tavLst>
                                    </p:anim>
                                    <p:anim calcmode="lin" valueType="num">
                                      <p:cBhvr additive="base">
                                        <p:cTn id="35" dur="500" fill="hold"/>
                                        <p:tgtEl>
                                          <p:spTgt spid="13"/>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80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ppt_x"/>
                                          </p:val>
                                        </p:tav>
                                        <p:tav tm="100000">
                                          <p:val>
                                            <p:strVal val="#ppt_x"/>
                                          </p:val>
                                        </p:tav>
                                      </p:tavLst>
                                    </p:anim>
                                    <p:anim calcmode="lin" valueType="num">
                                      <p:cBhvr additive="base">
                                        <p:cTn id="39" dur="500" fill="hold"/>
                                        <p:tgtEl>
                                          <p:spTgt spid="14"/>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100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47"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anim calcmode="lin" valueType="num">
                                      <p:cBhvr>
                                        <p:cTn id="48" dur="500" fill="hold"/>
                                        <p:tgtEl>
                                          <p:spTgt spid="16"/>
                                        </p:tgtEl>
                                        <p:attrNameLst>
                                          <p:attrName>ppt_x</p:attrName>
                                        </p:attrNameLst>
                                      </p:cBhvr>
                                      <p:tavLst>
                                        <p:tav tm="0">
                                          <p:val>
                                            <p:strVal val="#ppt_x"/>
                                          </p:val>
                                        </p:tav>
                                        <p:tav tm="100000">
                                          <p:val>
                                            <p:strVal val="#ppt_x"/>
                                          </p:val>
                                        </p:tav>
                                      </p:tavLst>
                                    </p:anim>
                                    <p:anim calcmode="lin" valueType="num">
                                      <p:cBhvr>
                                        <p:cTn id="49"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0" grpId="0"/>
      <p:bldP spid="11" grpId="0"/>
      <p:bldP spid="12" grpId="0"/>
      <p:bldP spid="13" grpId="0"/>
      <p:bldP spid="14" grpId="0"/>
      <p:bldP spid="15" grpId="0"/>
      <p:bldP spid="1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661b8eae1fdf177db205913fb221c2f9a5637"/>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44</TotalTime>
  <Words>2912</Words>
  <Application>Microsoft Office PowerPoint</Application>
  <PresentationFormat>全屏显示(16:9)</PresentationFormat>
  <Paragraphs>241</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交通银行</dc:title>
  <dc:creator>第一PPT</dc:creator>
  <cp:keywords>www.1ppt.com</cp:keywords>
  <cp:lastModifiedBy>Windows User</cp:lastModifiedBy>
  <cp:revision>9</cp:revision>
  <dcterms:created xsi:type="dcterms:W3CDTF">2017-01-15T13:47:41Z</dcterms:created>
  <dcterms:modified xsi:type="dcterms:W3CDTF">2019-03-12T00:26:37Z</dcterms:modified>
</cp:coreProperties>
</file>