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82" r:id="rId4"/>
    <p:sldId id="283" r:id="rId5"/>
    <p:sldId id="265" r:id="rId6"/>
    <p:sldId id="266" r:id="rId7"/>
    <p:sldId id="268" r:id="rId8"/>
    <p:sldId id="269" r:id="rId9"/>
    <p:sldId id="270" r:id="rId10"/>
    <p:sldId id="284" r:id="rId11"/>
    <p:sldId id="257" r:id="rId12"/>
    <p:sldId id="259" r:id="rId13"/>
    <p:sldId id="260" r:id="rId14"/>
    <p:sldId id="262" r:id="rId15"/>
    <p:sldId id="264" r:id="rId16"/>
    <p:sldId id="285" r:id="rId17"/>
    <p:sldId id="272" r:id="rId18"/>
    <p:sldId id="273" r:id="rId19"/>
    <p:sldId id="274" r:id="rId20"/>
    <p:sldId id="275" r:id="rId21"/>
    <p:sldId id="277" r:id="rId22"/>
    <p:sldId id="286" r:id="rId23"/>
    <p:sldId id="258" r:id="rId24"/>
    <p:sldId id="263" r:id="rId25"/>
    <p:sldId id="276" r:id="rId26"/>
    <p:sldId id="278" r:id="rId27"/>
    <p:sldId id="279" r:id="rId28"/>
    <p:sldId id="287" r:id="rId29"/>
    <p:sldId id="288"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47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2841F-7B5D-4789-B9CF-FED0D2616470}" type="datetimeFigureOut">
              <a:rPr lang="zh-CN" altLang="en-US" smtClean="0"/>
              <a:t>2019/3/11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E37C31-6C67-414B-8D67-766258E0E2D3}" type="slidenum">
              <a:rPr lang="zh-CN" altLang="en-US" smtClean="0"/>
              <a:t>‹#›</a:t>
            </a:fld>
            <a:endParaRPr lang="zh-CN" altLang="en-US"/>
          </a:p>
        </p:txBody>
      </p:sp>
    </p:spTree>
    <p:extLst>
      <p:ext uri="{BB962C8B-B14F-4D97-AF65-F5344CB8AC3E}">
        <p14:creationId xmlns:p14="http://schemas.microsoft.com/office/powerpoint/2010/main" val="3508545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244368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2102753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2452258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856485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2576291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4053525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3268672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2740521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852863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1699152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4061895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4241794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1425429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2102632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2619754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1029829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997530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1336202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494651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2641855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85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0150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6681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42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0781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565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2633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16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815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56074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115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1822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84637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 Target="slide3.xml"/><Relationship Id="rId5" Type="http://schemas.openxmlformats.org/officeDocument/2006/relationships/image" Target="../media/image3.png"/><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18" Type="http://schemas.openxmlformats.org/officeDocument/2006/relationships/slide" Target="slide2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 Target="slide15.xml"/><Relationship Id="rId2" Type="http://schemas.openxmlformats.org/officeDocument/2006/relationships/tags" Target="../tags/tag3.xml"/><Relationship Id="rId16" Type="http://schemas.openxmlformats.org/officeDocument/2006/relationships/slide" Target="slide9.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 Target="slide3.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slide" Target="slide3.xml"/><Relationship Id="rId5" Type="http://schemas.openxmlformats.org/officeDocument/2006/relationships/image" Target="../media/image3.png"/><Relationship Id="rId4"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 Target="slide3.xml"/><Relationship Id="rId5" Type="http://schemas.openxmlformats.org/officeDocument/2006/relationships/image" Target="../media/image3.png"/><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 Target="slide3.xml"/><Relationship Id="rId5" Type="http://schemas.openxmlformats.org/officeDocument/2006/relationships/image" Target="../media/image3.png"/><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41542" y="0"/>
            <a:ext cx="6102458"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583" y="630583"/>
            <a:ext cx="1730918" cy="1742548"/>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9" name="文本框 8"/>
          <p:cNvSpPr txBox="1"/>
          <p:nvPr/>
        </p:nvSpPr>
        <p:spPr>
          <a:xfrm>
            <a:off x="1256811" y="2482850"/>
            <a:ext cx="4772460" cy="646331"/>
          </a:xfrm>
          <a:prstGeom prst="rect">
            <a:avLst/>
          </a:prstGeom>
          <a:noFill/>
        </p:spPr>
        <p:txBody>
          <a:bodyPr wrap="none" rtlCol="0">
            <a:spAutoFit/>
          </a:bodyPr>
          <a:lstStyle/>
          <a:p>
            <a:r>
              <a:rPr lang="zh-CN" altLang="en-US" sz="3600" b="1" dirty="0" smtClean="0">
                <a:solidFill>
                  <a:srgbClr val="007470"/>
                </a:solidFill>
                <a:latin typeface="+mj-ea"/>
                <a:ea typeface="+mj-ea"/>
              </a:rPr>
              <a:t>国家电网动态</a:t>
            </a:r>
            <a:r>
              <a:rPr lang="en-US" altLang="zh-CN" sz="3600" b="1" dirty="0" smtClean="0">
                <a:solidFill>
                  <a:srgbClr val="007470"/>
                </a:solidFill>
                <a:latin typeface="+mj-ea"/>
                <a:ea typeface="+mj-ea"/>
              </a:rPr>
              <a:t>PPT</a:t>
            </a:r>
            <a:r>
              <a:rPr lang="zh-CN" altLang="en-US" sz="3600" b="1" dirty="0" smtClean="0">
                <a:solidFill>
                  <a:srgbClr val="007470"/>
                </a:solidFill>
                <a:latin typeface="+mj-ea"/>
                <a:ea typeface="+mj-ea"/>
              </a:rPr>
              <a:t>模板</a:t>
            </a:r>
            <a:endParaRPr lang="zh-CN" altLang="en-US" sz="3600" b="1" dirty="0">
              <a:solidFill>
                <a:srgbClr val="007470"/>
              </a:solidFill>
              <a:latin typeface="+mj-ea"/>
              <a:ea typeface="+mj-ea"/>
            </a:endParaRPr>
          </a:p>
        </p:txBody>
      </p:sp>
      <p:sp>
        <p:nvSpPr>
          <p:cNvPr id="14" name="文本框 13"/>
          <p:cNvSpPr txBox="1"/>
          <p:nvPr/>
        </p:nvSpPr>
        <p:spPr>
          <a:xfrm>
            <a:off x="1730050" y="3129181"/>
            <a:ext cx="3825984" cy="369332"/>
          </a:xfrm>
          <a:prstGeom prst="rect">
            <a:avLst/>
          </a:prstGeom>
          <a:noFill/>
        </p:spPr>
        <p:txBody>
          <a:bodyPr wrap="none" rtlCol="0">
            <a:spAutoFit/>
          </a:bodyPr>
          <a:lstStyle/>
          <a:p>
            <a:r>
              <a:rPr lang="en-US" altLang="zh-CN" sz="1800" dirty="0" smtClean="0">
                <a:solidFill>
                  <a:srgbClr val="007470"/>
                </a:solidFill>
                <a:latin typeface="+mj-ea"/>
                <a:ea typeface="+mj-ea"/>
              </a:rPr>
              <a:t>— </a:t>
            </a:r>
            <a:r>
              <a:rPr lang="zh-CN" altLang="en-US" sz="1800" dirty="0" smtClean="0">
                <a:solidFill>
                  <a:srgbClr val="007470"/>
                </a:solidFill>
                <a:latin typeface="+mj-ea"/>
                <a:ea typeface="+mj-ea"/>
              </a:rPr>
              <a:t>第一</a:t>
            </a:r>
            <a:r>
              <a:rPr lang="en-US" altLang="zh-CN" sz="1800" dirty="0" smtClean="0">
                <a:solidFill>
                  <a:srgbClr val="007470"/>
                </a:solidFill>
                <a:latin typeface="+mj-ea"/>
                <a:ea typeface="+mj-ea"/>
              </a:rPr>
              <a:t>PPT</a:t>
            </a:r>
            <a:r>
              <a:rPr lang="zh-CN" altLang="en-US" sz="1800" dirty="0" smtClean="0">
                <a:solidFill>
                  <a:srgbClr val="007470"/>
                </a:solidFill>
                <a:latin typeface="+mj-ea"/>
                <a:ea typeface="+mj-ea"/>
              </a:rPr>
              <a:t>，</a:t>
            </a:r>
            <a:r>
              <a:rPr lang="en-US" altLang="zh-CN" sz="1800" dirty="0" smtClean="0">
                <a:solidFill>
                  <a:srgbClr val="007470"/>
                </a:solidFill>
                <a:latin typeface="+mj-ea"/>
                <a:ea typeface="+mj-ea"/>
              </a:rPr>
              <a:t>WWW.1PPT.COM </a:t>
            </a:r>
            <a:r>
              <a:rPr lang="en-US" altLang="zh-CN" sz="1800" dirty="0" smtClean="0">
                <a:solidFill>
                  <a:srgbClr val="007470"/>
                </a:solidFill>
                <a:latin typeface="+mj-ea"/>
              </a:rPr>
              <a:t>—</a:t>
            </a:r>
            <a:endParaRPr lang="zh-CN" altLang="en-US" sz="1800" dirty="0">
              <a:solidFill>
                <a:srgbClr val="007470"/>
              </a:solidFill>
              <a:latin typeface="+mj-ea"/>
              <a:ea typeface="+mj-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par>
                          <p:cTn id="12" fill="hold">
                            <p:stCondLst>
                              <p:cond delay="2000"/>
                            </p:stCondLst>
                            <p:childTnLst>
                              <p:par>
                                <p:cTn id="13" presetID="3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750"/>
                                        <p:tgtEl>
                                          <p:spTgt spid="9"/>
                                        </p:tgtEl>
                                      </p:cBhvr>
                                    </p:animEffect>
                                  </p:childTnLst>
                                </p:cTn>
                              </p:par>
                            </p:childTnLst>
                          </p:cTn>
                        </p:par>
                        <p:par>
                          <p:cTn id="23" fill="hold">
                            <p:stCondLst>
                              <p:cond delay="3750"/>
                            </p:stCondLst>
                            <p:childTnLst>
                              <p:par>
                                <p:cTn id="24" presetID="42"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750"/>
                                        <p:tgtEl>
                                          <p:spTgt spid="14"/>
                                        </p:tgtEl>
                                      </p:cBhvr>
                                    </p:animEffect>
                                    <p:anim calcmode="lin" valueType="num">
                                      <p:cBhvr>
                                        <p:cTn id="27" dur="750" fill="hold"/>
                                        <p:tgtEl>
                                          <p:spTgt spid="14"/>
                                        </p:tgtEl>
                                        <p:attrNameLst>
                                          <p:attrName>ppt_x</p:attrName>
                                        </p:attrNameLst>
                                      </p:cBhvr>
                                      <p:tavLst>
                                        <p:tav tm="0">
                                          <p:val>
                                            <p:strVal val="#ppt_x"/>
                                          </p:val>
                                        </p:tav>
                                        <p:tav tm="100000">
                                          <p:val>
                                            <p:strVal val="#ppt_x"/>
                                          </p:val>
                                        </p:tav>
                                      </p:tavLst>
                                    </p:anim>
                                    <p:anim calcmode="lin" valueType="num">
                                      <p:cBhvr>
                                        <p:cTn id="28"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333889972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smtClean="0">
                <a:solidFill>
                  <a:schemeClr val="bg1"/>
                </a:solidFill>
                <a:latin typeface="微软雅黑" pitchFamily="34" charset="-122"/>
                <a:ea typeface="微软雅黑" pitchFamily="34" charset="-122"/>
              </a:rPr>
              <a:t>所有省份可任意编辑</a:t>
            </a:r>
            <a:endParaRPr lang="en-US" altLang="zh-CN" sz="1100" b="1" dirty="0" smtClean="0">
              <a:solidFill>
                <a:schemeClr val="bg1"/>
              </a:solidFill>
              <a:latin typeface="微软雅黑" pitchFamily="34" charset="-122"/>
              <a:ea typeface="微软雅黑" pitchFamily="34" charset="-122"/>
            </a:endParaRPr>
          </a:p>
          <a:p>
            <a:pPr algn="just">
              <a:lnSpc>
                <a:spcPct val="130000"/>
              </a:lnSpc>
            </a:pPr>
            <a:r>
              <a:rPr lang="zh-CN" altLang="en-US" sz="1000" dirty="0" smtClean="0">
                <a:solidFill>
                  <a:schemeClr val="bg1"/>
                </a:solidFill>
                <a:latin typeface="微软雅黑" pitchFamily="34" charset="-122"/>
                <a:ea typeface="微软雅黑" pitchFamily="34" charset="-122"/>
              </a:rPr>
              <a:t>您</a:t>
            </a:r>
            <a:r>
              <a:rPr lang="zh-CN" altLang="en-US" sz="10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91365020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solidFill>
                  <a:schemeClr val="tx1">
                    <a:lumMod val="75000"/>
                    <a:lumOff val="25000"/>
                  </a:schemeClr>
                </a:solidFill>
                <a:latin typeface="微软雅黑" pitchFamily="34" charset="-122"/>
              </a:rPr>
              <a:t>点击添加表述内容标题</a:t>
            </a:r>
            <a:endParaRPr lang="zh-CN" altLang="en-US" b="1" dirty="0">
              <a:solidFill>
                <a:schemeClr val="tx1">
                  <a:lumMod val="75000"/>
                  <a:lumOff val="25000"/>
                </a:schemeClr>
              </a:solidFill>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3"/>
                </a:solidFill>
                <a:latin typeface="微软雅黑" pitchFamily="34" charset="-122"/>
              </a:rPr>
              <a:t>添加标题内容</a:t>
            </a:r>
            <a:endParaRPr lang="en-US" altLang="zh-CN" sz="1400" b="1" dirty="0">
              <a:solidFill>
                <a:schemeClr val="accent3"/>
              </a:solidFill>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solidFill>
                  <a:schemeClr val="accent2"/>
                </a:solidFill>
                <a:latin typeface="微软雅黑" pitchFamily="34" charset="-122"/>
              </a:rPr>
              <a:t>添加标题内容</a:t>
            </a:r>
            <a:endParaRPr lang="en-US" altLang="zh-CN" sz="1400" b="1" dirty="0">
              <a:solidFill>
                <a:schemeClr val="accent2"/>
              </a:solidFill>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4"/>
                </a:solidFill>
                <a:latin typeface="微软雅黑" pitchFamily="34" charset="-122"/>
              </a:rPr>
              <a:t>添加标题内容</a:t>
            </a:r>
            <a:endParaRPr lang="en-US" altLang="zh-CN" sz="1400" b="1" dirty="0">
              <a:solidFill>
                <a:schemeClr val="accent4"/>
              </a:solidFill>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6" name="TextBox 55"/>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9251440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dirty="0" smtClean="0">
                <a:solidFill>
                  <a:schemeClr val="tx1">
                    <a:lumMod val="75000"/>
                    <a:lumOff val="25000"/>
                  </a:schemeClr>
                </a:solidFill>
                <a:latin typeface="微软雅黑" pitchFamily="34" charset="-122"/>
                <a:ea typeface="微软雅黑" pitchFamily="34" charset="-122"/>
              </a:rPr>
              <a:t>选择</a:t>
            </a:r>
            <a:endParaRPr lang="en-US" altLang="zh-CN" sz="1200" dirty="0" smtClean="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smtClean="0">
                <a:solidFill>
                  <a:schemeClr val="tx1">
                    <a:lumMod val="75000"/>
                    <a:lumOff val="25000"/>
                  </a:schemeClr>
                </a:solidFill>
                <a:latin typeface="微软雅黑" pitchFamily="34" charset="-122"/>
                <a:ea typeface="微软雅黑" pitchFamily="34" charset="-122"/>
              </a:rPr>
              <a:t>粘贴</a:t>
            </a:r>
            <a:r>
              <a:rPr lang="zh-CN" altLang="en-US" sz="1200" dirty="0">
                <a:solidFill>
                  <a:schemeClr val="tx1">
                    <a:lumMod val="75000"/>
                    <a:lumOff val="25000"/>
                  </a:schemeClr>
                </a:solidFill>
                <a:latin typeface="微软雅黑" pitchFamily="34" charset="-122"/>
                <a:ea typeface="微软雅黑" pitchFamily="34" charset="-122"/>
              </a:rPr>
              <a:t>，并选择只保留文字。在此录入上述图表的综合描述说明。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algn="ctr">
              <a:lnSpc>
                <a:spcPct val="120000"/>
              </a:lnSpc>
              <a:defRPr/>
            </a:pPr>
            <a:r>
              <a:rPr lang="zh-CN" altLang="en-US" b="1" kern="0" dirty="0" smtClean="0">
                <a:solidFill>
                  <a:schemeClr val="bg1"/>
                </a:solidFill>
                <a:latin typeface="微软雅黑" panose="020B0503020204020204" pitchFamily="34" charset="-122"/>
                <a:ea typeface="微软雅黑" panose="020B0503020204020204" pitchFamily="34" charset="-122"/>
              </a:rPr>
              <a:t>添加标题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124695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274687102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3" name="MH_Others_1"/>
          <p:cNvSpPr/>
          <p:nvPr>
            <p:custDataLst>
              <p:tags r:id="rId1"/>
            </p:custDataLst>
          </p:nvPr>
        </p:nvSpPr>
        <p:spPr>
          <a:xfrm>
            <a:off x="3687218" y="790738"/>
            <a:ext cx="1533367" cy="1533367"/>
          </a:xfrm>
          <a:prstGeom prst="ellipse">
            <a:avLst/>
          </a:prstGeom>
          <a:solidFill>
            <a:srgbClr val="007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4" name="MH_Others_3"/>
          <p:cNvSpPr/>
          <p:nvPr>
            <p:custDataLst>
              <p:tags r:id="rId2"/>
            </p:custDataLst>
          </p:nvPr>
        </p:nvSpPr>
        <p:spPr>
          <a:xfrm>
            <a:off x="3799726" y="910595"/>
            <a:ext cx="1308350" cy="130835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b="1" dirty="0" smtClean="0">
                <a:solidFill>
                  <a:srgbClr val="FFFFFF"/>
                </a:solidFill>
                <a:latin typeface="微软雅黑" panose="020B0503020204020204" pitchFamily="34" charset="-122"/>
                <a:ea typeface="微软雅黑" panose="020B0503020204020204" pitchFamily="34" charset="-122"/>
              </a:rPr>
              <a:t>03</a:t>
            </a:r>
            <a:endParaRPr lang="en-US" altLang="zh-CN" sz="4000" b="1" dirty="0">
              <a:solidFill>
                <a:srgbClr val="FFFFFF"/>
              </a:solidFill>
              <a:latin typeface="微软雅黑" panose="020B0503020204020204" pitchFamily="34" charset="-122"/>
              <a:ea typeface="微软雅黑" panose="020B0503020204020204" pitchFamily="34" charset="-122"/>
            </a:endParaRPr>
          </a:p>
          <a:p>
            <a:pPr lvl="0" algn="ctr"/>
            <a:r>
              <a:rPr lang="zh-CN" altLang="en-US" sz="1800" b="1" dirty="0" smtClean="0">
                <a:solidFill>
                  <a:srgbClr val="FFFFFF"/>
                </a:solidFill>
                <a:latin typeface="微软雅黑" panose="020B0503020204020204" pitchFamily="34" charset="-122"/>
                <a:ea typeface="微软雅黑" panose="020B0503020204020204" pitchFamily="34" charset="-122"/>
              </a:rPr>
              <a:t>第三部分</a:t>
            </a:r>
            <a:endParaRPr lang="zh-CN" altLang="en-US" sz="1800" b="1" dirty="0">
              <a:solidFill>
                <a:srgbClr val="FFFFFF"/>
              </a:solidFill>
              <a:latin typeface="微软雅黑" panose="020B0503020204020204" pitchFamily="34" charset="-122"/>
              <a:ea typeface="微软雅黑" panose="020B0503020204020204" pitchFamily="34" charset="-122"/>
            </a:endParaRPr>
          </a:p>
        </p:txBody>
      </p:sp>
      <p:sp>
        <p:nvSpPr>
          <p:cNvPr id="5" name="MH_Entry_1">
            <a:hlinkClick r:id="rId6" action="ppaction://hlinksldjump"/>
          </p:cNvPr>
          <p:cNvSpPr>
            <a:spLocks noChangeArrowheads="1"/>
          </p:cNvSpPr>
          <p:nvPr>
            <p:custDataLst>
              <p:tags r:id="rId3"/>
            </p:custDataLst>
          </p:nvPr>
        </p:nvSpPr>
        <p:spPr bwMode="auto">
          <a:xfrm>
            <a:off x="2405401" y="2493665"/>
            <a:ext cx="4097000"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b="1" dirty="0" smtClean="0">
                <a:solidFill>
                  <a:srgbClr val="007470"/>
                </a:solidFill>
                <a:latin typeface="+mn-lt"/>
                <a:ea typeface="+mn-ea"/>
              </a:rPr>
              <a:t>单击此处添加文字标题</a:t>
            </a:r>
            <a:endParaRPr lang="zh-CN" altLang="en-US" sz="3200" b="1" dirty="0">
              <a:solidFill>
                <a:srgbClr val="007470"/>
              </a:solidFill>
              <a:latin typeface="+mn-lt"/>
              <a:ea typeface="+mn-ea"/>
            </a:endParaRPr>
          </a:p>
        </p:txBody>
      </p:sp>
      <p:sp>
        <p:nvSpPr>
          <p:cNvPr id="6" name="文本框 5"/>
          <p:cNvSpPr txBox="1"/>
          <p:nvPr/>
        </p:nvSpPr>
        <p:spPr>
          <a:xfrm>
            <a:off x="2595700"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
        <p:nvSpPr>
          <p:cNvPr id="7" name="文本框 6"/>
          <p:cNvSpPr txBox="1"/>
          <p:nvPr/>
        </p:nvSpPr>
        <p:spPr>
          <a:xfrm>
            <a:off x="4607233"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Tree>
    <p:extLst>
      <p:ext uri="{BB962C8B-B14F-4D97-AF65-F5344CB8AC3E}">
        <p14:creationId xmlns:p14="http://schemas.microsoft.com/office/powerpoint/2010/main" val="286944382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750"/>
                                        <p:tgtEl>
                                          <p:spTgt spid="3"/>
                                        </p:tgtEl>
                                      </p:cBhvr>
                                    </p:animEffect>
                                  </p:childTnLst>
                                </p:cTn>
                              </p:par>
                            </p:childTnLst>
                          </p:cTn>
                        </p:par>
                        <p:par>
                          <p:cTn id="8" fill="hold">
                            <p:stCondLst>
                              <p:cond delay="12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2250"/>
                            </p:stCondLst>
                            <p:childTnLst>
                              <p:par>
                                <p:cTn id="16" presetID="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0-#ppt_w/2"/>
                                          </p:val>
                                        </p:tav>
                                        <p:tav tm="100000">
                                          <p:val>
                                            <p:strVal val="#ppt_x"/>
                                          </p:val>
                                        </p:tav>
                                      </p:tavLst>
                                    </p:anim>
                                    <p:anim calcmode="lin" valueType="num">
                                      <p:cBhvr additive="base">
                                        <p:cTn id="19" dur="75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750"/>
                                        <p:tgtEl>
                                          <p:spTgt spid="6"/>
                                        </p:tgtEl>
                                      </p:cBhvr>
                                    </p:animEffect>
                                    <p:anim calcmode="lin" valueType="num">
                                      <p:cBhvr>
                                        <p:cTn id="24" dur="750" fill="hold"/>
                                        <p:tgtEl>
                                          <p:spTgt spid="6"/>
                                        </p:tgtEl>
                                        <p:attrNameLst>
                                          <p:attrName>ppt_x</p:attrName>
                                        </p:attrNameLst>
                                      </p:cBhvr>
                                      <p:tavLst>
                                        <p:tav tm="0">
                                          <p:val>
                                            <p:strVal val="#ppt_x"/>
                                          </p:val>
                                        </p:tav>
                                        <p:tav tm="100000">
                                          <p:val>
                                            <p:strVal val="#ppt_x"/>
                                          </p:val>
                                        </p:tav>
                                      </p:tavLst>
                                    </p:anim>
                                    <p:anim calcmode="lin" valueType="num">
                                      <p:cBhvr>
                                        <p:cTn id="25" dur="75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5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50"/>
                                        <p:tgtEl>
                                          <p:spTgt spid="7"/>
                                        </p:tgtEl>
                                      </p:cBhvr>
                                    </p:animEffect>
                                    <p:anim calcmode="lin" valueType="num">
                                      <p:cBhvr>
                                        <p:cTn id="29" dur="750" fill="hold"/>
                                        <p:tgtEl>
                                          <p:spTgt spid="7"/>
                                        </p:tgtEl>
                                        <p:attrNameLst>
                                          <p:attrName>ppt_x</p:attrName>
                                        </p:attrNameLst>
                                      </p:cBhvr>
                                      <p:tavLst>
                                        <p:tav tm="0">
                                          <p:val>
                                            <p:strVal val="#ppt_x"/>
                                          </p:val>
                                        </p:tav>
                                        <p:tav tm="100000">
                                          <p:val>
                                            <p:strVal val="#ppt_x"/>
                                          </p:val>
                                        </p:tav>
                                      </p:tavLst>
                                    </p:anim>
                                    <p:anim calcmode="lin" valueType="num">
                                      <p:cBhvr>
                                        <p:cTn id="30"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chemeClr val="bg1"/>
                  </a:solidFill>
                  <a:latin typeface="微软雅黑" pitchFamily="34" charset="-122"/>
                  <a:ea typeface="微软雅黑" pitchFamily="34" charset="-122"/>
                </a:rPr>
                <a:t>点击添加</a:t>
              </a:r>
              <a:endParaRPr lang="en-US" altLang="zh-CN" sz="1400" b="1" dirty="0" smtClean="0">
                <a:solidFill>
                  <a:schemeClr val="bg1"/>
                </a:solidFill>
                <a:latin typeface="微软雅黑" pitchFamily="34" charset="-122"/>
                <a:ea typeface="微软雅黑" pitchFamily="34" charset="-122"/>
              </a:endParaRPr>
            </a:p>
            <a:p>
              <a:pPr algn="ctr" eaLnBrk="1" hangingPunct="1"/>
              <a:r>
                <a:rPr lang="zh-CN" altLang="en-US" sz="1400" b="1" dirty="0" smtClean="0">
                  <a:solidFill>
                    <a:schemeClr val="bg1"/>
                  </a:solidFill>
                  <a:latin typeface="微软雅黑" pitchFamily="34" charset="-122"/>
                  <a:ea typeface="微软雅黑" pitchFamily="34" charset="-122"/>
                </a:rPr>
                <a:t>文本内容</a:t>
              </a:r>
              <a:endParaRPr lang="zh-CN" altLang="en-US" sz="1400" b="1" dirty="0">
                <a:solidFill>
                  <a:schemeClr val="bg1"/>
                </a:solidFill>
                <a:latin typeface="微软雅黑" pitchFamily="34" charset="-122"/>
                <a:ea typeface="微软雅黑" pitchFamily="34" charset="-122"/>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6603790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3439683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4420548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algn="ctr"/>
            <a:r>
              <a:rPr lang="zh-CN" altLang="en-US" sz="1100" dirty="0" smtClean="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1100" dirty="0" smtClean="0">
                <a:solidFill>
                  <a:srgbClr val="F8F8F8"/>
                </a:solidFill>
                <a:latin typeface="微软雅黑" panose="020B0503020204020204" pitchFamily="34" charset="-122"/>
                <a:ea typeface="微软雅黑" panose="020B0503020204020204" pitchFamily="34" charset="-122"/>
              </a:rPr>
              <a:t>实际情况进行说明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37298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3" name="MH_Others_2"/>
          <p:cNvSpPr/>
          <p:nvPr>
            <p:custDataLst>
              <p:tags r:id="rId2"/>
            </p:custDataLst>
          </p:nvPr>
        </p:nvSpPr>
        <p:spPr>
          <a:xfrm>
            <a:off x="1901146" y="774953"/>
            <a:ext cx="2791424" cy="2791424"/>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grpSp>
        <p:nvGrpSpPr>
          <p:cNvPr id="2" name="组合 1"/>
          <p:cNvGrpSpPr/>
          <p:nvPr/>
        </p:nvGrpSpPr>
        <p:grpSpPr>
          <a:xfrm>
            <a:off x="2513264" y="1392515"/>
            <a:ext cx="1533367" cy="1533367"/>
            <a:chOff x="2513264" y="1392515"/>
            <a:chExt cx="1533367" cy="1533367"/>
          </a:xfrm>
        </p:grpSpPr>
        <p:sp>
          <p:nvSpPr>
            <p:cNvPr id="24" name="MH_Others_1"/>
            <p:cNvSpPr/>
            <p:nvPr>
              <p:custDataLst>
                <p:tags r:id="rId11"/>
              </p:custDataLst>
            </p:nvPr>
          </p:nvSpPr>
          <p:spPr>
            <a:xfrm>
              <a:off x="2513264" y="1392515"/>
              <a:ext cx="1533367" cy="1533367"/>
            </a:xfrm>
            <a:prstGeom prst="ellipse">
              <a:avLst/>
            </a:prstGeom>
            <a:solidFill>
              <a:srgbClr val="007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4" name="MH_Others_3"/>
            <p:cNvSpPr/>
            <p:nvPr>
              <p:custDataLst>
                <p:tags r:id="rId12"/>
              </p:custDataLst>
            </p:nvPr>
          </p:nvSpPr>
          <p:spPr>
            <a:xfrm>
              <a:off x="2619444" y="1512372"/>
              <a:ext cx="1308350" cy="130835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3300">
                  <a:solidFill>
                    <a:srgbClr val="FFFFFF"/>
                  </a:solidFill>
                  <a:latin typeface="微软雅黑" panose="020B0503020204020204" pitchFamily="34" charset="-122"/>
                  <a:ea typeface="微软雅黑" panose="020B0503020204020204" pitchFamily="34" charset="-122"/>
                </a:rPr>
                <a:t>目录</a:t>
              </a:r>
              <a:endParaRPr lang="en-US" altLang="zh-CN" sz="3300">
                <a:solidFill>
                  <a:srgbClr val="FFFFFF"/>
                </a:solidFill>
                <a:latin typeface="微软雅黑" panose="020B0503020204020204" pitchFamily="34" charset="-122"/>
                <a:ea typeface="微软雅黑" panose="020B0503020204020204" pitchFamily="34" charset="-122"/>
              </a:endParaRPr>
            </a:p>
            <a:p>
              <a:pPr lvl="0" algn="ctr"/>
              <a:r>
                <a:rPr lang="en-US" altLang="zh-CN" sz="1050">
                  <a:solidFill>
                    <a:srgbClr val="FFFFFF"/>
                  </a:solidFill>
                  <a:latin typeface="微软雅黑" panose="020B0503020204020204" pitchFamily="34" charset="-122"/>
                  <a:ea typeface="微软雅黑" panose="020B0503020204020204" pitchFamily="34" charset="-122"/>
                </a:rPr>
                <a:t>CONTENTS</a:t>
              </a:r>
              <a:endParaRPr lang="zh-CN" altLang="en-US" sz="1050" dirty="0">
                <a:solidFill>
                  <a:srgbClr val="FFFFFF"/>
                </a:solidFill>
                <a:latin typeface="微软雅黑" panose="020B0503020204020204" pitchFamily="34" charset="-122"/>
                <a:ea typeface="微软雅黑" panose="020B0503020204020204" pitchFamily="34" charset="-122"/>
              </a:endParaRPr>
            </a:p>
          </p:txBody>
        </p:sp>
      </p:grpSp>
      <p:sp>
        <p:nvSpPr>
          <p:cNvPr id="7" name="MH_Entry_1">
            <a:hlinkClick r:id="rId15" action="ppaction://hlinksldjump"/>
          </p:cNvPr>
          <p:cNvSpPr>
            <a:spLocks noChangeArrowheads="1"/>
          </p:cNvSpPr>
          <p:nvPr>
            <p:custDataLst>
              <p:tags r:id="rId3"/>
            </p:custDataLst>
          </p:nvPr>
        </p:nvSpPr>
        <p:spPr bwMode="auto">
          <a:xfrm>
            <a:off x="4366509" y="568325"/>
            <a:ext cx="2684490"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1800" dirty="0">
                <a:solidFill>
                  <a:schemeClr val="tx1">
                    <a:lumMod val="75000"/>
                    <a:lumOff val="25000"/>
                  </a:schemeClr>
                </a:solidFill>
                <a:latin typeface="+mn-lt"/>
                <a:ea typeface="+mn-ea"/>
              </a:rPr>
              <a:t>请在这里输入您的标题</a:t>
            </a:r>
          </a:p>
        </p:txBody>
      </p:sp>
      <p:sp>
        <p:nvSpPr>
          <p:cNvPr id="8" name="MH_Entry_2">
            <a:hlinkClick r:id="rId16" action="ppaction://hlinksldjump"/>
          </p:cNvPr>
          <p:cNvSpPr>
            <a:spLocks noChangeArrowheads="1"/>
          </p:cNvSpPr>
          <p:nvPr>
            <p:custDataLst>
              <p:tags r:id="rId4"/>
            </p:custDataLst>
          </p:nvPr>
        </p:nvSpPr>
        <p:spPr bwMode="auto">
          <a:xfrm>
            <a:off x="4978320" y="1378113"/>
            <a:ext cx="2237809"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rmAutofit fontScale="925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1800">
                <a:solidFill>
                  <a:schemeClr val="tx1">
                    <a:lumMod val="75000"/>
                    <a:lumOff val="25000"/>
                  </a:schemeClr>
                </a:solidFill>
                <a:latin typeface="+mn-lt"/>
                <a:ea typeface="+mn-ea"/>
              </a:rPr>
              <a:t>请在这里输入您的标题</a:t>
            </a:r>
            <a:endParaRPr lang="zh-CN" altLang="en-US" sz="1800" dirty="0">
              <a:solidFill>
                <a:schemeClr val="tx1">
                  <a:lumMod val="75000"/>
                  <a:lumOff val="25000"/>
                </a:schemeClr>
              </a:solidFill>
              <a:latin typeface="+mn-lt"/>
              <a:ea typeface="+mn-ea"/>
            </a:endParaRPr>
          </a:p>
        </p:txBody>
      </p:sp>
      <p:sp>
        <p:nvSpPr>
          <p:cNvPr id="19" name="MH_Entry_3">
            <a:hlinkClick r:id="rId17" action="ppaction://hlinksldjump"/>
          </p:cNvPr>
          <p:cNvSpPr>
            <a:spLocks noChangeArrowheads="1"/>
          </p:cNvSpPr>
          <p:nvPr>
            <p:custDataLst>
              <p:tags r:id="rId5"/>
            </p:custDataLst>
          </p:nvPr>
        </p:nvSpPr>
        <p:spPr bwMode="auto">
          <a:xfrm>
            <a:off x="4996441" y="2340713"/>
            <a:ext cx="2260022"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rmAutofit fontScale="925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1800">
                <a:solidFill>
                  <a:schemeClr val="tx1">
                    <a:lumMod val="75000"/>
                    <a:lumOff val="25000"/>
                  </a:schemeClr>
                </a:solidFill>
                <a:latin typeface="+mn-lt"/>
                <a:ea typeface="+mn-ea"/>
              </a:rPr>
              <a:t>请在这里输入您的标题</a:t>
            </a:r>
            <a:endParaRPr lang="zh-CN" altLang="en-US" sz="1800" dirty="0">
              <a:solidFill>
                <a:schemeClr val="tx1">
                  <a:lumMod val="75000"/>
                  <a:lumOff val="25000"/>
                </a:schemeClr>
              </a:solidFill>
              <a:latin typeface="+mn-lt"/>
              <a:ea typeface="+mn-ea"/>
            </a:endParaRPr>
          </a:p>
        </p:txBody>
      </p:sp>
      <p:sp>
        <p:nvSpPr>
          <p:cNvPr id="12" name="MH_Entry_4">
            <a:hlinkClick r:id="rId18" action="ppaction://hlinksldjump"/>
          </p:cNvPr>
          <p:cNvSpPr>
            <a:spLocks noChangeArrowheads="1"/>
          </p:cNvSpPr>
          <p:nvPr>
            <p:custDataLst>
              <p:tags r:id="rId6"/>
            </p:custDataLst>
          </p:nvPr>
        </p:nvSpPr>
        <p:spPr bwMode="auto">
          <a:xfrm>
            <a:off x="4391077" y="3145938"/>
            <a:ext cx="2765054"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1800">
                <a:solidFill>
                  <a:schemeClr val="tx1">
                    <a:lumMod val="75000"/>
                    <a:lumOff val="25000"/>
                  </a:schemeClr>
                </a:solidFill>
                <a:latin typeface="+mn-lt"/>
                <a:ea typeface="+mn-ea"/>
              </a:rPr>
              <a:t>请在这里输入您的标题</a:t>
            </a:r>
            <a:endParaRPr lang="zh-CN" altLang="en-US" sz="1800" dirty="0">
              <a:solidFill>
                <a:schemeClr val="tx1">
                  <a:lumMod val="75000"/>
                  <a:lumOff val="25000"/>
                </a:schemeClr>
              </a:solidFill>
              <a:latin typeface="+mn-lt"/>
              <a:ea typeface="+mn-ea"/>
            </a:endParaRPr>
          </a:p>
        </p:txBody>
      </p:sp>
      <p:sp>
        <p:nvSpPr>
          <p:cNvPr id="15" name="MH_Number_1">
            <a:hlinkClick r:id="rId15" action="ppaction://hlinksldjump"/>
          </p:cNvPr>
          <p:cNvSpPr/>
          <p:nvPr>
            <p:custDataLst>
              <p:tags r:id="rId7"/>
            </p:custDataLst>
          </p:nvPr>
        </p:nvSpPr>
        <p:spPr>
          <a:xfrm>
            <a:off x="3803850" y="749693"/>
            <a:ext cx="413420" cy="4134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1800">
                <a:solidFill>
                  <a:srgbClr val="FFFFFF"/>
                </a:solidFill>
                <a:cs typeface="Arial Unicode MS" panose="020B0604020202020204" pitchFamily="34" charset="-122"/>
              </a:rPr>
              <a:t>1</a:t>
            </a:r>
            <a:endParaRPr lang="zh-CN" altLang="en-US" sz="1800" dirty="0">
              <a:solidFill>
                <a:srgbClr val="FFFFFF"/>
              </a:solidFill>
              <a:cs typeface="Arial Unicode MS" panose="020B0604020202020204" pitchFamily="34" charset="-122"/>
            </a:endParaRPr>
          </a:p>
        </p:txBody>
      </p:sp>
      <p:sp>
        <p:nvSpPr>
          <p:cNvPr id="17" name="MH_Number_2">
            <a:hlinkClick r:id="rId16" action="ppaction://hlinksldjump"/>
          </p:cNvPr>
          <p:cNvSpPr/>
          <p:nvPr>
            <p:custDataLst>
              <p:tags r:id="rId8"/>
            </p:custDataLst>
          </p:nvPr>
        </p:nvSpPr>
        <p:spPr>
          <a:xfrm>
            <a:off x="4423658" y="1462701"/>
            <a:ext cx="413420" cy="4134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1800">
                <a:solidFill>
                  <a:srgbClr val="FFFFFF"/>
                </a:solidFill>
                <a:cs typeface="Arial Unicode MS" panose="020B0604020202020204" pitchFamily="34" charset="-122"/>
              </a:rPr>
              <a:t>2</a:t>
            </a:r>
            <a:endParaRPr lang="zh-CN" altLang="en-US" sz="1800" dirty="0">
              <a:solidFill>
                <a:srgbClr val="FFFFFF"/>
              </a:solidFill>
              <a:cs typeface="Arial Unicode MS" panose="020B0604020202020204" pitchFamily="34" charset="-122"/>
            </a:endParaRPr>
          </a:p>
        </p:txBody>
      </p:sp>
      <p:sp>
        <p:nvSpPr>
          <p:cNvPr id="21" name="MH_Number_3">
            <a:hlinkClick r:id="rId17" action="ppaction://hlinksldjump"/>
          </p:cNvPr>
          <p:cNvSpPr/>
          <p:nvPr>
            <p:custDataLst>
              <p:tags r:id="rId9"/>
            </p:custDataLst>
          </p:nvPr>
        </p:nvSpPr>
        <p:spPr>
          <a:xfrm>
            <a:off x="4440146" y="2407302"/>
            <a:ext cx="413420" cy="4134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1800">
                <a:solidFill>
                  <a:srgbClr val="FFFFFF"/>
                </a:solidFill>
                <a:cs typeface="Arial Unicode MS" panose="020B0604020202020204" pitchFamily="34" charset="-122"/>
              </a:rPr>
              <a:t>3</a:t>
            </a:r>
            <a:endParaRPr lang="zh-CN" altLang="en-US" sz="1800" dirty="0">
              <a:solidFill>
                <a:srgbClr val="FFFFFF"/>
              </a:solidFill>
              <a:cs typeface="Arial Unicode MS" panose="020B0604020202020204" pitchFamily="34" charset="-122"/>
            </a:endParaRPr>
          </a:p>
        </p:txBody>
      </p:sp>
      <p:sp>
        <p:nvSpPr>
          <p:cNvPr id="23" name="MH_Number_4">
            <a:hlinkClick r:id="rId18" action="ppaction://hlinksldjump"/>
          </p:cNvPr>
          <p:cNvSpPr/>
          <p:nvPr>
            <p:custDataLst>
              <p:tags r:id="rId10"/>
            </p:custDataLst>
          </p:nvPr>
        </p:nvSpPr>
        <p:spPr>
          <a:xfrm>
            <a:off x="3845599" y="3141507"/>
            <a:ext cx="413420" cy="4134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1800">
                <a:solidFill>
                  <a:srgbClr val="FFFFFF"/>
                </a:solidFill>
                <a:cs typeface="Arial Unicode MS" panose="020B0604020202020204" pitchFamily="34" charset="-122"/>
              </a:rPr>
              <a:t>4</a:t>
            </a:r>
            <a:endParaRPr lang="zh-CN" altLang="en-US" sz="1800" dirty="0">
              <a:solidFill>
                <a:srgbClr val="FFFFFF"/>
              </a:solidFill>
              <a:cs typeface="Arial Unicode MS" panose="020B0604020202020204" pitchFamily="34" charset="-122"/>
            </a:endParaRPr>
          </a:p>
        </p:txBody>
      </p:sp>
    </p:spTree>
    <p:custDataLst>
      <p:tags r:id="rId1"/>
    </p:custDataLst>
    <p:extLst>
      <p:ext uri="{BB962C8B-B14F-4D97-AF65-F5344CB8AC3E}">
        <p14:creationId xmlns:p14="http://schemas.microsoft.com/office/powerpoint/2010/main" val="339762699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Scale>
                                      <p:cBhvr>
                                        <p:cTn id="17"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15"/>
                                        </p:tgtEl>
                                        <p:attrNameLst>
                                          <p:attrName>ppt_x</p:attrName>
                                          <p:attrName>ppt_y</p:attrName>
                                        </p:attrNameLst>
                                      </p:cBhvr>
                                    </p:animMotion>
                                    <p:animEffect transition="in" filter="fade">
                                      <p:cBhvr>
                                        <p:cTn id="19" dur="500"/>
                                        <p:tgtEl>
                                          <p:spTgt spid="15"/>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Scale>
                                      <p:cBhvr>
                                        <p:cTn id="23"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7"/>
                                        </p:tgtEl>
                                        <p:attrNameLst>
                                          <p:attrName>ppt_x</p:attrName>
                                          <p:attrName>ppt_y</p:attrName>
                                        </p:attrNameLst>
                                      </p:cBhvr>
                                    </p:animMotion>
                                    <p:animEffect transition="in" filter="fade">
                                      <p:cBhvr>
                                        <p:cTn id="25" dur="500"/>
                                        <p:tgtEl>
                                          <p:spTgt spid="17"/>
                                        </p:tgtEl>
                                      </p:cBhvr>
                                    </p:animEffect>
                                  </p:childTnLst>
                                </p:cTn>
                              </p:par>
                            </p:childTnLst>
                          </p:cTn>
                        </p:par>
                        <p:par>
                          <p:cTn id="26" fill="hold">
                            <p:stCondLst>
                              <p:cond delay="2000"/>
                            </p:stCondLst>
                            <p:childTnLst>
                              <p:par>
                                <p:cTn id="27" presetID="52"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Scale>
                                      <p:cBhvr>
                                        <p:cTn id="29" dur="5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500" decel="50000" fill="hold">
                                          <p:stCondLst>
                                            <p:cond delay="0"/>
                                          </p:stCondLst>
                                        </p:cTn>
                                        <p:tgtEl>
                                          <p:spTgt spid="21"/>
                                        </p:tgtEl>
                                        <p:attrNameLst>
                                          <p:attrName>ppt_x</p:attrName>
                                          <p:attrName>ppt_y</p:attrName>
                                        </p:attrNameLst>
                                      </p:cBhvr>
                                    </p:animMotion>
                                    <p:animEffect transition="in" filter="fade">
                                      <p:cBhvr>
                                        <p:cTn id="31" dur="500"/>
                                        <p:tgtEl>
                                          <p:spTgt spid="21"/>
                                        </p:tgtEl>
                                      </p:cBhvr>
                                    </p:animEffect>
                                  </p:childTnLst>
                                </p:cTn>
                              </p:par>
                            </p:childTnLst>
                          </p:cTn>
                        </p:par>
                        <p:par>
                          <p:cTn id="32" fill="hold">
                            <p:stCondLst>
                              <p:cond delay="2500"/>
                            </p:stCondLst>
                            <p:childTnLst>
                              <p:par>
                                <p:cTn id="33" presetID="52"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Scale>
                                      <p:cBhvr>
                                        <p:cTn id="35"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23"/>
                                        </p:tgtEl>
                                        <p:attrNameLst>
                                          <p:attrName>ppt_x</p:attrName>
                                          <p:attrName>ppt_y</p:attrName>
                                        </p:attrNameLst>
                                      </p:cBhvr>
                                    </p:animMotion>
                                    <p:animEffect transition="in" filter="fade">
                                      <p:cBhvr>
                                        <p:cTn id="37" dur="500"/>
                                        <p:tgtEl>
                                          <p:spTgt spid="23"/>
                                        </p:tgtEl>
                                      </p:cBhvr>
                                    </p:animEffect>
                                  </p:childTnLst>
                                </p:cTn>
                              </p:par>
                            </p:childTnLst>
                          </p:cTn>
                        </p:par>
                        <p:par>
                          <p:cTn id="38" fill="hold">
                            <p:stCondLst>
                              <p:cond delay="3000"/>
                            </p:stCondLst>
                            <p:childTnLst>
                              <p:par>
                                <p:cTn id="39" presetID="2" presetClass="entr" presetSubtype="2"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1+#ppt_w/2"/>
                                          </p:val>
                                        </p:tav>
                                        <p:tav tm="100000">
                                          <p:val>
                                            <p:strVal val="#ppt_x"/>
                                          </p:val>
                                        </p:tav>
                                      </p:tavLst>
                                    </p:anim>
                                    <p:anim calcmode="lin" valueType="num">
                                      <p:cBhvr additive="base">
                                        <p:cTn id="5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19" grpId="0"/>
      <p:bldP spid="12" grpId="0"/>
      <p:bldP spid="15" grpId="0" animBg="1"/>
      <p:bldP spid="17" grpId="0" animBg="1"/>
      <p:bldP spid="21" grpId="0" animBg="1"/>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a:r>
                <a:rPr lang="en-US" sz="44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a:t>
              </a:r>
              <a:r>
                <a:rPr lang="zh-CN" altLang="en-US" sz="1600" b="1" dirty="0" smtClean="0">
                  <a:solidFill>
                    <a:schemeClr val="bg1"/>
                  </a:solidFill>
                  <a:latin typeface="微软雅黑" panose="020B0503020204020204" pitchFamily="34" charset="-122"/>
                  <a:ea typeface="微软雅黑" panose="020B0503020204020204" pitchFamily="34" charset="-122"/>
                </a:rPr>
                <a:t>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a:r>
                <a:rPr lang="en-US" sz="40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6038306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3" name="MH_Others_1"/>
          <p:cNvSpPr/>
          <p:nvPr>
            <p:custDataLst>
              <p:tags r:id="rId1"/>
            </p:custDataLst>
          </p:nvPr>
        </p:nvSpPr>
        <p:spPr>
          <a:xfrm>
            <a:off x="3687218" y="790738"/>
            <a:ext cx="1533367" cy="1533367"/>
          </a:xfrm>
          <a:prstGeom prst="ellipse">
            <a:avLst/>
          </a:prstGeom>
          <a:solidFill>
            <a:srgbClr val="007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4" name="MH_Others_3"/>
          <p:cNvSpPr/>
          <p:nvPr>
            <p:custDataLst>
              <p:tags r:id="rId2"/>
            </p:custDataLst>
          </p:nvPr>
        </p:nvSpPr>
        <p:spPr>
          <a:xfrm>
            <a:off x="3799726" y="910595"/>
            <a:ext cx="1308350" cy="130835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b="1" dirty="0" smtClean="0">
                <a:solidFill>
                  <a:srgbClr val="FFFFFF"/>
                </a:solidFill>
                <a:latin typeface="微软雅黑" panose="020B0503020204020204" pitchFamily="34" charset="-122"/>
                <a:ea typeface="微软雅黑" panose="020B0503020204020204" pitchFamily="34" charset="-122"/>
              </a:rPr>
              <a:t>04</a:t>
            </a:r>
            <a:endParaRPr lang="en-US" altLang="zh-CN" sz="4000" b="1" dirty="0">
              <a:solidFill>
                <a:srgbClr val="FFFFFF"/>
              </a:solidFill>
              <a:latin typeface="微软雅黑" panose="020B0503020204020204" pitchFamily="34" charset="-122"/>
              <a:ea typeface="微软雅黑" panose="020B0503020204020204" pitchFamily="34" charset="-122"/>
            </a:endParaRPr>
          </a:p>
          <a:p>
            <a:pPr lvl="0" algn="ctr"/>
            <a:r>
              <a:rPr lang="zh-CN" altLang="en-US" sz="1800" b="1" dirty="0" smtClean="0">
                <a:solidFill>
                  <a:srgbClr val="FFFFFF"/>
                </a:solidFill>
                <a:latin typeface="微软雅黑" panose="020B0503020204020204" pitchFamily="34" charset="-122"/>
                <a:ea typeface="微软雅黑" panose="020B0503020204020204" pitchFamily="34" charset="-122"/>
              </a:rPr>
              <a:t>第四部分</a:t>
            </a:r>
            <a:endParaRPr lang="zh-CN" altLang="en-US" sz="1800" b="1" dirty="0">
              <a:solidFill>
                <a:srgbClr val="FFFFFF"/>
              </a:solidFill>
              <a:latin typeface="微软雅黑" panose="020B0503020204020204" pitchFamily="34" charset="-122"/>
              <a:ea typeface="微软雅黑" panose="020B0503020204020204" pitchFamily="34" charset="-122"/>
            </a:endParaRPr>
          </a:p>
        </p:txBody>
      </p:sp>
      <p:sp>
        <p:nvSpPr>
          <p:cNvPr id="5" name="MH_Entry_1">
            <a:hlinkClick r:id="rId6" action="ppaction://hlinksldjump"/>
          </p:cNvPr>
          <p:cNvSpPr>
            <a:spLocks noChangeArrowheads="1"/>
          </p:cNvSpPr>
          <p:nvPr>
            <p:custDataLst>
              <p:tags r:id="rId3"/>
            </p:custDataLst>
          </p:nvPr>
        </p:nvSpPr>
        <p:spPr bwMode="auto">
          <a:xfrm>
            <a:off x="2405401" y="2493665"/>
            <a:ext cx="4097000"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b="1" dirty="0" smtClean="0">
                <a:solidFill>
                  <a:srgbClr val="007470"/>
                </a:solidFill>
                <a:latin typeface="+mn-lt"/>
                <a:ea typeface="+mn-ea"/>
              </a:rPr>
              <a:t>单击此处添加文字标题</a:t>
            </a:r>
            <a:endParaRPr lang="zh-CN" altLang="en-US" sz="3200" b="1" dirty="0">
              <a:solidFill>
                <a:srgbClr val="007470"/>
              </a:solidFill>
              <a:latin typeface="+mn-lt"/>
              <a:ea typeface="+mn-ea"/>
            </a:endParaRPr>
          </a:p>
        </p:txBody>
      </p:sp>
      <p:sp>
        <p:nvSpPr>
          <p:cNvPr id="6" name="文本框 5"/>
          <p:cNvSpPr txBox="1"/>
          <p:nvPr/>
        </p:nvSpPr>
        <p:spPr>
          <a:xfrm>
            <a:off x="2595700"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
        <p:nvSpPr>
          <p:cNvPr id="7" name="文本框 6"/>
          <p:cNvSpPr txBox="1"/>
          <p:nvPr/>
        </p:nvSpPr>
        <p:spPr>
          <a:xfrm>
            <a:off x="4607233"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Tree>
    <p:extLst>
      <p:ext uri="{BB962C8B-B14F-4D97-AF65-F5344CB8AC3E}">
        <p14:creationId xmlns:p14="http://schemas.microsoft.com/office/powerpoint/2010/main" val="186103170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750"/>
                                        <p:tgtEl>
                                          <p:spTgt spid="3"/>
                                        </p:tgtEl>
                                      </p:cBhvr>
                                    </p:animEffect>
                                  </p:childTnLst>
                                </p:cTn>
                              </p:par>
                            </p:childTnLst>
                          </p:cTn>
                        </p:par>
                        <p:par>
                          <p:cTn id="8" fill="hold">
                            <p:stCondLst>
                              <p:cond delay="12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2250"/>
                            </p:stCondLst>
                            <p:childTnLst>
                              <p:par>
                                <p:cTn id="16" presetID="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0-#ppt_w/2"/>
                                          </p:val>
                                        </p:tav>
                                        <p:tav tm="100000">
                                          <p:val>
                                            <p:strVal val="#ppt_x"/>
                                          </p:val>
                                        </p:tav>
                                      </p:tavLst>
                                    </p:anim>
                                    <p:anim calcmode="lin" valueType="num">
                                      <p:cBhvr additive="base">
                                        <p:cTn id="19" dur="75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750"/>
                                        <p:tgtEl>
                                          <p:spTgt spid="6"/>
                                        </p:tgtEl>
                                      </p:cBhvr>
                                    </p:animEffect>
                                    <p:anim calcmode="lin" valueType="num">
                                      <p:cBhvr>
                                        <p:cTn id="24" dur="750" fill="hold"/>
                                        <p:tgtEl>
                                          <p:spTgt spid="6"/>
                                        </p:tgtEl>
                                        <p:attrNameLst>
                                          <p:attrName>ppt_x</p:attrName>
                                        </p:attrNameLst>
                                      </p:cBhvr>
                                      <p:tavLst>
                                        <p:tav tm="0">
                                          <p:val>
                                            <p:strVal val="#ppt_x"/>
                                          </p:val>
                                        </p:tav>
                                        <p:tav tm="100000">
                                          <p:val>
                                            <p:strVal val="#ppt_x"/>
                                          </p:val>
                                        </p:tav>
                                      </p:tavLst>
                                    </p:anim>
                                    <p:anim calcmode="lin" valueType="num">
                                      <p:cBhvr>
                                        <p:cTn id="25" dur="75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5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50"/>
                                        <p:tgtEl>
                                          <p:spTgt spid="7"/>
                                        </p:tgtEl>
                                      </p:cBhvr>
                                    </p:animEffect>
                                    <p:anim calcmode="lin" valueType="num">
                                      <p:cBhvr>
                                        <p:cTn id="29" dur="750" fill="hold"/>
                                        <p:tgtEl>
                                          <p:spTgt spid="7"/>
                                        </p:tgtEl>
                                        <p:attrNameLst>
                                          <p:attrName>ppt_x</p:attrName>
                                        </p:attrNameLst>
                                      </p:cBhvr>
                                      <p:tavLst>
                                        <p:tav tm="0">
                                          <p:val>
                                            <p:strVal val="#ppt_x"/>
                                          </p:val>
                                        </p:tav>
                                        <p:tav tm="100000">
                                          <p:val>
                                            <p:strVal val="#ppt_x"/>
                                          </p:val>
                                        </p:tav>
                                      </p:tavLst>
                                    </p:anim>
                                    <p:anim calcmode="lin" valueType="num">
                                      <p:cBhvr>
                                        <p:cTn id="30"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11" y="2819331"/>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2018</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2019</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428074864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grpSp>
      <p:sp>
        <p:nvSpPr>
          <p:cNvPr id="90" name="TextBox 8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64268211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8201784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3230257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0213511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41542" y="0"/>
            <a:ext cx="6102458"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583" y="630583"/>
            <a:ext cx="1730918" cy="1742548"/>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9" name="文本框 8"/>
          <p:cNvSpPr txBox="1"/>
          <p:nvPr/>
        </p:nvSpPr>
        <p:spPr>
          <a:xfrm>
            <a:off x="1256811" y="2482850"/>
            <a:ext cx="4334841" cy="646331"/>
          </a:xfrm>
          <a:prstGeom prst="rect">
            <a:avLst/>
          </a:prstGeom>
          <a:noFill/>
        </p:spPr>
        <p:txBody>
          <a:bodyPr wrap="none" rtlCol="0">
            <a:spAutoFit/>
          </a:bodyPr>
          <a:lstStyle/>
          <a:p>
            <a:r>
              <a:rPr lang="zh-CN" altLang="en-US" sz="3600" b="1" dirty="0" smtClean="0">
                <a:solidFill>
                  <a:srgbClr val="007470"/>
                </a:solidFill>
                <a:latin typeface="+mj-ea"/>
                <a:ea typeface="+mj-ea"/>
              </a:rPr>
              <a:t>感谢观看 </a:t>
            </a:r>
            <a:r>
              <a:rPr lang="en-US" altLang="zh-CN" sz="3600" b="1" dirty="0" smtClean="0">
                <a:solidFill>
                  <a:srgbClr val="007470"/>
                </a:solidFill>
                <a:latin typeface="+mj-ea"/>
                <a:ea typeface="+mj-ea"/>
              </a:rPr>
              <a:t>THANKS!</a:t>
            </a:r>
            <a:endParaRPr lang="zh-CN" altLang="en-US" sz="3600" b="1" dirty="0">
              <a:solidFill>
                <a:srgbClr val="007470"/>
              </a:solidFill>
              <a:latin typeface="+mj-ea"/>
              <a:ea typeface="+mj-ea"/>
            </a:endParaRPr>
          </a:p>
        </p:txBody>
      </p:sp>
      <p:sp>
        <p:nvSpPr>
          <p:cNvPr id="14" name="文本框 13"/>
          <p:cNvSpPr txBox="1"/>
          <p:nvPr/>
        </p:nvSpPr>
        <p:spPr>
          <a:xfrm>
            <a:off x="1990986" y="3129181"/>
            <a:ext cx="3304110" cy="400110"/>
          </a:xfrm>
          <a:prstGeom prst="rect">
            <a:avLst/>
          </a:prstGeom>
          <a:noFill/>
        </p:spPr>
        <p:txBody>
          <a:bodyPr wrap="none" rtlCol="0">
            <a:spAutoFit/>
          </a:bodyPr>
          <a:lstStyle/>
          <a:p>
            <a:r>
              <a:rPr lang="en-US" altLang="zh-CN" sz="2000" dirty="0" smtClean="0">
                <a:solidFill>
                  <a:srgbClr val="007470"/>
                </a:solidFill>
                <a:latin typeface="+mj-ea"/>
                <a:ea typeface="+mj-ea"/>
              </a:rPr>
              <a:t>—</a:t>
            </a:r>
            <a:r>
              <a:rPr lang="zh-CN" altLang="en-US" sz="2000" dirty="0" smtClean="0">
                <a:solidFill>
                  <a:srgbClr val="007470"/>
                </a:solidFill>
                <a:latin typeface="+mj-ea"/>
                <a:ea typeface="+mj-ea"/>
              </a:rPr>
              <a:t>单击此处添加文字内容</a:t>
            </a:r>
            <a:r>
              <a:rPr lang="en-US" altLang="zh-CN" sz="2000" dirty="0">
                <a:solidFill>
                  <a:srgbClr val="007470"/>
                </a:solidFill>
                <a:latin typeface="+mj-ea"/>
              </a:rPr>
              <a:t>—</a:t>
            </a:r>
            <a:endParaRPr lang="zh-CN" altLang="en-US" sz="2000" dirty="0">
              <a:solidFill>
                <a:srgbClr val="007470"/>
              </a:solidFill>
              <a:latin typeface="+mj-ea"/>
              <a:ea typeface="+mj-ea"/>
            </a:endParaRPr>
          </a:p>
        </p:txBody>
      </p:sp>
    </p:spTree>
    <p:extLst>
      <p:ext uri="{BB962C8B-B14F-4D97-AF65-F5344CB8AC3E}">
        <p14:creationId xmlns:p14="http://schemas.microsoft.com/office/powerpoint/2010/main" val="14750940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par>
                          <p:cTn id="12" fill="hold">
                            <p:stCondLst>
                              <p:cond delay="2000"/>
                            </p:stCondLst>
                            <p:childTnLst>
                              <p:par>
                                <p:cTn id="13" presetID="3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750"/>
                                        <p:tgtEl>
                                          <p:spTgt spid="9"/>
                                        </p:tgtEl>
                                      </p:cBhvr>
                                    </p:animEffect>
                                  </p:childTnLst>
                                </p:cTn>
                              </p:par>
                            </p:childTnLst>
                          </p:cTn>
                        </p:par>
                        <p:par>
                          <p:cTn id="23" fill="hold">
                            <p:stCondLst>
                              <p:cond delay="3750"/>
                            </p:stCondLst>
                            <p:childTnLst>
                              <p:par>
                                <p:cTn id="24" presetID="42"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750"/>
                                        <p:tgtEl>
                                          <p:spTgt spid="14"/>
                                        </p:tgtEl>
                                      </p:cBhvr>
                                    </p:animEffect>
                                    <p:anim calcmode="lin" valueType="num">
                                      <p:cBhvr>
                                        <p:cTn id="27" dur="750" fill="hold"/>
                                        <p:tgtEl>
                                          <p:spTgt spid="14"/>
                                        </p:tgtEl>
                                        <p:attrNameLst>
                                          <p:attrName>ppt_x</p:attrName>
                                        </p:attrNameLst>
                                      </p:cBhvr>
                                      <p:tavLst>
                                        <p:tav tm="0">
                                          <p:val>
                                            <p:strVal val="#ppt_x"/>
                                          </p:val>
                                        </p:tav>
                                        <p:tav tm="100000">
                                          <p:val>
                                            <p:strVal val="#ppt_x"/>
                                          </p:val>
                                        </p:tav>
                                      </p:tavLst>
                                    </p:anim>
                                    <p:anim calcmode="lin" valueType="num">
                                      <p:cBhvr>
                                        <p:cTn id="28"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1045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3" name="MH_Others_1"/>
          <p:cNvSpPr/>
          <p:nvPr>
            <p:custDataLst>
              <p:tags r:id="rId1"/>
            </p:custDataLst>
          </p:nvPr>
        </p:nvSpPr>
        <p:spPr>
          <a:xfrm>
            <a:off x="3687218" y="790738"/>
            <a:ext cx="1533367" cy="1533367"/>
          </a:xfrm>
          <a:prstGeom prst="ellipse">
            <a:avLst/>
          </a:prstGeom>
          <a:solidFill>
            <a:srgbClr val="007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4" name="MH_Others_3"/>
          <p:cNvSpPr/>
          <p:nvPr>
            <p:custDataLst>
              <p:tags r:id="rId2"/>
            </p:custDataLst>
          </p:nvPr>
        </p:nvSpPr>
        <p:spPr>
          <a:xfrm>
            <a:off x="3799726" y="910595"/>
            <a:ext cx="1308350" cy="130835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b="1" dirty="0" smtClean="0">
                <a:solidFill>
                  <a:srgbClr val="FFFFFF"/>
                </a:solidFill>
                <a:latin typeface="微软雅黑" panose="020B0503020204020204" pitchFamily="34" charset="-122"/>
                <a:ea typeface="微软雅黑" panose="020B0503020204020204" pitchFamily="34" charset="-122"/>
              </a:rPr>
              <a:t>01</a:t>
            </a:r>
            <a:endParaRPr lang="en-US" altLang="zh-CN" sz="4000" b="1" dirty="0">
              <a:solidFill>
                <a:srgbClr val="FFFFFF"/>
              </a:solidFill>
              <a:latin typeface="微软雅黑" panose="020B0503020204020204" pitchFamily="34" charset="-122"/>
              <a:ea typeface="微软雅黑" panose="020B0503020204020204" pitchFamily="34" charset="-122"/>
            </a:endParaRPr>
          </a:p>
          <a:p>
            <a:pPr lvl="0" algn="ctr"/>
            <a:r>
              <a:rPr lang="zh-CN" altLang="en-US" sz="1800" b="1" dirty="0" smtClean="0">
                <a:solidFill>
                  <a:srgbClr val="FFFFFF"/>
                </a:solidFill>
                <a:latin typeface="微软雅黑" panose="020B0503020204020204" pitchFamily="34" charset="-122"/>
                <a:ea typeface="微软雅黑" panose="020B0503020204020204" pitchFamily="34" charset="-122"/>
              </a:rPr>
              <a:t>第一部分</a:t>
            </a:r>
            <a:endParaRPr lang="zh-CN" altLang="en-US" sz="1800" b="1" dirty="0">
              <a:solidFill>
                <a:srgbClr val="FFFFFF"/>
              </a:solidFill>
              <a:latin typeface="微软雅黑" panose="020B0503020204020204" pitchFamily="34" charset="-122"/>
              <a:ea typeface="微软雅黑" panose="020B0503020204020204" pitchFamily="34" charset="-122"/>
            </a:endParaRPr>
          </a:p>
        </p:txBody>
      </p:sp>
      <p:sp>
        <p:nvSpPr>
          <p:cNvPr id="5" name="MH_Entry_1">
            <a:hlinkClick r:id="rId6" action="ppaction://hlinksldjump"/>
          </p:cNvPr>
          <p:cNvSpPr>
            <a:spLocks noChangeArrowheads="1"/>
          </p:cNvSpPr>
          <p:nvPr>
            <p:custDataLst>
              <p:tags r:id="rId3"/>
            </p:custDataLst>
          </p:nvPr>
        </p:nvSpPr>
        <p:spPr bwMode="auto">
          <a:xfrm>
            <a:off x="2405401" y="2493665"/>
            <a:ext cx="4097000"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b="1" dirty="0" smtClean="0">
                <a:solidFill>
                  <a:srgbClr val="007470"/>
                </a:solidFill>
                <a:latin typeface="+mn-lt"/>
                <a:ea typeface="+mn-ea"/>
              </a:rPr>
              <a:t>单击此处添加文字标题</a:t>
            </a:r>
            <a:endParaRPr lang="zh-CN" altLang="en-US" sz="3200" b="1" dirty="0">
              <a:solidFill>
                <a:srgbClr val="007470"/>
              </a:solidFill>
              <a:latin typeface="+mn-lt"/>
              <a:ea typeface="+mn-ea"/>
            </a:endParaRPr>
          </a:p>
        </p:txBody>
      </p:sp>
      <p:sp>
        <p:nvSpPr>
          <p:cNvPr id="6" name="文本框 5"/>
          <p:cNvSpPr txBox="1"/>
          <p:nvPr/>
        </p:nvSpPr>
        <p:spPr>
          <a:xfrm>
            <a:off x="2595700"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
        <p:nvSpPr>
          <p:cNvPr id="7" name="文本框 6"/>
          <p:cNvSpPr txBox="1"/>
          <p:nvPr/>
        </p:nvSpPr>
        <p:spPr>
          <a:xfrm>
            <a:off x="4607233"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Tree>
    <p:extLst>
      <p:ext uri="{BB962C8B-B14F-4D97-AF65-F5344CB8AC3E}">
        <p14:creationId xmlns:p14="http://schemas.microsoft.com/office/powerpoint/2010/main" val="224483806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750"/>
                                        <p:tgtEl>
                                          <p:spTgt spid="3"/>
                                        </p:tgtEl>
                                      </p:cBhvr>
                                    </p:animEffect>
                                  </p:childTnLst>
                                </p:cTn>
                              </p:par>
                            </p:childTnLst>
                          </p:cTn>
                        </p:par>
                        <p:par>
                          <p:cTn id="8" fill="hold">
                            <p:stCondLst>
                              <p:cond delay="12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2250"/>
                            </p:stCondLst>
                            <p:childTnLst>
                              <p:par>
                                <p:cTn id="16" presetID="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0-#ppt_w/2"/>
                                          </p:val>
                                        </p:tav>
                                        <p:tav tm="100000">
                                          <p:val>
                                            <p:strVal val="#ppt_x"/>
                                          </p:val>
                                        </p:tav>
                                      </p:tavLst>
                                    </p:anim>
                                    <p:anim calcmode="lin" valueType="num">
                                      <p:cBhvr additive="base">
                                        <p:cTn id="19" dur="75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750"/>
                                        <p:tgtEl>
                                          <p:spTgt spid="6"/>
                                        </p:tgtEl>
                                      </p:cBhvr>
                                    </p:animEffect>
                                    <p:anim calcmode="lin" valueType="num">
                                      <p:cBhvr>
                                        <p:cTn id="24" dur="750" fill="hold"/>
                                        <p:tgtEl>
                                          <p:spTgt spid="6"/>
                                        </p:tgtEl>
                                        <p:attrNameLst>
                                          <p:attrName>ppt_x</p:attrName>
                                        </p:attrNameLst>
                                      </p:cBhvr>
                                      <p:tavLst>
                                        <p:tav tm="0">
                                          <p:val>
                                            <p:strVal val="#ppt_x"/>
                                          </p:val>
                                        </p:tav>
                                        <p:tav tm="100000">
                                          <p:val>
                                            <p:strVal val="#ppt_x"/>
                                          </p:val>
                                        </p:tav>
                                      </p:tavLst>
                                    </p:anim>
                                    <p:anim calcmode="lin" valueType="num">
                                      <p:cBhvr>
                                        <p:cTn id="25" dur="75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5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50"/>
                                        <p:tgtEl>
                                          <p:spTgt spid="7"/>
                                        </p:tgtEl>
                                      </p:cBhvr>
                                    </p:animEffect>
                                    <p:anim calcmode="lin" valueType="num">
                                      <p:cBhvr>
                                        <p:cTn id="29" dur="750" fill="hold"/>
                                        <p:tgtEl>
                                          <p:spTgt spid="7"/>
                                        </p:tgtEl>
                                        <p:attrNameLst>
                                          <p:attrName>ppt_x</p:attrName>
                                        </p:attrNameLst>
                                      </p:cBhvr>
                                      <p:tavLst>
                                        <p:tav tm="0">
                                          <p:val>
                                            <p:strVal val="#ppt_x"/>
                                          </p:val>
                                        </p:tav>
                                        <p:tav tm="100000">
                                          <p:val>
                                            <p:strVal val="#ppt_x"/>
                                          </p:val>
                                        </p:tav>
                                      </p:tavLst>
                                    </p:anim>
                                    <p:anim calcmode="lin" valueType="num">
                                      <p:cBhvr>
                                        <p:cTn id="30"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73441496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472131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1076228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45472470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8308903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238900"/>
            <a:ext cx="9143999" cy="1904600"/>
          </a:xfrm>
          <a:prstGeom prst="rect">
            <a:avLst/>
          </a:prstGeom>
        </p:spPr>
      </p:pic>
      <p:sp>
        <p:nvSpPr>
          <p:cNvPr id="3" name="MH_Others_1"/>
          <p:cNvSpPr/>
          <p:nvPr>
            <p:custDataLst>
              <p:tags r:id="rId1"/>
            </p:custDataLst>
          </p:nvPr>
        </p:nvSpPr>
        <p:spPr>
          <a:xfrm>
            <a:off x="3687218" y="790738"/>
            <a:ext cx="1533367" cy="1533367"/>
          </a:xfrm>
          <a:prstGeom prst="ellipse">
            <a:avLst/>
          </a:prstGeom>
          <a:solidFill>
            <a:srgbClr val="007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endParaRPr>
          </a:p>
        </p:txBody>
      </p:sp>
      <p:sp>
        <p:nvSpPr>
          <p:cNvPr id="4" name="MH_Others_3"/>
          <p:cNvSpPr/>
          <p:nvPr>
            <p:custDataLst>
              <p:tags r:id="rId2"/>
            </p:custDataLst>
          </p:nvPr>
        </p:nvSpPr>
        <p:spPr>
          <a:xfrm>
            <a:off x="3799726" y="910595"/>
            <a:ext cx="1308350" cy="130835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b="1" dirty="0" smtClean="0">
                <a:solidFill>
                  <a:srgbClr val="FFFFFF"/>
                </a:solidFill>
                <a:latin typeface="微软雅黑" panose="020B0503020204020204" pitchFamily="34" charset="-122"/>
                <a:ea typeface="微软雅黑" panose="020B0503020204020204" pitchFamily="34" charset="-122"/>
              </a:rPr>
              <a:t>02</a:t>
            </a:r>
            <a:endParaRPr lang="en-US" altLang="zh-CN" sz="4000" b="1" dirty="0">
              <a:solidFill>
                <a:srgbClr val="FFFFFF"/>
              </a:solidFill>
              <a:latin typeface="微软雅黑" panose="020B0503020204020204" pitchFamily="34" charset="-122"/>
              <a:ea typeface="微软雅黑" panose="020B0503020204020204" pitchFamily="34" charset="-122"/>
            </a:endParaRPr>
          </a:p>
          <a:p>
            <a:pPr lvl="0" algn="ctr"/>
            <a:r>
              <a:rPr lang="zh-CN" altLang="en-US" sz="1800" b="1" dirty="0" smtClean="0">
                <a:solidFill>
                  <a:srgbClr val="FFFFFF"/>
                </a:solidFill>
                <a:latin typeface="微软雅黑" panose="020B0503020204020204" pitchFamily="34" charset="-122"/>
                <a:ea typeface="微软雅黑" panose="020B0503020204020204" pitchFamily="34" charset="-122"/>
              </a:rPr>
              <a:t>第二部分</a:t>
            </a:r>
            <a:endParaRPr lang="zh-CN" altLang="en-US" sz="1800" b="1" dirty="0">
              <a:solidFill>
                <a:srgbClr val="FFFFFF"/>
              </a:solidFill>
              <a:latin typeface="微软雅黑" panose="020B0503020204020204" pitchFamily="34" charset="-122"/>
              <a:ea typeface="微软雅黑" panose="020B0503020204020204" pitchFamily="34" charset="-122"/>
            </a:endParaRPr>
          </a:p>
        </p:txBody>
      </p:sp>
      <p:sp>
        <p:nvSpPr>
          <p:cNvPr id="5" name="MH_Entry_1">
            <a:hlinkClick r:id="rId6" action="ppaction://hlinksldjump"/>
          </p:cNvPr>
          <p:cNvSpPr>
            <a:spLocks noChangeArrowheads="1"/>
          </p:cNvSpPr>
          <p:nvPr>
            <p:custDataLst>
              <p:tags r:id="rId3"/>
            </p:custDataLst>
          </p:nvPr>
        </p:nvSpPr>
        <p:spPr bwMode="auto">
          <a:xfrm>
            <a:off x="2405401" y="2493665"/>
            <a:ext cx="4097000" cy="57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3200" b="1" dirty="0" smtClean="0">
                <a:solidFill>
                  <a:srgbClr val="007470"/>
                </a:solidFill>
                <a:latin typeface="+mn-lt"/>
                <a:ea typeface="+mn-ea"/>
              </a:rPr>
              <a:t>单击此处添加文字标题</a:t>
            </a:r>
            <a:endParaRPr lang="zh-CN" altLang="en-US" sz="3200" b="1" dirty="0">
              <a:solidFill>
                <a:srgbClr val="007470"/>
              </a:solidFill>
              <a:latin typeface="+mn-lt"/>
              <a:ea typeface="+mn-ea"/>
            </a:endParaRPr>
          </a:p>
        </p:txBody>
      </p:sp>
      <p:sp>
        <p:nvSpPr>
          <p:cNvPr id="6" name="文本框 5"/>
          <p:cNvSpPr txBox="1"/>
          <p:nvPr/>
        </p:nvSpPr>
        <p:spPr>
          <a:xfrm>
            <a:off x="2595700"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
        <p:nvSpPr>
          <p:cNvPr id="7" name="文本框 6"/>
          <p:cNvSpPr txBox="1"/>
          <p:nvPr/>
        </p:nvSpPr>
        <p:spPr>
          <a:xfrm>
            <a:off x="4607233" y="3188100"/>
            <a:ext cx="1858201" cy="300082"/>
          </a:xfrm>
          <a:prstGeom prst="rect">
            <a:avLst/>
          </a:prstGeom>
          <a:noFill/>
        </p:spPr>
        <p:txBody>
          <a:bodyPr wrap="none" rtlCol="0">
            <a:spAutoFit/>
          </a:bodyPr>
          <a:lstStyle/>
          <a:p>
            <a:pPr marL="285750" indent="-285750">
              <a:buFont typeface="Wingdings" panose="05000000000000000000" pitchFamily="2" charset="2"/>
              <a:buChar char="Ø"/>
            </a:pPr>
            <a:r>
              <a:rPr lang="zh-CN" altLang="en-US" dirty="0" smtClean="0">
                <a:solidFill>
                  <a:srgbClr val="007470"/>
                </a:solidFill>
              </a:rPr>
              <a:t>单击此处添加文字</a:t>
            </a:r>
            <a:endParaRPr lang="zh-CN" altLang="en-US" dirty="0">
              <a:solidFill>
                <a:srgbClr val="007470"/>
              </a:solidFill>
            </a:endParaRPr>
          </a:p>
        </p:txBody>
      </p:sp>
    </p:spTree>
    <p:extLst>
      <p:ext uri="{BB962C8B-B14F-4D97-AF65-F5344CB8AC3E}">
        <p14:creationId xmlns:p14="http://schemas.microsoft.com/office/powerpoint/2010/main" val="10317923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750"/>
                                        <p:tgtEl>
                                          <p:spTgt spid="3"/>
                                        </p:tgtEl>
                                      </p:cBhvr>
                                    </p:animEffect>
                                  </p:childTnLst>
                                </p:cTn>
                              </p:par>
                            </p:childTnLst>
                          </p:cTn>
                        </p:par>
                        <p:par>
                          <p:cTn id="8" fill="hold">
                            <p:stCondLst>
                              <p:cond delay="12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2250"/>
                            </p:stCondLst>
                            <p:childTnLst>
                              <p:par>
                                <p:cTn id="16" presetID="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0-#ppt_w/2"/>
                                          </p:val>
                                        </p:tav>
                                        <p:tav tm="100000">
                                          <p:val>
                                            <p:strVal val="#ppt_x"/>
                                          </p:val>
                                        </p:tav>
                                      </p:tavLst>
                                    </p:anim>
                                    <p:anim calcmode="lin" valueType="num">
                                      <p:cBhvr additive="base">
                                        <p:cTn id="19" dur="75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750"/>
                                        <p:tgtEl>
                                          <p:spTgt spid="6"/>
                                        </p:tgtEl>
                                      </p:cBhvr>
                                    </p:animEffect>
                                    <p:anim calcmode="lin" valueType="num">
                                      <p:cBhvr>
                                        <p:cTn id="24" dur="750" fill="hold"/>
                                        <p:tgtEl>
                                          <p:spTgt spid="6"/>
                                        </p:tgtEl>
                                        <p:attrNameLst>
                                          <p:attrName>ppt_x</p:attrName>
                                        </p:attrNameLst>
                                      </p:cBhvr>
                                      <p:tavLst>
                                        <p:tav tm="0">
                                          <p:val>
                                            <p:strVal val="#ppt_x"/>
                                          </p:val>
                                        </p:tav>
                                        <p:tav tm="100000">
                                          <p:val>
                                            <p:strVal val="#ppt_x"/>
                                          </p:val>
                                        </p:tav>
                                      </p:tavLst>
                                    </p:anim>
                                    <p:anim calcmode="lin" valueType="num">
                                      <p:cBhvr>
                                        <p:cTn id="25" dur="75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5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50"/>
                                        <p:tgtEl>
                                          <p:spTgt spid="7"/>
                                        </p:tgtEl>
                                      </p:cBhvr>
                                    </p:animEffect>
                                    <p:anim calcmode="lin" valueType="num">
                                      <p:cBhvr>
                                        <p:cTn id="29" dur="750" fill="hold"/>
                                        <p:tgtEl>
                                          <p:spTgt spid="7"/>
                                        </p:tgtEl>
                                        <p:attrNameLst>
                                          <p:attrName>ppt_x</p:attrName>
                                        </p:attrNameLst>
                                      </p:cBhvr>
                                      <p:tavLst>
                                        <p:tav tm="0">
                                          <p:val>
                                            <p:strVal val="#ppt_x"/>
                                          </p:val>
                                        </p:tav>
                                        <p:tav tm="100000">
                                          <p:val>
                                            <p:strVal val="#ppt_x"/>
                                          </p:val>
                                        </p:tav>
                                      </p:tavLst>
                                    </p:anim>
                                    <p:anim calcmode="lin" valueType="num">
                                      <p:cBhvr>
                                        <p:cTn id="30"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82"/>
  <p:tag name="MH_SECTIONID" val="283,284,285,286,"/>
</p:tagLst>
</file>

<file path=ppt/tags/tag10.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NUMBER"/>
  <p:tag name="ID" val="626777"/>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NUMBER"/>
  <p:tag name="ID" val="626777"/>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13.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14.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15.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16.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18.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19.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AUTOCOLOR" val="TRUE"/>
  <p:tag name="MH_TYPE" val="CONTENTS"/>
  <p:tag name="ID" val="626777"/>
</p:tagLst>
</file>

<file path=ppt/tags/tag20.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21.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22.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24.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25.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OTHERS"/>
  <p:tag name="ID" val="626777"/>
</p:tagLst>
</file>

<file path=ppt/tags/tag4.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ENTRY"/>
  <p:tag name="ID" val="626777"/>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NUMBER"/>
  <p:tag name="ID" val="626777"/>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115171946"/>
  <p:tag name="MH_LIBRARY" val="CONTENTS"/>
  <p:tag name="MH_TYPE" val="NUMBER"/>
  <p:tag name="ID" val="626777"/>
  <p:tag name="MH_ORDER" val="2"/>
</p:tagLst>
</file>

<file path=ppt/theme/theme1.xml><?xml version="1.0" encoding="utf-8"?>
<a:theme xmlns:a="http://schemas.openxmlformats.org/drawingml/2006/main" name="第一PPT，www.1ppt.com">
  <a:themeElements>
    <a:clrScheme name="自定义 113">
      <a:dk1>
        <a:sysClr val="windowText" lastClr="000000"/>
      </a:dk1>
      <a:lt1>
        <a:sysClr val="window" lastClr="FFFFFF"/>
      </a:lt1>
      <a:dk2>
        <a:srgbClr val="44546A"/>
      </a:dk2>
      <a:lt2>
        <a:srgbClr val="E7E6E6"/>
      </a:lt2>
      <a:accent1>
        <a:srgbClr val="007470"/>
      </a:accent1>
      <a:accent2>
        <a:srgbClr val="008E8B"/>
      </a:accent2>
      <a:accent3>
        <a:srgbClr val="005C5A"/>
      </a:accent3>
      <a:accent4>
        <a:srgbClr val="00ACA8"/>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TotalTime>
  <Words>4435</Words>
  <Application>Microsoft Office PowerPoint</Application>
  <PresentationFormat>全屏显示(16:9)</PresentationFormat>
  <Paragraphs>330</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21</cp:revision>
  <dcterms:created xsi:type="dcterms:W3CDTF">2016-12-25T02:27:54Z</dcterms:created>
  <dcterms:modified xsi:type="dcterms:W3CDTF">2019-03-11T14:51:42Z</dcterms:modified>
</cp:coreProperties>
</file>