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76" r:id="rId1"/>
    <p:sldMasterId id="2147484041" r:id="rId2"/>
  </p:sldMasterIdLst>
  <p:notesMasterIdLst>
    <p:notesMasterId r:id="rId30"/>
  </p:notesMasterIdLst>
  <p:handoutMasterIdLst>
    <p:handoutMasterId r:id="rId31"/>
  </p:handoutMasterIdLst>
  <p:sldIdLst>
    <p:sldId id="3135" r:id="rId3"/>
    <p:sldId id="3136" r:id="rId4"/>
    <p:sldId id="3137" r:id="rId5"/>
    <p:sldId id="3138" r:id="rId6"/>
    <p:sldId id="3141" r:id="rId7"/>
    <p:sldId id="3142" r:id="rId8"/>
    <p:sldId id="3143" r:id="rId9"/>
    <p:sldId id="3147" r:id="rId10"/>
    <p:sldId id="3148" r:id="rId11"/>
    <p:sldId id="3149" r:id="rId12"/>
    <p:sldId id="3151" r:id="rId13"/>
    <p:sldId id="3152" r:id="rId14"/>
    <p:sldId id="3156" r:id="rId15"/>
    <p:sldId id="3159" r:id="rId16"/>
    <p:sldId id="3162" r:id="rId17"/>
    <p:sldId id="3164" r:id="rId18"/>
    <p:sldId id="3165" r:id="rId19"/>
    <p:sldId id="3167" r:id="rId20"/>
    <p:sldId id="3170" r:id="rId21"/>
    <p:sldId id="3171" r:id="rId22"/>
    <p:sldId id="3172" r:id="rId23"/>
    <p:sldId id="3176" r:id="rId24"/>
    <p:sldId id="3178" r:id="rId25"/>
    <p:sldId id="3180" r:id="rId26"/>
    <p:sldId id="3181" r:id="rId27"/>
    <p:sldId id="3186" r:id="rId28"/>
    <p:sldId id="3187"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1D6DC2"/>
    <a:srgbClr val="08B689"/>
    <a:srgbClr val="79B50F"/>
    <a:srgbClr val="09B0DE"/>
    <a:srgbClr val="6669D2"/>
    <a:srgbClr val="33BE9B"/>
    <a:srgbClr val="33FCC4"/>
    <a:srgbClr val="42D2FB"/>
    <a:srgbClr val="A78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1" autoAdjust="0"/>
    <p:restoredTop sz="92986" autoAdjust="0"/>
  </p:normalViewPr>
  <p:slideViewPr>
    <p:cSldViewPr>
      <p:cViewPr varScale="1">
        <p:scale>
          <a:sx n="55" d="100"/>
          <a:sy n="55" d="100"/>
        </p:scale>
        <p:origin x="-108"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15576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267158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055875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1293410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62572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10736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2585483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1687284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169879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3841424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3206419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7265214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22352547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3717237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40497817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3317365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40588520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2874739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4191702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475550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074208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049648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3648724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67459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203333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232452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66110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5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77080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7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4518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8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45020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44335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5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9958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8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175480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0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2990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31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21724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35968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6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62239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1214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42938" y="288925"/>
            <a:ext cx="11572875" cy="1206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80250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7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27039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8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77969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4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6601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44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4838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46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32239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7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5946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5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1072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769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462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7126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1109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4772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8682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955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327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0895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96903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8686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241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149349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7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8242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8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419136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9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92453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08535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4_标题和内容">
    <p:spTree>
      <p:nvGrpSpPr>
        <p:cNvPr id="1" name=""/>
        <p:cNvGrpSpPr/>
        <p:nvPr/>
      </p:nvGrpSpPr>
      <p:grpSpPr>
        <a:xfrm>
          <a:off x="0" y="0"/>
          <a:ext cx="0" cy="0"/>
          <a:chOff x="0" y="0"/>
          <a:chExt cx="0" cy="0"/>
        </a:xfrm>
      </p:grpSpPr>
      <p:sp>
        <p:nvSpPr>
          <p:cNvPr id="21" name="Slide Number Placeholder 5"/>
          <p:cNvSpPr txBox="1"/>
          <p:nvPr userDrawn="1"/>
        </p:nvSpPr>
        <p:spPr>
          <a:xfrm>
            <a:off x="11980527" y="288181"/>
            <a:ext cx="474020" cy="492985"/>
          </a:xfrm>
          <a:prstGeom prst="rect">
            <a:avLst/>
          </a:prstGeom>
        </p:spPr>
        <p:txBody>
          <a:bodyPr vert="horz" lIns="0" tIns="0" rIns="0" bIns="6427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406" smtClean="0"/>
              <a:t>‹#›</a:t>
            </a:fld>
            <a:endParaRPr lang="en-US" sz="1406" dirty="0"/>
          </a:p>
        </p:txBody>
      </p:sp>
      <p:sp>
        <p:nvSpPr>
          <p:cNvPr id="23" name="标题 1"/>
          <p:cNvSpPr>
            <a:spLocks noGrp="1"/>
          </p:cNvSpPr>
          <p:nvPr>
            <p:ph type="title"/>
          </p:nvPr>
        </p:nvSpPr>
        <p:spPr>
          <a:xfrm>
            <a:off x="1973881" y="251352"/>
            <a:ext cx="4466611" cy="4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812"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cxnSp>
        <p:nvCxnSpPr>
          <p:cNvPr id="24" name="直接连接符 23"/>
          <p:cNvCxnSpPr/>
          <p:nvPr userDrawn="1"/>
        </p:nvCxnSpPr>
        <p:spPr>
          <a:xfrm flipV="1">
            <a:off x="1771358" y="800492"/>
            <a:ext cx="10711138" cy="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744217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931633"/>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4" r:id="rId5"/>
    <p:sldLayoutId id="2147483995" r:id="rId6"/>
    <p:sldLayoutId id="2147483996" r:id="rId7"/>
    <p:sldLayoutId id="2147484000" r:id="rId8"/>
    <p:sldLayoutId id="2147484001" r:id="rId9"/>
    <p:sldLayoutId id="2147484002" r:id="rId10"/>
    <p:sldLayoutId id="2147484004" r:id="rId11"/>
    <p:sldLayoutId id="2147484005" r:id="rId12"/>
    <p:sldLayoutId id="2147484009" r:id="rId13"/>
    <p:sldLayoutId id="2147484012" r:id="rId14"/>
    <p:sldLayoutId id="2147484015" r:id="rId15"/>
    <p:sldLayoutId id="2147484017" r:id="rId16"/>
    <p:sldLayoutId id="2147484018" r:id="rId17"/>
    <p:sldLayoutId id="2147484020" r:id="rId18"/>
    <p:sldLayoutId id="2147484023" r:id="rId19"/>
    <p:sldLayoutId id="2147484040" r:id="rId20"/>
    <p:sldLayoutId id="2147484024" r:id="rId21"/>
    <p:sldLayoutId id="2147484025" r:id="rId22"/>
    <p:sldLayoutId id="2147484029" r:id="rId23"/>
    <p:sldLayoutId id="2147484031" r:id="rId24"/>
    <p:sldLayoutId id="2147484033" r:id="rId25"/>
    <p:sldLayoutId id="2147484034" r:id="rId26"/>
    <p:sldLayoutId id="2147484039" r:id="rId2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2019/3/11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79035934"/>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5.xml"/><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6.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2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8.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p:cNvSpPr txBox="1"/>
          <p:nvPr/>
        </p:nvSpPr>
        <p:spPr>
          <a:xfrm>
            <a:off x="5684566" y="4165753"/>
            <a:ext cx="7695433" cy="676724"/>
          </a:xfrm>
          <a:prstGeom prst="rect">
            <a:avLst/>
          </a:prstGeom>
          <a:noFill/>
          <a:effectLst/>
        </p:spPr>
        <p:txBody>
          <a:bodyPr wrap="square" rtlCol="0">
            <a:spAutoFit/>
          </a:bodyPr>
          <a:lstStyle/>
          <a:p>
            <a:r>
              <a:rPr lang="en-US" altLang="zh-CN" sz="1266" dirty="0">
                <a:latin typeface="微软雅黑" pitchFamily="34" charset="-122"/>
                <a:ea typeface="微软雅黑" pitchFamily="34" charset="-122"/>
              </a:rPr>
              <a:t>Your content to play here, or through your copy, paste in this box, and select only </a:t>
            </a:r>
          </a:p>
          <a:p>
            <a:r>
              <a:rPr lang="en-US" altLang="zh-CN" sz="1266" dirty="0">
                <a:latin typeface="微软雅黑" pitchFamily="34" charset="-122"/>
                <a:ea typeface="微软雅黑" pitchFamily="34" charset="-122"/>
              </a:rPr>
              <a:t>the text. Your content to play here, or through your copy, paste in </a:t>
            </a:r>
          </a:p>
          <a:p>
            <a:r>
              <a:rPr lang="en-US" altLang="zh-CN" sz="1266" dirty="0">
                <a:latin typeface="微软雅黑" pitchFamily="34" charset="-122"/>
                <a:ea typeface="微软雅黑" pitchFamily="34" charset="-122"/>
              </a:rPr>
              <a:t>this box, and select only the text.</a:t>
            </a:r>
          </a:p>
        </p:txBody>
      </p:sp>
      <p:grpSp>
        <p:nvGrpSpPr>
          <p:cNvPr id="64" name="组合 63"/>
          <p:cNvGrpSpPr/>
          <p:nvPr/>
        </p:nvGrpSpPr>
        <p:grpSpPr>
          <a:xfrm>
            <a:off x="7066508" y="5126671"/>
            <a:ext cx="429793" cy="429788"/>
            <a:chOff x="5196486" y="5946187"/>
            <a:chExt cx="305647" cy="305644"/>
          </a:xfrm>
        </p:grpSpPr>
        <p:grpSp>
          <p:nvGrpSpPr>
            <p:cNvPr id="65" name="组合 64"/>
            <p:cNvGrpSpPr/>
            <p:nvPr/>
          </p:nvGrpSpPr>
          <p:grpSpPr>
            <a:xfrm>
              <a:off x="5196486" y="5946187"/>
              <a:ext cx="305647" cy="305644"/>
              <a:chOff x="1517330" y="1125257"/>
              <a:chExt cx="2204282" cy="2204282"/>
            </a:xfrm>
          </p:grpSpPr>
          <p:sp>
            <p:nvSpPr>
              <p:cNvPr id="67" name="椭圆 6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8" name="椭圆 67"/>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66"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113921" tIns="56960" rIns="113921" bIns="56960" numCol="1" anchor="t" anchorCtr="0" compatLnSpc="1">
              <a:prstTxWarp prst="textNoShape">
                <a:avLst/>
              </a:prstTxWarp>
            </a:bodyPr>
            <a:lstStyle/>
            <a:p>
              <a:endParaRPr lang="zh-CN" altLang="en-US">
                <a:solidFill>
                  <a:srgbClr val="FF0000"/>
                </a:solidFill>
              </a:endParaRPr>
            </a:p>
          </p:txBody>
        </p:sp>
      </p:grpSp>
      <p:grpSp>
        <p:nvGrpSpPr>
          <p:cNvPr id="69" name="组合 68"/>
          <p:cNvGrpSpPr/>
          <p:nvPr/>
        </p:nvGrpSpPr>
        <p:grpSpPr>
          <a:xfrm>
            <a:off x="7688595" y="5126671"/>
            <a:ext cx="429793" cy="429788"/>
            <a:chOff x="5638883" y="5946187"/>
            <a:chExt cx="305647" cy="305644"/>
          </a:xfrm>
        </p:grpSpPr>
        <p:grpSp>
          <p:nvGrpSpPr>
            <p:cNvPr id="70" name="组合 69"/>
            <p:cNvGrpSpPr/>
            <p:nvPr/>
          </p:nvGrpSpPr>
          <p:grpSpPr>
            <a:xfrm>
              <a:off x="5638883" y="5946187"/>
              <a:ext cx="305647" cy="305644"/>
              <a:chOff x="1517330" y="1125257"/>
              <a:chExt cx="2204282" cy="2204282"/>
            </a:xfrm>
          </p:grpSpPr>
          <p:sp>
            <p:nvSpPr>
              <p:cNvPr id="72" name="椭圆 7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71"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128580" tIns="64290" rIns="128580" bIns="64290" numCol="1" anchor="t" anchorCtr="0" compatLnSpc="1">
              <a:prstTxWarp prst="textNoShape">
                <a:avLst/>
              </a:prstTxWarp>
            </a:bodyPr>
            <a:lstStyle/>
            <a:p>
              <a:endParaRPr lang="zh-CN" altLang="en-US">
                <a:solidFill>
                  <a:srgbClr val="FF0000"/>
                </a:solidFill>
              </a:endParaRPr>
            </a:p>
          </p:txBody>
        </p:sp>
      </p:grpSp>
      <p:grpSp>
        <p:nvGrpSpPr>
          <p:cNvPr id="74" name="组合 73"/>
          <p:cNvGrpSpPr/>
          <p:nvPr/>
        </p:nvGrpSpPr>
        <p:grpSpPr>
          <a:xfrm>
            <a:off x="5805565" y="5126671"/>
            <a:ext cx="429793" cy="429788"/>
            <a:chOff x="4299766" y="5946187"/>
            <a:chExt cx="305647" cy="305644"/>
          </a:xfrm>
        </p:grpSpPr>
        <p:grpSp>
          <p:nvGrpSpPr>
            <p:cNvPr id="75" name="组合 74"/>
            <p:cNvGrpSpPr/>
            <p:nvPr/>
          </p:nvGrpSpPr>
          <p:grpSpPr>
            <a:xfrm>
              <a:off x="4299766" y="5946187"/>
              <a:ext cx="305647" cy="305644"/>
              <a:chOff x="1517330" y="1125257"/>
              <a:chExt cx="2204282" cy="2204282"/>
            </a:xfrm>
          </p:grpSpPr>
          <p:sp>
            <p:nvSpPr>
              <p:cNvPr id="77" name="椭圆 7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78" name="椭圆 77"/>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76"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113921" tIns="56960" rIns="113921" bIns="56960" numCol="1" anchor="t" anchorCtr="0" compatLnSpc="1">
              <a:prstTxWarp prst="textNoShape">
                <a:avLst/>
              </a:prstTxWarp>
            </a:bodyPr>
            <a:lstStyle/>
            <a:p>
              <a:endParaRPr lang="zh-CN" altLang="en-US">
                <a:solidFill>
                  <a:srgbClr val="FF0000"/>
                </a:solidFill>
              </a:endParaRPr>
            </a:p>
          </p:txBody>
        </p:sp>
      </p:grpSp>
      <p:grpSp>
        <p:nvGrpSpPr>
          <p:cNvPr id="79" name="组合 78"/>
          <p:cNvGrpSpPr/>
          <p:nvPr/>
        </p:nvGrpSpPr>
        <p:grpSpPr>
          <a:xfrm>
            <a:off x="6425158" y="5126671"/>
            <a:ext cx="429793" cy="429788"/>
            <a:chOff x="4740390" y="5946187"/>
            <a:chExt cx="305647" cy="305644"/>
          </a:xfrm>
        </p:grpSpPr>
        <p:grpSp>
          <p:nvGrpSpPr>
            <p:cNvPr id="80" name="组合 79"/>
            <p:cNvGrpSpPr/>
            <p:nvPr/>
          </p:nvGrpSpPr>
          <p:grpSpPr>
            <a:xfrm>
              <a:off x="4740390" y="5946187"/>
              <a:ext cx="305647" cy="305644"/>
              <a:chOff x="1517330" y="1125257"/>
              <a:chExt cx="2204282" cy="2204282"/>
            </a:xfrm>
          </p:grpSpPr>
          <p:sp>
            <p:nvSpPr>
              <p:cNvPr id="82" name="椭圆 8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3" name="椭圆 8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81"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113921" tIns="56960" rIns="113921" bIns="56960" numCol="1" anchor="t" anchorCtr="0" compatLnSpc="1">
              <a:prstTxWarp prst="textNoShape">
                <a:avLst/>
              </a:prstTxWarp>
            </a:bodyPr>
            <a:lstStyle/>
            <a:p>
              <a:endParaRPr lang="zh-CN" altLang="en-US">
                <a:solidFill>
                  <a:srgbClr val="FF0000"/>
                </a:solidFill>
              </a:endParaRPr>
            </a:p>
          </p:txBody>
        </p:sp>
      </p:grpSp>
      <p:cxnSp>
        <p:nvCxnSpPr>
          <p:cNvPr id="84" name="直接连接符 83"/>
          <p:cNvCxnSpPr/>
          <p:nvPr/>
        </p:nvCxnSpPr>
        <p:spPr>
          <a:xfrm flipV="1">
            <a:off x="5769887" y="3968680"/>
            <a:ext cx="6302851" cy="41333"/>
          </a:xfrm>
          <a:prstGeom prst="line">
            <a:avLst/>
          </a:prstGeom>
          <a:ln>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10960610" y="6247999"/>
            <a:ext cx="704363" cy="70436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6" name="椭圆 85"/>
          <p:cNvSpPr/>
          <p:nvPr/>
        </p:nvSpPr>
        <p:spPr>
          <a:xfrm>
            <a:off x="11844976" y="4953523"/>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nvGrpSpPr>
          <p:cNvPr id="87" name="组合 86"/>
          <p:cNvGrpSpPr/>
          <p:nvPr/>
        </p:nvGrpSpPr>
        <p:grpSpPr>
          <a:xfrm>
            <a:off x="10101949" y="6697102"/>
            <a:ext cx="309044" cy="309044"/>
            <a:chOff x="304800" y="673100"/>
            <a:chExt cx="4000500" cy="4000500"/>
          </a:xfrm>
          <a:effectLst>
            <a:outerShdw blurRad="381000" dist="152400" dir="8100000" algn="tr" rotWithShape="0">
              <a:prstClr val="black">
                <a:alpha val="7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9" name="椭圆 8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90" name="组合 89"/>
          <p:cNvGrpSpPr/>
          <p:nvPr/>
        </p:nvGrpSpPr>
        <p:grpSpPr>
          <a:xfrm>
            <a:off x="10287927" y="5760450"/>
            <a:ext cx="404864" cy="404864"/>
            <a:chOff x="304800" y="673100"/>
            <a:chExt cx="4000500" cy="4000500"/>
          </a:xfrm>
          <a:effectLst>
            <a:outerShdw blurRad="381000" dist="152400" dir="8100000" algn="tr" rotWithShape="0">
              <a:prstClr val="black">
                <a:alpha val="7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92" name="椭圆 9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93" name="组合 92"/>
          <p:cNvGrpSpPr/>
          <p:nvPr/>
        </p:nvGrpSpPr>
        <p:grpSpPr>
          <a:xfrm>
            <a:off x="11828636" y="5837374"/>
            <a:ext cx="574249" cy="574249"/>
            <a:chOff x="304800" y="673100"/>
            <a:chExt cx="4000500" cy="4000500"/>
          </a:xfrm>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96" name="椭圆 95"/>
          <p:cNvSpPr/>
          <p:nvPr/>
        </p:nvSpPr>
        <p:spPr>
          <a:xfrm>
            <a:off x="12072738" y="7008657"/>
            <a:ext cx="193193" cy="19319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04" name="椭圆 103"/>
          <p:cNvSpPr/>
          <p:nvPr/>
        </p:nvSpPr>
        <p:spPr>
          <a:xfrm>
            <a:off x="1560303" y="5126671"/>
            <a:ext cx="952930" cy="952930"/>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843577" y="1667335"/>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a:off x="4316969" y="6126684"/>
            <a:ext cx="423342" cy="423342"/>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9" name="组合 108"/>
          <p:cNvGrpSpPr/>
          <p:nvPr/>
        </p:nvGrpSpPr>
        <p:grpSpPr>
          <a:xfrm>
            <a:off x="3386300" y="1019824"/>
            <a:ext cx="877315" cy="877315"/>
            <a:chOff x="304800" y="673100"/>
            <a:chExt cx="4000500" cy="4000500"/>
          </a:xfrm>
          <a:effectLst>
            <a:outerShdw blurRad="317500" dist="1905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7" name="椭圆 1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a:off x="2743616" y="6102293"/>
            <a:ext cx="309044" cy="309044"/>
            <a:chOff x="304800" y="673100"/>
            <a:chExt cx="4000500" cy="4000500"/>
          </a:xfrm>
          <a:effectLst>
            <a:outerShdw blurRad="381000" dist="152400" dir="8100000" algn="tr" rotWithShape="0">
              <a:prstClr val="black">
                <a:alpha val="7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椭圆 1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881038" y="4424027"/>
            <a:ext cx="404864" cy="404864"/>
            <a:chOff x="304800" y="673100"/>
            <a:chExt cx="4000500" cy="4000500"/>
          </a:xfrm>
          <a:effectLst>
            <a:outerShdw blurRad="381000" dist="152400" dir="8100000" algn="tr" rotWithShape="0">
              <a:prstClr val="black">
                <a:alpha val="70000"/>
              </a:prstClr>
            </a:outerShdw>
          </a:effectLst>
        </p:grpSpPr>
        <p:sp>
          <p:nvSpPr>
            <p:cNvPr id="131" name="同心圆 1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椭圆 13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椭圆 132"/>
          <p:cNvSpPr/>
          <p:nvPr/>
        </p:nvSpPr>
        <p:spPr>
          <a:xfrm>
            <a:off x="5105463" y="1019823"/>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34" name="椭圆 133"/>
          <p:cNvSpPr/>
          <p:nvPr/>
        </p:nvSpPr>
        <p:spPr>
          <a:xfrm>
            <a:off x="4045934" y="5319218"/>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5" name="组合 134"/>
          <p:cNvGrpSpPr/>
          <p:nvPr/>
        </p:nvGrpSpPr>
        <p:grpSpPr>
          <a:xfrm>
            <a:off x="4855988" y="5716376"/>
            <a:ext cx="635859" cy="635859"/>
            <a:chOff x="304800" y="673100"/>
            <a:chExt cx="4000500" cy="4000500"/>
          </a:xfrm>
          <a:effectLst>
            <a:outerShdw blurRad="317500" dist="1905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7" name="椭圆 1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8" name="椭圆 137"/>
          <p:cNvSpPr/>
          <p:nvPr/>
        </p:nvSpPr>
        <p:spPr>
          <a:xfrm>
            <a:off x="467997" y="5948767"/>
            <a:ext cx="533869" cy="533869"/>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9" name="组合 138"/>
          <p:cNvGrpSpPr/>
          <p:nvPr/>
        </p:nvGrpSpPr>
        <p:grpSpPr>
          <a:xfrm>
            <a:off x="3280343" y="5083518"/>
            <a:ext cx="423342" cy="423342"/>
            <a:chOff x="304800" y="673100"/>
            <a:chExt cx="4000500" cy="4000500"/>
          </a:xfrm>
          <a:effectLst>
            <a:outerShdw blurRad="381000" dist="152400" dir="8100000" algn="tr" rotWithShape="0">
              <a:prstClr val="black">
                <a:alpha val="70000"/>
              </a:prstClr>
            </a:outerShdw>
          </a:effectLst>
        </p:grpSpPr>
        <p:sp>
          <p:nvSpPr>
            <p:cNvPr id="140" name="同心圆 1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1" name="椭圆 14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3266854" y="233028"/>
            <a:ext cx="309044" cy="309044"/>
            <a:chOff x="304800" y="673100"/>
            <a:chExt cx="4000500" cy="4000500"/>
          </a:xfrm>
          <a:effectLst>
            <a:outerShdw blurRad="381000" dist="152400" dir="8100000" algn="tr" rotWithShape="0">
              <a:prstClr val="black">
                <a:alpha val="7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4" name="椭圆 14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5" name="组合 144"/>
          <p:cNvGrpSpPr/>
          <p:nvPr/>
        </p:nvGrpSpPr>
        <p:grpSpPr>
          <a:xfrm>
            <a:off x="898711" y="1053616"/>
            <a:ext cx="404864" cy="404864"/>
            <a:chOff x="304800" y="673100"/>
            <a:chExt cx="4000500" cy="4000500"/>
          </a:xfrm>
          <a:effectLst>
            <a:outerShdw blurRad="381000" dist="152400" dir="8100000" algn="tr" rotWithShape="0">
              <a:prstClr val="black">
                <a:alpha val="70000"/>
              </a:prstClr>
            </a:outerShdw>
          </a:effectLst>
        </p:grpSpPr>
        <p:sp>
          <p:nvSpPr>
            <p:cNvPr id="146" name="同心圆 1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7" name="椭圆 14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8" name="椭圆 147"/>
          <p:cNvSpPr/>
          <p:nvPr/>
        </p:nvSpPr>
        <p:spPr>
          <a:xfrm>
            <a:off x="2845976" y="689887"/>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9" name="组合 148"/>
          <p:cNvGrpSpPr/>
          <p:nvPr/>
        </p:nvGrpSpPr>
        <p:grpSpPr>
          <a:xfrm>
            <a:off x="501933" y="1667334"/>
            <a:ext cx="1023559" cy="1023559"/>
            <a:chOff x="304800" y="673100"/>
            <a:chExt cx="4000500" cy="4000500"/>
          </a:xfrm>
          <a:effectLst>
            <a:outerShdw blurRad="317500" dist="1905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1" name="椭圆 1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4869865" y="399293"/>
            <a:ext cx="404864" cy="404864"/>
            <a:chOff x="304800" y="673100"/>
            <a:chExt cx="4000500" cy="4000500"/>
          </a:xfrm>
          <a:effectLst>
            <a:outerShdw blurRad="381000" dist="152400" dir="8100000" algn="tr" rotWithShape="0">
              <a:prstClr val="black">
                <a:alpha val="7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gency FB" panose="020B0503020202020204" pitchFamily="34" charset="0"/>
              </a:endParaRPr>
            </a:p>
          </p:txBody>
        </p:sp>
        <p:sp>
          <p:nvSpPr>
            <p:cNvPr id="154" name="椭圆 15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155" name="椭圆 154"/>
          <p:cNvSpPr/>
          <p:nvPr/>
        </p:nvSpPr>
        <p:spPr>
          <a:xfrm>
            <a:off x="446411" y="3498270"/>
            <a:ext cx="193193" cy="193193"/>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1440407" y="2053718"/>
            <a:ext cx="2630145" cy="2630145"/>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椭圆 1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smtClean="0">
                  <a:solidFill>
                    <a:schemeClr val="accent2"/>
                  </a:solidFill>
                  <a:latin typeface="Agency FB" panose="020B0503020202020204" pitchFamily="34" charset="0"/>
                </a:rPr>
                <a:t>LOGO</a:t>
              </a:r>
              <a:endParaRPr lang="zh-CN" altLang="en-US" sz="6600" dirty="0">
                <a:solidFill>
                  <a:schemeClr val="accent2"/>
                </a:solidFill>
                <a:latin typeface="Agency FB" panose="020B0503020202020204" pitchFamily="34" charset="0"/>
              </a:endParaRPr>
            </a:p>
          </p:txBody>
        </p:sp>
      </p:grpSp>
      <p:sp>
        <p:nvSpPr>
          <p:cNvPr id="100" name="TextBox 61"/>
          <p:cNvSpPr txBox="1"/>
          <p:nvPr/>
        </p:nvSpPr>
        <p:spPr>
          <a:xfrm>
            <a:off x="5611060" y="3211302"/>
            <a:ext cx="6932097" cy="830997"/>
          </a:xfrm>
          <a:prstGeom prst="rect">
            <a:avLst/>
          </a:prstGeom>
          <a:noFill/>
        </p:spPr>
        <p:txBody>
          <a:bodyPr wrap="square" rtlCol="0">
            <a:spAutoFit/>
          </a:bodyPr>
          <a:lstStyle/>
          <a:p>
            <a:r>
              <a:rPr lang="zh-CN" altLang="en-US" sz="4800" dirty="0">
                <a:solidFill>
                  <a:schemeClr val="accent1"/>
                </a:solidFill>
                <a:latin typeface="微软雅黑" panose="020B0503020204020204" pitchFamily="34" charset="-122"/>
                <a:ea typeface="微软雅黑" panose="020B0503020204020204" pitchFamily="34" charset="-122"/>
              </a:rPr>
              <a:t>微立</a:t>
            </a:r>
            <a:r>
              <a:rPr lang="zh-CN" altLang="en-US" sz="4800" dirty="0" smtClean="0">
                <a:solidFill>
                  <a:schemeClr val="accent1"/>
                </a:solidFill>
                <a:latin typeface="微软雅黑" panose="020B0503020204020204" pitchFamily="34" charset="-122"/>
                <a:ea typeface="微软雅黑" panose="020B0503020204020204" pitchFamily="34" charset="-122"/>
              </a:rPr>
              <a:t>体工作总结计划</a:t>
            </a:r>
            <a:r>
              <a:rPr lang="en-US" altLang="zh-CN" sz="4800" dirty="0" smtClean="0">
                <a:solidFill>
                  <a:schemeClr val="accent1"/>
                </a:solidFill>
                <a:latin typeface="微软雅黑" panose="020B0503020204020204" pitchFamily="34" charset="-122"/>
                <a:ea typeface="微软雅黑" panose="020B0503020204020204" pitchFamily="34" charset="-122"/>
              </a:rPr>
              <a:t>PPT</a:t>
            </a:r>
            <a:endParaRPr lang="zh-CN" altLang="en-US" sz="4800" dirty="0">
              <a:solidFill>
                <a:schemeClr val="accent1"/>
              </a:solidFill>
              <a:latin typeface="微软雅黑" panose="020B0503020204020204" pitchFamily="34" charset="-122"/>
              <a:ea typeface="微软雅黑" panose="020B0503020204020204" pitchFamily="34" charset="-122"/>
            </a:endParaRPr>
          </a:p>
        </p:txBody>
      </p:sp>
      <p:grpSp>
        <p:nvGrpSpPr>
          <p:cNvPr id="101" name="组合 100"/>
          <p:cNvGrpSpPr>
            <a:grpSpLocks noChangeAspect="1"/>
          </p:cNvGrpSpPr>
          <p:nvPr/>
        </p:nvGrpSpPr>
        <p:grpSpPr>
          <a:xfrm>
            <a:off x="7249778" y="1456086"/>
            <a:ext cx="1841447" cy="1611461"/>
            <a:chOff x="5553262" y="2572937"/>
            <a:chExt cx="2397222" cy="2159436"/>
          </a:xfrm>
        </p:grpSpPr>
        <p:grpSp>
          <p:nvGrpSpPr>
            <p:cNvPr id="102" name="组合 101"/>
            <p:cNvGrpSpPr/>
            <p:nvPr/>
          </p:nvGrpSpPr>
          <p:grpSpPr>
            <a:xfrm>
              <a:off x="5553262" y="2638733"/>
              <a:ext cx="2397222" cy="2093640"/>
              <a:chOff x="5553262" y="2638733"/>
              <a:chExt cx="2397222" cy="2093640"/>
            </a:xfrm>
          </p:grpSpPr>
          <p:grpSp>
            <p:nvGrpSpPr>
              <p:cNvPr id="161" name="组合 160"/>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6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sp>
              <p:nvSpPr>
                <p:cNvPr id="16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62"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03" name="TextBox 85"/>
            <p:cNvSpPr txBox="1"/>
            <p:nvPr/>
          </p:nvSpPr>
          <p:spPr>
            <a:xfrm>
              <a:off x="6287192" y="2572937"/>
              <a:ext cx="1010289" cy="2153516"/>
            </a:xfrm>
            <a:prstGeom prst="rect">
              <a:avLst/>
            </a:prstGeom>
            <a:noFill/>
          </p:spPr>
          <p:txBody>
            <a:bodyPr wrap="square" rtlCol="0">
              <a:spAutoFit/>
            </a:bodyPr>
            <a:lstStyle/>
            <a:p>
              <a:r>
                <a:rPr lang="en-US" altLang="zh-CN" sz="9843" dirty="0">
                  <a:solidFill>
                    <a:schemeClr val="bg1"/>
                  </a:solidFill>
                  <a:latin typeface="Agency FB" panose="020B0503020202020204" pitchFamily="34" charset="0"/>
                  <a:ea typeface="DFGothic-EB" panose="02010609010101010101" pitchFamily="1" charset="-128"/>
                </a:rPr>
                <a:t>0</a:t>
              </a:r>
              <a:endParaRPr lang="zh-CN" altLang="en-US" sz="9843" dirty="0">
                <a:solidFill>
                  <a:schemeClr val="bg1"/>
                </a:solidFill>
                <a:latin typeface="Agency FB" panose="020B0503020202020204" pitchFamily="34" charset="0"/>
                <a:ea typeface="DFGothic-EB" panose="02010609010101010101" pitchFamily="1" charset="-128"/>
              </a:endParaRPr>
            </a:p>
          </p:txBody>
        </p:sp>
      </p:grpSp>
      <p:grpSp>
        <p:nvGrpSpPr>
          <p:cNvPr id="165" name="组合 164"/>
          <p:cNvGrpSpPr>
            <a:grpSpLocks noChangeAspect="1"/>
          </p:cNvGrpSpPr>
          <p:nvPr/>
        </p:nvGrpSpPr>
        <p:grpSpPr>
          <a:xfrm>
            <a:off x="5523852" y="1505226"/>
            <a:ext cx="1860831" cy="1607043"/>
            <a:chOff x="5553262" y="2604236"/>
            <a:chExt cx="2397222" cy="2131083"/>
          </a:xfrm>
        </p:grpSpPr>
        <p:grpSp>
          <p:nvGrpSpPr>
            <p:cNvPr id="166" name="组合 165"/>
            <p:cNvGrpSpPr/>
            <p:nvPr/>
          </p:nvGrpSpPr>
          <p:grpSpPr>
            <a:xfrm>
              <a:off x="5553262" y="2638733"/>
              <a:ext cx="2397222" cy="2093640"/>
              <a:chOff x="5553262" y="2638733"/>
              <a:chExt cx="2397222" cy="2093640"/>
            </a:xfrm>
          </p:grpSpPr>
          <p:grpSp>
            <p:nvGrpSpPr>
              <p:cNvPr id="168" name="组合 167"/>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7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sp>
              <p:nvSpPr>
                <p:cNvPr id="17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69"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67" name="TextBox 85"/>
            <p:cNvSpPr txBox="1"/>
            <p:nvPr/>
          </p:nvSpPr>
          <p:spPr>
            <a:xfrm>
              <a:off x="6255982" y="2604236"/>
              <a:ext cx="1010287" cy="2131083"/>
            </a:xfrm>
            <a:prstGeom prst="rect">
              <a:avLst/>
            </a:prstGeom>
            <a:noFill/>
          </p:spPr>
          <p:txBody>
            <a:bodyPr wrap="square" rtlCol="0">
              <a:spAutoFit/>
            </a:bodyPr>
            <a:lstStyle/>
            <a:p>
              <a:r>
                <a:rPr lang="en-US" altLang="zh-CN" sz="9843" dirty="0">
                  <a:solidFill>
                    <a:schemeClr val="bg1"/>
                  </a:solidFill>
                  <a:latin typeface="Agency FB" panose="020B0503020202020204" pitchFamily="34" charset="0"/>
                  <a:ea typeface="DFGothic-EB" panose="02010609010101010101" pitchFamily="1" charset="-128"/>
                </a:rPr>
                <a:t>2</a:t>
              </a:r>
              <a:endParaRPr lang="zh-CN" altLang="en-US" sz="9843" dirty="0">
                <a:solidFill>
                  <a:schemeClr val="bg1"/>
                </a:solidFill>
                <a:latin typeface="Agency FB" panose="020B0503020202020204" pitchFamily="34" charset="0"/>
                <a:ea typeface="DFGothic-EB" panose="02010609010101010101" pitchFamily="1" charset="-128"/>
              </a:endParaRPr>
            </a:p>
          </p:txBody>
        </p:sp>
      </p:grpSp>
      <p:grpSp>
        <p:nvGrpSpPr>
          <p:cNvPr id="172" name="组合 171"/>
          <p:cNvGrpSpPr>
            <a:grpSpLocks noChangeAspect="1"/>
          </p:cNvGrpSpPr>
          <p:nvPr/>
        </p:nvGrpSpPr>
        <p:grpSpPr>
          <a:xfrm>
            <a:off x="9040366" y="1433218"/>
            <a:ext cx="1841447" cy="1607043"/>
            <a:chOff x="5553262" y="2595170"/>
            <a:chExt cx="2397222" cy="2153518"/>
          </a:xfrm>
        </p:grpSpPr>
        <p:grpSp>
          <p:nvGrpSpPr>
            <p:cNvPr id="173" name="组合 172"/>
            <p:cNvGrpSpPr/>
            <p:nvPr/>
          </p:nvGrpSpPr>
          <p:grpSpPr>
            <a:xfrm>
              <a:off x="5553262" y="2638733"/>
              <a:ext cx="2397222" cy="2093640"/>
              <a:chOff x="5553262" y="2638733"/>
              <a:chExt cx="2397222" cy="2093640"/>
            </a:xfrm>
          </p:grpSpPr>
          <p:grpSp>
            <p:nvGrpSpPr>
              <p:cNvPr id="175" name="组合 174"/>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7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sp>
              <p:nvSpPr>
                <p:cNvPr id="17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76"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74" name="TextBox 85"/>
            <p:cNvSpPr txBox="1"/>
            <p:nvPr/>
          </p:nvSpPr>
          <p:spPr>
            <a:xfrm>
              <a:off x="6393446" y="2595170"/>
              <a:ext cx="1010289" cy="2153518"/>
            </a:xfrm>
            <a:prstGeom prst="rect">
              <a:avLst/>
            </a:prstGeom>
            <a:noFill/>
          </p:spPr>
          <p:txBody>
            <a:bodyPr wrap="square" rtlCol="0">
              <a:spAutoFit/>
            </a:bodyPr>
            <a:lstStyle/>
            <a:p>
              <a:r>
                <a:rPr lang="en-US" altLang="zh-CN" sz="9843" dirty="0" smtClean="0">
                  <a:solidFill>
                    <a:schemeClr val="bg1"/>
                  </a:solidFill>
                  <a:latin typeface="Agency FB" panose="020B0503020202020204" pitchFamily="34" charset="0"/>
                  <a:ea typeface="DFGothic-EB" panose="02010609010101010101" pitchFamily="1" charset="-128"/>
                </a:rPr>
                <a:t>X</a:t>
              </a:r>
              <a:endParaRPr lang="zh-CN" altLang="en-US" sz="9843" dirty="0">
                <a:solidFill>
                  <a:schemeClr val="bg1"/>
                </a:solidFill>
                <a:latin typeface="Agency FB" panose="020B0503020202020204" pitchFamily="34" charset="0"/>
                <a:ea typeface="DFGothic-EB" panose="02010609010101010101" pitchFamily="1" charset="-128"/>
              </a:endParaRPr>
            </a:p>
          </p:txBody>
        </p:sp>
      </p:grpSp>
      <p:grpSp>
        <p:nvGrpSpPr>
          <p:cNvPr id="179" name="组合 178"/>
          <p:cNvGrpSpPr>
            <a:grpSpLocks noChangeAspect="1"/>
          </p:cNvGrpSpPr>
          <p:nvPr/>
        </p:nvGrpSpPr>
        <p:grpSpPr>
          <a:xfrm>
            <a:off x="10749092" y="1456085"/>
            <a:ext cx="1802407" cy="1607043"/>
            <a:chOff x="5553262" y="2575862"/>
            <a:chExt cx="2397222" cy="2200161"/>
          </a:xfrm>
        </p:grpSpPr>
        <p:grpSp>
          <p:nvGrpSpPr>
            <p:cNvPr id="180" name="组合 179"/>
            <p:cNvGrpSpPr/>
            <p:nvPr/>
          </p:nvGrpSpPr>
          <p:grpSpPr>
            <a:xfrm>
              <a:off x="5553262" y="2638733"/>
              <a:ext cx="2397222" cy="2093640"/>
              <a:chOff x="5553262" y="2638733"/>
              <a:chExt cx="2397222" cy="2093640"/>
            </a:xfrm>
          </p:grpSpPr>
          <p:grpSp>
            <p:nvGrpSpPr>
              <p:cNvPr id="182" name="组合 181"/>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8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sp>
              <p:nvSpPr>
                <p:cNvPr id="18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83"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128580" tIns="64290" rIns="128580" bIns="64290" numCol="1" anchor="t" anchorCtr="0" compatLnSpc="1">
                <a:prstTxWarp prst="textNoShape">
                  <a:avLst/>
                </a:prstTxWarp>
              </a:bodyPr>
              <a:lstStyle/>
              <a:p>
                <a:endParaRPr lang="zh-CN" altLang="en-US">
                  <a:latin typeface="Agency FB" panose="020B0503020202020204" pitchFamily="34" charset="0"/>
                </a:endParaRPr>
              </a:p>
            </p:txBody>
          </p:sp>
        </p:grpSp>
        <p:sp>
          <p:nvSpPr>
            <p:cNvPr id="181" name="TextBox 85"/>
            <p:cNvSpPr txBox="1"/>
            <p:nvPr/>
          </p:nvSpPr>
          <p:spPr>
            <a:xfrm>
              <a:off x="6363647" y="2575862"/>
              <a:ext cx="1010287" cy="2200161"/>
            </a:xfrm>
            <a:prstGeom prst="rect">
              <a:avLst/>
            </a:prstGeom>
            <a:noFill/>
          </p:spPr>
          <p:txBody>
            <a:bodyPr wrap="square" rtlCol="0">
              <a:spAutoFit/>
            </a:bodyPr>
            <a:lstStyle/>
            <a:p>
              <a:r>
                <a:rPr lang="en-US" altLang="zh-CN" sz="9843" dirty="0" smtClean="0">
                  <a:solidFill>
                    <a:schemeClr val="bg1"/>
                  </a:solidFill>
                  <a:latin typeface="Agency FB" panose="020B0503020202020204" pitchFamily="34" charset="0"/>
                  <a:ea typeface="DFGothic-EB" panose="02010609010101010101" pitchFamily="1" charset="-128"/>
                </a:rPr>
                <a:t>X</a:t>
              </a:r>
              <a:endParaRPr lang="zh-CN" altLang="en-US" sz="9843" dirty="0">
                <a:solidFill>
                  <a:schemeClr val="bg1"/>
                </a:solidFill>
                <a:latin typeface="Agency FB" panose="020B0503020202020204" pitchFamily="34" charset="0"/>
                <a:ea typeface="DFGothic-EB" panose="02010609010101010101" pitchFamily="1" charset="-128"/>
              </a:endParaRPr>
            </a:p>
          </p:txBody>
        </p:sp>
      </p:grpSp>
    </p:spTree>
    <p:extLst>
      <p:ext uri="{BB962C8B-B14F-4D97-AF65-F5344CB8AC3E}">
        <p14:creationId xmlns:p14="http://schemas.microsoft.com/office/powerpoint/2010/main" val="37328584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wipe(down)">
                                          <p:cBhvr>
                                            <p:cTn id="7" dur="580">
                                              <p:stCondLst>
                                                <p:cond delay="0"/>
                                              </p:stCondLst>
                                            </p:cTn>
                                            <p:tgtEl>
                                              <p:spTgt spid="157"/>
                                            </p:tgtEl>
                                          </p:cBhvr>
                                        </p:animEffect>
                                        <p:anim calcmode="lin" valueType="num">
                                          <p:cBhvr>
                                            <p:cTn id="8" dur="1822" tmFilter="0,0; 0.14,0.36; 0.43,0.73; 0.71,0.91; 1.0,1.0">
                                              <p:stCondLst>
                                                <p:cond delay="0"/>
                                              </p:stCondLst>
                                            </p:cTn>
                                            <p:tgtEl>
                                              <p:spTgt spid="15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7"/>
                                            </p:tgtEl>
                                            <p:attrNameLst>
                                              <p:attrName>ppt_y</p:attrName>
                                            </p:attrNameLst>
                                          </p:cBhvr>
                                          <p:tavLst>
                                            <p:tav tm="0" fmla="#ppt_y-sin(pi*$)/81">
                                              <p:val>
                                                <p:fltVal val="0"/>
                                              </p:val>
                                            </p:tav>
                                            <p:tav tm="100000">
                                              <p:val>
                                                <p:fltVal val="1"/>
                                              </p:val>
                                            </p:tav>
                                          </p:tavLst>
                                        </p:anim>
                                        <p:animScale>
                                          <p:cBhvr>
                                            <p:cTn id="13" dur="26">
                                              <p:stCondLst>
                                                <p:cond delay="650"/>
                                              </p:stCondLst>
                                            </p:cTn>
                                            <p:tgtEl>
                                              <p:spTgt spid="157"/>
                                            </p:tgtEl>
                                          </p:cBhvr>
                                          <p:to x="100000" y="60000"/>
                                        </p:animScale>
                                        <p:animScale>
                                          <p:cBhvr>
                                            <p:cTn id="14" dur="166" decel="50000">
                                              <p:stCondLst>
                                                <p:cond delay="676"/>
                                              </p:stCondLst>
                                            </p:cTn>
                                            <p:tgtEl>
                                              <p:spTgt spid="157"/>
                                            </p:tgtEl>
                                          </p:cBhvr>
                                          <p:to x="100000" y="100000"/>
                                        </p:animScale>
                                        <p:animScale>
                                          <p:cBhvr>
                                            <p:cTn id="15" dur="26">
                                              <p:stCondLst>
                                                <p:cond delay="1312"/>
                                              </p:stCondLst>
                                            </p:cTn>
                                            <p:tgtEl>
                                              <p:spTgt spid="157"/>
                                            </p:tgtEl>
                                          </p:cBhvr>
                                          <p:to x="100000" y="80000"/>
                                        </p:animScale>
                                        <p:animScale>
                                          <p:cBhvr>
                                            <p:cTn id="16" dur="166" decel="50000">
                                              <p:stCondLst>
                                                <p:cond delay="1338"/>
                                              </p:stCondLst>
                                            </p:cTn>
                                            <p:tgtEl>
                                              <p:spTgt spid="157"/>
                                            </p:tgtEl>
                                          </p:cBhvr>
                                          <p:to x="100000" y="100000"/>
                                        </p:animScale>
                                        <p:animScale>
                                          <p:cBhvr>
                                            <p:cTn id="17" dur="26">
                                              <p:stCondLst>
                                                <p:cond delay="1642"/>
                                              </p:stCondLst>
                                            </p:cTn>
                                            <p:tgtEl>
                                              <p:spTgt spid="157"/>
                                            </p:tgtEl>
                                          </p:cBhvr>
                                          <p:to x="100000" y="90000"/>
                                        </p:animScale>
                                        <p:animScale>
                                          <p:cBhvr>
                                            <p:cTn id="18" dur="166" decel="50000">
                                              <p:stCondLst>
                                                <p:cond delay="1668"/>
                                              </p:stCondLst>
                                            </p:cTn>
                                            <p:tgtEl>
                                              <p:spTgt spid="157"/>
                                            </p:tgtEl>
                                          </p:cBhvr>
                                          <p:to x="100000" y="100000"/>
                                        </p:animScale>
                                        <p:animScale>
                                          <p:cBhvr>
                                            <p:cTn id="19" dur="26">
                                              <p:stCondLst>
                                                <p:cond delay="1808"/>
                                              </p:stCondLst>
                                            </p:cTn>
                                            <p:tgtEl>
                                              <p:spTgt spid="157"/>
                                            </p:tgtEl>
                                          </p:cBhvr>
                                          <p:to x="100000" y="95000"/>
                                        </p:animScale>
                                        <p:animScale>
                                          <p:cBhvr>
                                            <p:cTn id="20" dur="166" decel="50000">
                                              <p:stCondLst>
                                                <p:cond delay="1834"/>
                                              </p:stCondLst>
                                            </p:cTn>
                                            <p:tgtEl>
                                              <p:spTgt spid="157"/>
                                            </p:tgtEl>
                                          </p:cBhvr>
                                          <p:to x="100000" y="100000"/>
                                        </p:animScale>
                                      </p:childTnLst>
                                    </p:cTn>
                                  </p:par>
                                </p:childTnLst>
                              </p:cTn>
                            </p:par>
                            <p:par>
                              <p:cTn id="21" fill="hold">
                                <p:stCondLst>
                                  <p:cond delay="2000"/>
                                </p:stCondLst>
                                <p:childTnLst>
                                  <p:par>
                                    <p:cTn id="22" presetID="1" presetClass="entr" presetSubtype="0" fill="hold" grpId="0" nodeType="afterEffect">
                                      <p:stCondLst>
                                        <p:cond delay="200"/>
                                      </p:stCondLst>
                                      <p:childTnLst>
                                        <p:set>
                                          <p:cBhvr>
                                            <p:cTn id="23" dur="1" fill="hold">
                                              <p:stCondLst>
                                                <p:cond delay="0"/>
                                              </p:stCondLst>
                                            </p:cTn>
                                            <p:tgtEl>
                                              <p:spTgt spid="104"/>
                                            </p:tgtEl>
                                            <p:attrNameLst>
                                              <p:attrName>style.visibility</p:attrName>
                                            </p:attrNameLst>
                                          </p:cBhvr>
                                          <p:to>
                                            <p:strVal val="visible"/>
                                          </p:to>
                                        </p:set>
                                      </p:childTnLst>
                                    </p:cTn>
                                  </p:par>
                                  <p:par>
                                    <p:cTn id="24" presetID="53" presetClass="entr" presetSubtype="16" fill="hold" grpId="1" nodeType="withEffect">
                                      <p:stCondLst>
                                        <p:cond delay="200"/>
                                      </p:stCondLst>
                                      <p:childTnLst>
                                        <p:set>
                                          <p:cBhvr>
                                            <p:cTn id="25" dur="1" fill="hold">
                                              <p:stCondLst>
                                                <p:cond delay="0"/>
                                              </p:stCondLst>
                                            </p:cTn>
                                            <p:tgtEl>
                                              <p:spTgt spid="104"/>
                                            </p:tgtEl>
                                            <p:attrNameLst>
                                              <p:attrName>style.visibility</p:attrName>
                                            </p:attrNameLst>
                                          </p:cBhvr>
                                          <p:to>
                                            <p:strVal val="visible"/>
                                          </p:to>
                                        </p:set>
                                        <p:anim calcmode="lin" valueType="num">
                                          <p:cBhvr>
                                            <p:cTn id="26" dur="500" fill="hold"/>
                                            <p:tgtEl>
                                              <p:spTgt spid="104"/>
                                            </p:tgtEl>
                                            <p:attrNameLst>
                                              <p:attrName>ppt_w</p:attrName>
                                            </p:attrNameLst>
                                          </p:cBhvr>
                                          <p:tavLst>
                                            <p:tav tm="0">
                                              <p:val>
                                                <p:fltVal val="0"/>
                                              </p:val>
                                            </p:tav>
                                            <p:tav tm="100000">
                                              <p:val>
                                                <p:strVal val="#ppt_w"/>
                                              </p:val>
                                            </p:tav>
                                          </p:tavLst>
                                        </p:anim>
                                        <p:anim calcmode="lin" valueType="num">
                                          <p:cBhvr>
                                            <p:cTn id="27" dur="500" fill="hold"/>
                                            <p:tgtEl>
                                              <p:spTgt spid="104"/>
                                            </p:tgtEl>
                                            <p:attrNameLst>
                                              <p:attrName>ppt_h</p:attrName>
                                            </p:attrNameLst>
                                          </p:cBhvr>
                                          <p:tavLst>
                                            <p:tav tm="0">
                                              <p:val>
                                                <p:fltVal val="0"/>
                                              </p:val>
                                            </p:tav>
                                            <p:tav tm="100000">
                                              <p:val>
                                                <p:strVal val="#ppt_h"/>
                                              </p:val>
                                            </p:tav>
                                          </p:tavLst>
                                        </p:anim>
                                        <p:animEffect transition="in" filter="fade">
                                          <p:cBhvr>
                                            <p:cTn id="28" dur="500"/>
                                            <p:tgtEl>
                                              <p:spTgt spid="104"/>
                                            </p:tgtEl>
                                          </p:cBhvr>
                                        </p:animEffect>
                                      </p:childTnLst>
                                    </p:cTn>
                                  </p:par>
                                  <p:par>
                                    <p:cTn id="29" presetID="64" presetClass="path" presetSubtype="0" fill="hold" grpId="2" nodeType="withEffect">
                                      <p:stCondLst>
                                        <p:cond delay="200"/>
                                      </p:stCondLst>
                                      <p:childTnLst>
                                        <p:animMotion origin="layout" path="M -3.33333E-6 -1.35802E-6 L 0.05122 -0.3145 " pathEditMode="relative" rAng="0" ptsTypes="AA">
                                          <p:cBhvr>
                                            <p:cTn id="30" dur="500" spd="-100000" fill="hold"/>
                                            <p:tgtEl>
                                              <p:spTgt spid="104"/>
                                            </p:tgtEl>
                                            <p:attrNameLst>
                                              <p:attrName>ppt_x</p:attrName>
                                              <p:attrName>ppt_y</p:attrName>
                                            </p:attrNameLst>
                                          </p:cBhvr>
                                          <p:rCtr x="2552" y="-15741"/>
                                        </p:animMotion>
                                      </p:childTnLst>
                                    </p:cTn>
                                  </p:par>
                                  <p:par>
                                    <p:cTn id="31" presetID="1" presetClass="entr" presetSubtype="0" fill="hold" nodeType="withEffect">
                                      <p:stCondLst>
                                        <p:cond delay="600"/>
                                      </p:stCondLst>
                                      <p:childTnLst>
                                        <p:set>
                                          <p:cBhvr>
                                            <p:cTn id="32" dur="1" fill="hold">
                                              <p:stCondLst>
                                                <p:cond delay="0"/>
                                              </p:stCondLst>
                                            </p:cTn>
                                            <p:tgtEl>
                                              <p:spTgt spid="106"/>
                                            </p:tgtEl>
                                            <p:attrNameLst>
                                              <p:attrName>style.visibility</p:attrName>
                                            </p:attrNameLst>
                                          </p:cBhvr>
                                          <p:to>
                                            <p:strVal val="visible"/>
                                          </p:to>
                                        </p:set>
                                      </p:childTnLst>
                                    </p:cTn>
                                  </p:par>
                                  <p:par>
                                    <p:cTn id="33" presetID="53" presetClass="entr" presetSubtype="16" fill="hold" nodeType="withEffect">
                                      <p:stCondLst>
                                        <p:cond delay="600"/>
                                      </p:stCondLst>
                                      <p:childTnLst>
                                        <p:set>
                                          <p:cBhvr>
                                            <p:cTn id="34" dur="1" fill="hold">
                                              <p:stCondLst>
                                                <p:cond delay="0"/>
                                              </p:stCondLst>
                                            </p:cTn>
                                            <p:tgtEl>
                                              <p:spTgt spid="106"/>
                                            </p:tgtEl>
                                            <p:attrNameLst>
                                              <p:attrName>style.visibility</p:attrName>
                                            </p:attrNameLst>
                                          </p:cBhvr>
                                          <p:to>
                                            <p:strVal val="visible"/>
                                          </p:to>
                                        </p:set>
                                        <p:anim calcmode="lin" valueType="num">
                                          <p:cBhvr>
                                            <p:cTn id="35" dur="500" fill="hold"/>
                                            <p:tgtEl>
                                              <p:spTgt spid="106"/>
                                            </p:tgtEl>
                                            <p:attrNameLst>
                                              <p:attrName>ppt_w</p:attrName>
                                            </p:attrNameLst>
                                          </p:cBhvr>
                                          <p:tavLst>
                                            <p:tav tm="0">
                                              <p:val>
                                                <p:fltVal val="0"/>
                                              </p:val>
                                            </p:tav>
                                            <p:tav tm="100000">
                                              <p:val>
                                                <p:strVal val="#ppt_w"/>
                                              </p:val>
                                            </p:tav>
                                          </p:tavLst>
                                        </p:anim>
                                        <p:anim calcmode="lin" valueType="num">
                                          <p:cBhvr>
                                            <p:cTn id="36" dur="500" fill="hold"/>
                                            <p:tgtEl>
                                              <p:spTgt spid="106"/>
                                            </p:tgtEl>
                                            <p:attrNameLst>
                                              <p:attrName>ppt_h</p:attrName>
                                            </p:attrNameLst>
                                          </p:cBhvr>
                                          <p:tavLst>
                                            <p:tav tm="0">
                                              <p:val>
                                                <p:fltVal val="0"/>
                                              </p:val>
                                            </p:tav>
                                            <p:tav tm="100000">
                                              <p:val>
                                                <p:strVal val="#ppt_h"/>
                                              </p:val>
                                            </p:tav>
                                          </p:tavLst>
                                        </p:anim>
                                        <p:animEffect transition="in" filter="fade">
                                          <p:cBhvr>
                                            <p:cTn id="37" dur="500"/>
                                            <p:tgtEl>
                                              <p:spTgt spid="106"/>
                                            </p:tgtEl>
                                          </p:cBhvr>
                                        </p:animEffect>
                                      </p:childTnLst>
                                    </p:cTn>
                                  </p:par>
                                  <p:par>
                                    <p:cTn id="38" presetID="64" presetClass="path" presetSubtype="0" fill="hold" nodeType="withEffect">
                                      <p:stCondLst>
                                        <p:cond delay="600"/>
                                      </p:stCondLst>
                                      <p:childTnLst>
                                        <p:animMotion origin="layout" path="M -3.33333E-6 -4.5679E-6 L -0.13889 -0.41882 " pathEditMode="relative" rAng="0" ptsTypes="AA">
                                          <p:cBhvr>
                                            <p:cTn id="39" dur="500" spd="-100000" fill="hold"/>
                                            <p:tgtEl>
                                              <p:spTgt spid="106"/>
                                            </p:tgtEl>
                                            <p:attrNameLst>
                                              <p:attrName>ppt_x</p:attrName>
                                              <p:attrName>ppt_y</p:attrName>
                                            </p:attrNameLst>
                                          </p:cBhvr>
                                          <p:rCtr x="-6944" y="-20957"/>
                                        </p:animMotion>
                                      </p:childTnLst>
                                    </p:cTn>
                                  </p:par>
                                  <p:par>
                                    <p:cTn id="40" presetID="1" presetClass="entr" presetSubtype="0" fill="hold" nodeType="withEffect">
                                      <p:stCondLst>
                                        <p:cond delay="200"/>
                                      </p:stCondLst>
                                      <p:childTnLst>
                                        <p:set>
                                          <p:cBhvr>
                                            <p:cTn id="41" dur="1" fill="hold">
                                              <p:stCondLst>
                                                <p:cond delay="0"/>
                                              </p:stCondLst>
                                            </p:cTn>
                                            <p:tgtEl>
                                              <p:spTgt spid="118"/>
                                            </p:tgtEl>
                                            <p:attrNameLst>
                                              <p:attrName>style.visibility</p:attrName>
                                            </p:attrNameLst>
                                          </p:cBhvr>
                                          <p:to>
                                            <p:strVal val="visible"/>
                                          </p:to>
                                        </p:set>
                                      </p:childTnLst>
                                    </p:cTn>
                                  </p:par>
                                  <p:par>
                                    <p:cTn id="42" presetID="53" presetClass="entr" presetSubtype="16" fill="hold" nodeType="withEffect">
                                      <p:stCondLst>
                                        <p:cond delay="200"/>
                                      </p:stCondLst>
                                      <p:childTnLst>
                                        <p:set>
                                          <p:cBhvr>
                                            <p:cTn id="43" dur="1" fill="hold">
                                              <p:stCondLst>
                                                <p:cond delay="0"/>
                                              </p:stCondLst>
                                            </p:cTn>
                                            <p:tgtEl>
                                              <p:spTgt spid="118"/>
                                            </p:tgtEl>
                                            <p:attrNameLst>
                                              <p:attrName>style.visibility</p:attrName>
                                            </p:attrNameLst>
                                          </p:cBhvr>
                                          <p:to>
                                            <p:strVal val="visible"/>
                                          </p:to>
                                        </p:set>
                                        <p:anim calcmode="lin" valueType="num">
                                          <p:cBhvr>
                                            <p:cTn id="44" dur="500" fill="hold"/>
                                            <p:tgtEl>
                                              <p:spTgt spid="118"/>
                                            </p:tgtEl>
                                            <p:attrNameLst>
                                              <p:attrName>ppt_w</p:attrName>
                                            </p:attrNameLst>
                                          </p:cBhvr>
                                          <p:tavLst>
                                            <p:tav tm="0">
                                              <p:val>
                                                <p:fltVal val="0"/>
                                              </p:val>
                                            </p:tav>
                                            <p:tav tm="100000">
                                              <p:val>
                                                <p:strVal val="#ppt_w"/>
                                              </p:val>
                                            </p:tav>
                                          </p:tavLst>
                                        </p:anim>
                                        <p:anim calcmode="lin" valueType="num">
                                          <p:cBhvr>
                                            <p:cTn id="45" dur="500" fill="hold"/>
                                            <p:tgtEl>
                                              <p:spTgt spid="118"/>
                                            </p:tgtEl>
                                            <p:attrNameLst>
                                              <p:attrName>ppt_h</p:attrName>
                                            </p:attrNameLst>
                                          </p:cBhvr>
                                          <p:tavLst>
                                            <p:tav tm="0">
                                              <p:val>
                                                <p:fltVal val="0"/>
                                              </p:val>
                                            </p:tav>
                                            <p:tav tm="100000">
                                              <p:val>
                                                <p:strVal val="#ppt_h"/>
                                              </p:val>
                                            </p:tav>
                                          </p:tavLst>
                                        </p:anim>
                                        <p:animEffect transition="in" filter="fade">
                                          <p:cBhvr>
                                            <p:cTn id="46" dur="500"/>
                                            <p:tgtEl>
                                              <p:spTgt spid="118"/>
                                            </p:tgtEl>
                                          </p:cBhvr>
                                        </p:animEffect>
                                      </p:childTnLst>
                                    </p:cTn>
                                  </p:par>
                                  <p:par>
                                    <p:cTn id="47" presetID="64" presetClass="path" presetSubtype="0" fill="hold" nodeType="withEffect">
                                      <p:stCondLst>
                                        <p:cond delay="200"/>
                                      </p:stCondLst>
                                      <p:childTnLst>
                                        <p:animMotion origin="layout" path="M 2.77778E-6 -3.45679E-6 L -0.0125 -0.41666 " pathEditMode="relative" rAng="0" ptsTypes="AA">
                                          <p:cBhvr>
                                            <p:cTn id="48" dur="500" spd="-100000" fill="hold"/>
                                            <p:tgtEl>
                                              <p:spTgt spid="118"/>
                                            </p:tgtEl>
                                            <p:attrNameLst>
                                              <p:attrName>ppt_x</p:attrName>
                                              <p:attrName>ppt_y</p:attrName>
                                            </p:attrNameLst>
                                          </p:cBhvr>
                                          <p:rCtr x="-625" y="-20833"/>
                                        </p:animMotion>
                                      </p:childTnLst>
                                    </p:cTn>
                                  </p:par>
                                  <p:par>
                                    <p:cTn id="49" presetID="1" presetClass="entr" presetSubtype="0" fill="hold" grpId="0" nodeType="withEffect">
                                      <p:stCondLst>
                                        <p:cond delay="600"/>
                                      </p:stCondLst>
                                      <p:childTnLst>
                                        <p:set>
                                          <p:cBhvr>
                                            <p:cTn id="50" dur="1" fill="hold">
                                              <p:stCondLst>
                                                <p:cond delay="0"/>
                                              </p:stCondLst>
                                            </p:cTn>
                                            <p:tgtEl>
                                              <p:spTgt spid="134"/>
                                            </p:tgtEl>
                                            <p:attrNameLst>
                                              <p:attrName>style.visibility</p:attrName>
                                            </p:attrNameLst>
                                          </p:cBhvr>
                                          <p:to>
                                            <p:strVal val="visible"/>
                                          </p:to>
                                        </p:set>
                                      </p:childTnLst>
                                    </p:cTn>
                                  </p:par>
                                  <p:par>
                                    <p:cTn id="51" presetID="53" presetClass="entr" presetSubtype="16" fill="hold" grpId="1" nodeType="withEffect">
                                      <p:stCondLst>
                                        <p:cond delay="600"/>
                                      </p:stCondLst>
                                      <p:childTnLst>
                                        <p:set>
                                          <p:cBhvr>
                                            <p:cTn id="52" dur="1" fill="hold">
                                              <p:stCondLst>
                                                <p:cond delay="0"/>
                                              </p:stCondLst>
                                            </p:cTn>
                                            <p:tgtEl>
                                              <p:spTgt spid="134"/>
                                            </p:tgtEl>
                                            <p:attrNameLst>
                                              <p:attrName>style.visibility</p:attrName>
                                            </p:attrNameLst>
                                          </p:cBhvr>
                                          <p:to>
                                            <p:strVal val="visible"/>
                                          </p:to>
                                        </p:set>
                                        <p:anim calcmode="lin" valueType="num">
                                          <p:cBhvr>
                                            <p:cTn id="53" dur="500" fill="hold"/>
                                            <p:tgtEl>
                                              <p:spTgt spid="134"/>
                                            </p:tgtEl>
                                            <p:attrNameLst>
                                              <p:attrName>ppt_w</p:attrName>
                                            </p:attrNameLst>
                                          </p:cBhvr>
                                          <p:tavLst>
                                            <p:tav tm="0">
                                              <p:val>
                                                <p:fltVal val="0"/>
                                              </p:val>
                                            </p:tav>
                                            <p:tav tm="100000">
                                              <p:val>
                                                <p:strVal val="#ppt_w"/>
                                              </p:val>
                                            </p:tav>
                                          </p:tavLst>
                                        </p:anim>
                                        <p:anim calcmode="lin" valueType="num">
                                          <p:cBhvr>
                                            <p:cTn id="54" dur="500" fill="hold"/>
                                            <p:tgtEl>
                                              <p:spTgt spid="134"/>
                                            </p:tgtEl>
                                            <p:attrNameLst>
                                              <p:attrName>ppt_h</p:attrName>
                                            </p:attrNameLst>
                                          </p:cBhvr>
                                          <p:tavLst>
                                            <p:tav tm="0">
                                              <p:val>
                                                <p:fltVal val="0"/>
                                              </p:val>
                                            </p:tav>
                                            <p:tav tm="100000">
                                              <p:val>
                                                <p:strVal val="#ppt_h"/>
                                              </p:val>
                                            </p:tav>
                                          </p:tavLst>
                                        </p:anim>
                                        <p:animEffect transition="in" filter="fade">
                                          <p:cBhvr>
                                            <p:cTn id="55" dur="500"/>
                                            <p:tgtEl>
                                              <p:spTgt spid="134"/>
                                            </p:tgtEl>
                                          </p:cBhvr>
                                        </p:animEffect>
                                      </p:childTnLst>
                                    </p:cTn>
                                  </p:par>
                                  <p:par>
                                    <p:cTn id="56" presetID="64" presetClass="path" presetSubtype="0" fill="hold" grpId="2" nodeType="withEffect">
                                      <p:stCondLst>
                                        <p:cond delay="600"/>
                                      </p:stCondLst>
                                      <p:childTnLst>
                                        <p:animMotion origin="layout" path="M 1.38889E-6 4.5679E-6 L -0.10382 -0.27871 " pathEditMode="relative" rAng="0" ptsTypes="AA">
                                          <p:cBhvr>
                                            <p:cTn id="57" dur="500" spd="-100000" fill="hold"/>
                                            <p:tgtEl>
                                              <p:spTgt spid="134"/>
                                            </p:tgtEl>
                                            <p:attrNameLst>
                                              <p:attrName>ppt_x</p:attrName>
                                              <p:attrName>ppt_y</p:attrName>
                                            </p:attrNameLst>
                                          </p:cBhvr>
                                          <p:rCtr x="-5191" y="-13951"/>
                                        </p:animMotion>
                                      </p:childTnLst>
                                    </p:cTn>
                                  </p:par>
                                  <p:par>
                                    <p:cTn id="58" presetID="1" presetClass="entr" presetSubtype="0" fill="hold" nodeType="withEffect">
                                      <p:stCondLst>
                                        <p:cond delay="400"/>
                                      </p:stCondLst>
                                      <p:childTnLst>
                                        <p:set>
                                          <p:cBhvr>
                                            <p:cTn id="59" dur="1" fill="hold">
                                              <p:stCondLst>
                                                <p:cond delay="0"/>
                                              </p:stCondLst>
                                            </p:cTn>
                                            <p:tgtEl>
                                              <p:spTgt spid="135"/>
                                            </p:tgtEl>
                                            <p:attrNameLst>
                                              <p:attrName>style.visibility</p:attrName>
                                            </p:attrNameLst>
                                          </p:cBhvr>
                                          <p:to>
                                            <p:strVal val="visible"/>
                                          </p:to>
                                        </p:set>
                                      </p:childTnLst>
                                    </p:cTn>
                                  </p:par>
                                  <p:par>
                                    <p:cTn id="60" presetID="53" presetClass="entr" presetSubtype="16" fill="hold" nodeType="withEffect">
                                      <p:stCondLst>
                                        <p:cond delay="400"/>
                                      </p:stCondLst>
                                      <p:childTnLst>
                                        <p:set>
                                          <p:cBhvr>
                                            <p:cTn id="61" dur="1" fill="hold">
                                              <p:stCondLst>
                                                <p:cond delay="0"/>
                                              </p:stCondLst>
                                            </p:cTn>
                                            <p:tgtEl>
                                              <p:spTgt spid="135"/>
                                            </p:tgtEl>
                                            <p:attrNameLst>
                                              <p:attrName>style.visibility</p:attrName>
                                            </p:attrNameLst>
                                          </p:cBhvr>
                                          <p:to>
                                            <p:strVal val="visible"/>
                                          </p:to>
                                        </p:set>
                                        <p:anim calcmode="lin" valueType="num">
                                          <p:cBhvr>
                                            <p:cTn id="62" dur="500" fill="hold"/>
                                            <p:tgtEl>
                                              <p:spTgt spid="135"/>
                                            </p:tgtEl>
                                            <p:attrNameLst>
                                              <p:attrName>ppt_w</p:attrName>
                                            </p:attrNameLst>
                                          </p:cBhvr>
                                          <p:tavLst>
                                            <p:tav tm="0">
                                              <p:val>
                                                <p:fltVal val="0"/>
                                              </p:val>
                                            </p:tav>
                                            <p:tav tm="100000">
                                              <p:val>
                                                <p:strVal val="#ppt_w"/>
                                              </p:val>
                                            </p:tav>
                                          </p:tavLst>
                                        </p:anim>
                                        <p:anim calcmode="lin" valueType="num">
                                          <p:cBhvr>
                                            <p:cTn id="63" dur="500" fill="hold"/>
                                            <p:tgtEl>
                                              <p:spTgt spid="135"/>
                                            </p:tgtEl>
                                            <p:attrNameLst>
                                              <p:attrName>ppt_h</p:attrName>
                                            </p:attrNameLst>
                                          </p:cBhvr>
                                          <p:tavLst>
                                            <p:tav tm="0">
                                              <p:val>
                                                <p:fltVal val="0"/>
                                              </p:val>
                                            </p:tav>
                                            <p:tav tm="100000">
                                              <p:val>
                                                <p:strVal val="#ppt_h"/>
                                              </p:val>
                                            </p:tav>
                                          </p:tavLst>
                                        </p:anim>
                                        <p:animEffect transition="in" filter="fade">
                                          <p:cBhvr>
                                            <p:cTn id="64" dur="500"/>
                                            <p:tgtEl>
                                              <p:spTgt spid="135"/>
                                            </p:tgtEl>
                                          </p:cBhvr>
                                        </p:animEffect>
                                      </p:childTnLst>
                                    </p:cTn>
                                  </p:par>
                                  <p:par>
                                    <p:cTn id="65" presetID="64" presetClass="path" presetSubtype="0" fill="hold" nodeType="withEffect">
                                      <p:stCondLst>
                                        <p:cond delay="400"/>
                                      </p:stCondLst>
                                      <p:childTnLst>
                                        <p:animMotion origin="layout" path="M 3.05556E-6 7.40741E-7 L -0.18993 -0.35895 " pathEditMode="relative" rAng="0" ptsTypes="AA">
                                          <p:cBhvr>
                                            <p:cTn id="66" dur="500" spd="-100000" fill="hold"/>
                                            <p:tgtEl>
                                              <p:spTgt spid="135"/>
                                            </p:tgtEl>
                                            <p:attrNameLst>
                                              <p:attrName>ppt_x</p:attrName>
                                              <p:attrName>ppt_y</p:attrName>
                                            </p:attrNameLst>
                                          </p:cBhvr>
                                          <p:rCtr x="-9497" y="-17963"/>
                                        </p:animMotion>
                                      </p:childTnLst>
                                    </p:cTn>
                                  </p:par>
                                  <p:par>
                                    <p:cTn id="67" presetID="1" presetClass="entr" presetSubtype="0" fill="hold" grpId="0" nodeType="withEffect">
                                      <p:stCondLst>
                                        <p:cond delay="200"/>
                                      </p:stCondLst>
                                      <p:childTnLst>
                                        <p:set>
                                          <p:cBhvr>
                                            <p:cTn id="68" dur="1" fill="hold">
                                              <p:stCondLst>
                                                <p:cond delay="0"/>
                                              </p:stCondLst>
                                            </p:cTn>
                                            <p:tgtEl>
                                              <p:spTgt spid="138"/>
                                            </p:tgtEl>
                                            <p:attrNameLst>
                                              <p:attrName>style.visibility</p:attrName>
                                            </p:attrNameLst>
                                          </p:cBhvr>
                                          <p:to>
                                            <p:strVal val="visible"/>
                                          </p:to>
                                        </p:set>
                                      </p:childTnLst>
                                    </p:cTn>
                                  </p:par>
                                  <p:par>
                                    <p:cTn id="69" presetID="53" presetClass="entr" presetSubtype="16" fill="hold" grpId="1" nodeType="withEffect">
                                      <p:stCondLst>
                                        <p:cond delay="200"/>
                                      </p:stCondLst>
                                      <p:childTnLst>
                                        <p:set>
                                          <p:cBhvr>
                                            <p:cTn id="70" dur="1" fill="hold">
                                              <p:stCondLst>
                                                <p:cond delay="0"/>
                                              </p:stCondLst>
                                            </p:cTn>
                                            <p:tgtEl>
                                              <p:spTgt spid="138"/>
                                            </p:tgtEl>
                                            <p:attrNameLst>
                                              <p:attrName>style.visibility</p:attrName>
                                            </p:attrNameLst>
                                          </p:cBhvr>
                                          <p:to>
                                            <p:strVal val="visible"/>
                                          </p:to>
                                        </p:set>
                                        <p:anim calcmode="lin" valueType="num">
                                          <p:cBhvr>
                                            <p:cTn id="71" dur="500" fill="hold"/>
                                            <p:tgtEl>
                                              <p:spTgt spid="138"/>
                                            </p:tgtEl>
                                            <p:attrNameLst>
                                              <p:attrName>ppt_w</p:attrName>
                                            </p:attrNameLst>
                                          </p:cBhvr>
                                          <p:tavLst>
                                            <p:tav tm="0">
                                              <p:val>
                                                <p:fltVal val="0"/>
                                              </p:val>
                                            </p:tav>
                                            <p:tav tm="100000">
                                              <p:val>
                                                <p:strVal val="#ppt_w"/>
                                              </p:val>
                                            </p:tav>
                                          </p:tavLst>
                                        </p:anim>
                                        <p:anim calcmode="lin" valueType="num">
                                          <p:cBhvr>
                                            <p:cTn id="72" dur="500" fill="hold"/>
                                            <p:tgtEl>
                                              <p:spTgt spid="138"/>
                                            </p:tgtEl>
                                            <p:attrNameLst>
                                              <p:attrName>ppt_h</p:attrName>
                                            </p:attrNameLst>
                                          </p:cBhvr>
                                          <p:tavLst>
                                            <p:tav tm="0">
                                              <p:val>
                                                <p:fltVal val="0"/>
                                              </p:val>
                                            </p:tav>
                                            <p:tav tm="100000">
                                              <p:val>
                                                <p:strVal val="#ppt_h"/>
                                              </p:val>
                                            </p:tav>
                                          </p:tavLst>
                                        </p:anim>
                                        <p:animEffect transition="in" filter="fade">
                                          <p:cBhvr>
                                            <p:cTn id="73" dur="500"/>
                                            <p:tgtEl>
                                              <p:spTgt spid="138"/>
                                            </p:tgtEl>
                                          </p:cBhvr>
                                        </p:animEffect>
                                      </p:childTnLst>
                                    </p:cTn>
                                  </p:par>
                                  <p:par>
                                    <p:cTn id="74" presetID="64" presetClass="path" presetSubtype="0" fill="hold" grpId="2" nodeType="withEffect">
                                      <p:stCondLst>
                                        <p:cond delay="200"/>
                                      </p:stCondLst>
                                      <p:childTnLst>
                                        <p:animMotion origin="layout" path="M 1.94444E-6 7.40741E-7 L 0.1526 -0.4034 " pathEditMode="relative" rAng="0" ptsTypes="AA">
                                          <p:cBhvr>
                                            <p:cTn id="75" dur="500" spd="-100000" fill="hold"/>
                                            <p:tgtEl>
                                              <p:spTgt spid="138"/>
                                            </p:tgtEl>
                                            <p:attrNameLst>
                                              <p:attrName>ppt_x</p:attrName>
                                              <p:attrName>ppt_y</p:attrName>
                                            </p:attrNameLst>
                                          </p:cBhvr>
                                          <p:rCtr x="7622" y="-20185"/>
                                        </p:animMotion>
                                      </p:childTnLst>
                                    </p:cTn>
                                  </p:par>
                                  <p:par>
                                    <p:cTn id="76" presetID="1" presetClass="entr" presetSubtype="0" fill="hold" nodeType="withEffect">
                                      <p:stCondLst>
                                        <p:cond delay="0"/>
                                      </p:stCondLst>
                                      <p:childTnLst>
                                        <p:set>
                                          <p:cBhvr>
                                            <p:cTn id="77" dur="1" fill="hold">
                                              <p:stCondLst>
                                                <p:cond delay="0"/>
                                              </p:stCondLst>
                                            </p:cTn>
                                            <p:tgtEl>
                                              <p:spTgt spid="139"/>
                                            </p:tgtEl>
                                            <p:attrNameLst>
                                              <p:attrName>style.visibility</p:attrName>
                                            </p:attrNameLst>
                                          </p:cBhvr>
                                          <p:to>
                                            <p:strVal val="visible"/>
                                          </p:to>
                                        </p:set>
                                      </p:childTnLst>
                                    </p:cTn>
                                  </p:par>
                                  <p:par>
                                    <p:cTn id="78" presetID="53" presetClass="entr" presetSubtype="16" fill="hold" nodeType="withEffect">
                                      <p:stCondLst>
                                        <p:cond delay="0"/>
                                      </p:stCondLst>
                                      <p:childTnLst>
                                        <p:set>
                                          <p:cBhvr>
                                            <p:cTn id="79" dur="1" fill="hold">
                                              <p:stCondLst>
                                                <p:cond delay="0"/>
                                              </p:stCondLst>
                                            </p:cTn>
                                            <p:tgtEl>
                                              <p:spTgt spid="139"/>
                                            </p:tgtEl>
                                            <p:attrNameLst>
                                              <p:attrName>style.visibility</p:attrName>
                                            </p:attrNameLst>
                                          </p:cBhvr>
                                          <p:to>
                                            <p:strVal val="visible"/>
                                          </p:to>
                                        </p:set>
                                        <p:anim calcmode="lin" valueType="num">
                                          <p:cBhvr>
                                            <p:cTn id="80" dur="500" fill="hold"/>
                                            <p:tgtEl>
                                              <p:spTgt spid="139"/>
                                            </p:tgtEl>
                                            <p:attrNameLst>
                                              <p:attrName>ppt_w</p:attrName>
                                            </p:attrNameLst>
                                          </p:cBhvr>
                                          <p:tavLst>
                                            <p:tav tm="0">
                                              <p:val>
                                                <p:fltVal val="0"/>
                                              </p:val>
                                            </p:tav>
                                            <p:tav tm="100000">
                                              <p:val>
                                                <p:strVal val="#ppt_w"/>
                                              </p:val>
                                            </p:tav>
                                          </p:tavLst>
                                        </p:anim>
                                        <p:anim calcmode="lin" valueType="num">
                                          <p:cBhvr>
                                            <p:cTn id="81" dur="500" fill="hold"/>
                                            <p:tgtEl>
                                              <p:spTgt spid="139"/>
                                            </p:tgtEl>
                                            <p:attrNameLst>
                                              <p:attrName>ppt_h</p:attrName>
                                            </p:attrNameLst>
                                          </p:cBhvr>
                                          <p:tavLst>
                                            <p:tav tm="0">
                                              <p:val>
                                                <p:fltVal val="0"/>
                                              </p:val>
                                            </p:tav>
                                            <p:tav tm="100000">
                                              <p:val>
                                                <p:strVal val="#ppt_h"/>
                                              </p:val>
                                            </p:tav>
                                          </p:tavLst>
                                        </p:anim>
                                        <p:animEffect transition="in" filter="fade">
                                          <p:cBhvr>
                                            <p:cTn id="82" dur="500"/>
                                            <p:tgtEl>
                                              <p:spTgt spid="139"/>
                                            </p:tgtEl>
                                          </p:cBhvr>
                                        </p:animEffect>
                                      </p:childTnLst>
                                    </p:cTn>
                                  </p:par>
                                  <p:par>
                                    <p:cTn id="83" presetID="64" presetClass="path" presetSubtype="0" fill="hold" nodeType="withEffect">
                                      <p:stCondLst>
                                        <p:cond delay="0"/>
                                      </p:stCondLst>
                                      <p:childTnLst>
                                        <p:animMotion origin="layout" path="M 2.22222E-6 1.23457E-6 L -0.05122 -0.2787 " pathEditMode="relative" rAng="0" ptsTypes="AA">
                                          <p:cBhvr>
                                            <p:cTn id="84" dur="500" spd="-100000" fill="hold"/>
                                            <p:tgtEl>
                                              <p:spTgt spid="139"/>
                                            </p:tgtEl>
                                            <p:attrNameLst>
                                              <p:attrName>ppt_x</p:attrName>
                                              <p:attrName>ppt_y</p:attrName>
                                            </p:attrNameLst>
                                          </p:cBhvr>
                                          <p:rCtr x="-2569" y="-13951"/>
                                        </p:animMotion>
                                      </p:childTnLst>
                                    </p:cTn>
                                  </p:par>
                                  <p:par>
                                    <p:cTn id="85" presetID="1" presetClass="entr" presetSubtype="0" fill="hold" nodeType="withEffect">
                                      <p:stCondLst>
                                        <p:cond delay="400"/>
                                      </p:stCondLst>
                                      <p:childTnLst>
                                        <p:set>
                                          <p:cBhvr>
                                            <p:cTn id="86" dur="1" fill="hold">
                                              <p:stCondLst>
                                                <p:cond delay="0"/>
                                              </p:stCondLst>
                                            </p:cTn>
                                            <p:tgtEl>
                                              <p:spTgt spid="130"/>
                                            </p:tgtEl>
                                            <p:attrNameLst>
                                              <p:attrName>style.visibility</p:attrName>
                                            </p:attrNameLst>
                                          </p:cBhvr>
                                          <p:to>
                                            <p:strVal val="visible"/>
                                          </p:to>
                                        </p:set>
                                      </p:childTnLst>
                                    </p:cTn>
                                  </p:par>
                                  <p:par>
                                    <p:cTn id="87" presetID="53" presetClass="entr" presetSubtype="16" fill="hold" nodeType="withEffect">
                                      <p:stCondLst>
                                        <p:cond delay="400"/>
                                      </p:stCondLst>
                                      <p:childTnLst>
                                        <p:set>
                                          <p:cBhvr>
                                            <p:cTn id="88" dur="1" fill="hold">
                                              <p:stCondLst>
                                                <p:cond delay="0"/>
                                              </p:stCondLst>
                                            </p:cTn>
                                            <p:tgtEl>
                                              <p:spTgt spid="130"/>
                                            </p:tgtEl>
                                            <p:attrNameLst>
                                              <p:attrName>style.visibility</p:attrName>
                                            </p:attrNameLst>
                                          </p:cBhvr>
                                          <p:to>
                                            <p:strVal val="visible"/>
                                          </p:to>
                                        </p:set>
                                        <p:anim calcmode="lin" valueType="num">
                                          <p:cBhvr>
                                            <p:cTn id="89" dur="500" fill="hold"/>
                                            <p:tgtEl>
                                              <p:spTgt spid="130"/>
                                            </p:tgtEl>
                                            <p:attrNameLst>
                                              <p:attrName>ppt_w</p:attrName>
                                            </p:attrNameLst>
                                          </p:cBhvr>
                                          <p:tavLst>
                                            <p:tav tm="0">
                                              <p:val>
                                                <p:fltVal val="0"/>
                                              </p:val>
                                            </p:tav>
                                            <p:tav tm="100000">
                                              <p:val>
                                                <p:strVal val="#ppt_w"/>
                                              </p:val>
                                            </p:tav>
                                          </p:tavLst>
                                        </p:anim>
                                        <p:anim calcmode="lin" valueType="num">
                                          <p:cBhvr>
                                            <p:cTn id="90" dur="500" fill="hold"/>
                                            <p:tgtEl>
                                              <p:spTgt spid="130"/>
                                            </p:tgtEl>
                                            <p:attrNameLst>
                                              <p:attrName>ppt_h</p:attrName>
                                            </p:attrNameLst>
                                          </p:cBhvr>
                                          <p:tavLst>
                                            <p:tav tm="0">
                                              <p:val>
                                                <p:fltVal val="0"/>
                                              </p:val>
                                            </p:tav>
                                            <p:tav tm="100000">
                                              <p:val>
                                                <p:strVal val="#ppt_h"/>
                                              </p:val>
                                            </p:tav>
                                          </p:tavLst>
                                        </p:anim>
                                        <p:animEffect transition="in" filter="fade">
                                          <p:cBhvr>
                                            <p:cTn id="91" dur="500"/>
                                            <p:tgtEl>
                                              <p:spTgt spid="130"/>
                                            </p:tgtEl>
                                          </p:cBhvr>
                                        </p:animEffect>
                                      </p:childTnLst>
                                    </p:cTn>
                                  </p:par>
                                  <p:par>
                                    <p:cTn id="92" presetID="64" presetClass="path" presetSubtype="0" fill="hold" nodeType="withEffect">
                                      <p:stCondLst>
                                        <p:cond delay="400"/>
                                      </p:stCondLst>
                                      <p:childTnLst>
                                        <p:animMotion origin="layout" path="M -1.38889E-6 3.82716E-6 L 0.13021 -0.1926 " pathEditMode="relative" rAng="0" ptsTypes="AA">
                                          <p:cBhvr>
                                            <p:cTn id="93" dur="500" spd="-100000" fill="hold"/>
                                            <p:tgtEl>
                                              <p:spTgt spid="130"/>
                                            </p:tgtEl>
                                            <p:attrNameLst>
                                              <p:attrName>ppt_x</p:attrName>
                                              <p:attrName>ppt_y</p:attrName>
                                            </p:attrNameLst>
                                          </p:cBhvr>
                                          <p:rCtr x="6510" y="-9630"/>
                                        </p:animMotion>
                                      </p:childTnLst>
                                    </p:cTn>
                                  </p:par>
                                  <p:par>
                                    <p:cTn id="94" presetID="1" presetClass="entr" presetSubtype="0" fill="hold" grpId="0" nodeType="withEffect">
                                      <p:stCondLst>
                                        <p:cond delay="200"/>
                                      </p:stCondLst>
                                      <p:childTnLst>
                                        <p:set>
                                          <p:cBhvr>
                                            <p:cTn id="95" dur="1" fill="hold">
                                              <p:stCondLst>
                                                <p:cond delay="0"/>
                                              </p:stCondLst>
                                            </p:cTn>
                                            <p:tgtEl>
                                              <p:spTgt spid="155"/>
                                            </p:tgtEl>
                                            <p:attrNameLst>
                                              <p:attrName>style.visibility</p:attrName>
                                            </p:attrNameLst>
                                          </p:cBhvr>
                                          <p:to>
                                            <p:strVal val="visible"/>
                                          </p:to>
                                        </p:set>
                                      </p:childTnLst>
                                    </p:cTn>
                                  </p:par>
                                  <p:par>
                                    <p:cTn id="96" presetID="53" presetClass="entr" presetSubtype="16" fill="hold" grpId="1" nodeType="withEffect">
                                      <p:stCondLst>
                                        <p:cond delay="200"/>
                                      </p:stCondLst>
                                      <p:childTnLst>
                                        <p:set>
                                          <p:cBhvr>
                                            <p:cTn id="97" dur="1" fill="hold">
                                              <p:stCondLst>
                                                <p:cond delay="0"/>
                                              </p:stCondLst>
                                            </p:cTn>
                                            <p:tgtEl>
                                              <p:spTgt spid="155"/>
                                            </p:tgtEl>
                                            <p:attrNameLst>
                                              <p:attrName>style.visibility</p:attrName>
                                            </p:attrNameLst>
                                          </p:cBhvr>
                                          <p:to>
                                            <p:strVal val="visible"/>
                                          </p:to>
                                        </p:set>
                                        <p:anim calcmode="lin" valueType="num">
                                          <p:cBhvr>
                                            <p:cTn id="98" dur="500" fill="hold"/>
                                            <p:tgtEl>
                                              <p:spTgt spid="155"/>
                                            </p:tgtEl>
                                            <p:attrNameLst>
                                              <p:attrName>ppt_w</p:attrName>
                                            </p:attrNameLst>
                                          </p:cBhvr>
                                          <p:tavLst>
                                            <p:tav tm="0">
                                              <p:val>
                                                <p:fltVal val="0"/>
                                              </p:val>
                                            </p:tav>
                                            <p:tav tm="100000">
                                              <p:val>
                                                <p:strVal val="#ppt_w"/>
                                              </p:val>
                                            </p:tav>
                                          </p:tavLst>
                                        </p:anim>
                                        <p:anim calcmode="lin" valueType="num">
                                          <p:cBhvr>
                                            <p:cTn id="99" dur="500" fill="hold"/>
                                            <p:tgtEl>
                                              <p:spTgt spid="155"/>
                                            </p:tgtEl>
                                            <p:attrNameLst>
                                              <p:attrName>ppt_h</p:attrName>
                                            </p:attrNameLst>
                                          </p:cBhvr>
                                          <p:tavLst>
                                            <p:tav tm="0">
                                              <p:val>
                                                <p:fltVal val="0"/>
                                              </p:val>
                                            </p:tav>
                                            <p:tav tm="100000">
                                              <p:val>
                                                <p:strVal val="#ppt_h"/>
                                              </p:val>
                                            </p:tav>
                                          </p:tavLst>
                                        </p:anim>
                                        <p:animEffect transition="in" filter="fade">
                                          <p:cBhvr>
                                            <p:cTn id="100" dur="500"/>
                                            <p:tgtEl>
                                              <p:spTgt spid="155"/>
                                            </p:tgtEl>
                                          </p:cBhvr>
                                        </p:animEffect>
                                      </p:childTnLst>
                                    </p:cTn>
                                  </p:par>
                                  <p:par>
                                    <p:cTn id="101" presetID="1" presetClass="entr" presetSubtype="0" fill="hold" nodeType="withEffect">
                                      <p:stCondLst>
                                        <p:cond delay="200"/>
                                      </p:stCondLst>
                                      <p:childTnLst>
                                        <p:set>
                                          <p:cBhvr>
                                            <p:cTn id="102" dur="1" fill="hold">
                                              <p:stCondLst>
                                                <p:cond delay="0"/>
                                              </p:stCondLst>
                                            </p:cTn>
                                            <p:tgtEl>
                                              <p:spTgt spid="149"/>
                                            </p:tgtEl>
                                            <p:attrNameLst>
                                              <p:attrName>style.visibility</p:attrName>
                                            </p:attrNameLst>
                                          </p:cBhvr>
                                          <p:to>
                                            <p:strVal val="visible"/>
                                          </p:to>
                                        </p:set>
                                      </p:childTnLst>
                                    </p:cTn>
                                  </p:par>
                                  <p:par>
                                    <p:cTn id="103" presetID="53" presetClass="entr" presetSubtype="16" fill="hold" nodeType="withEffect">
                                      <p:stCondLst>
                                        <p:cond delay="200"/>
                                      </p:stCondLst>
                                      <p:childTnLst>
                                        <p:set>
                                          <p:cBhvr>
                                            <p:cTn id="104" dur="1" fill="hold">
                                              <p:stCondLst>
                                                <p:cond delay="0"/>
                                              </p:stCondLst>
                                            </p:cTn>
                                            <p:tgtEl>
                                              <p:spTgt spid="149"/>
                                            </p:tgtEl>
                                            <p:attrNameLst>
                                              <p:attrName>style.visibility</p:attrName>
                                            </p:attrNameLst>
                                          </p:cBhvr>
                                          <p:to>
                                            <p:strVal val="visible"/>
                                          </p:to>
                                        </p:set>
                                        <p:anim calcmode="lin" valueType="num">
                                          <p:cBhvr>
                                            <p:cTn id="105" dur="500" fill="hold"/>
                                            <p:tgtEl>
                                              <p:spTgt spid="149"/>
                                            </p:tgtEl>
                                            <p:attrNameLst>
                                              <p:attrName>ppt_w</p:attrName>
                                            </p:attrNameLst>
                                          </p:cBhvr>
                                          <p:tavLst>
                                            <p:tav tm="0">
                                              <p:val>
                                                <p:fltVal val="0"/>
                                              </p:val>
                                            </p:tav>
                                            <p:tav tm="100000">
                                              <p:val>
                                                <p:strVal val="#ppt_w"/>
                                              </p:val>
                                            </p:tav>
                                          </p:tavLst>
                                        </p:anim>
                                        <p:anim calcmode="lin" valueType="num">
                                          <p:cBhvr>
                                            <p:cTn id="106" dur="500" fill="hold"/>
                                            <p:tgtEl>
                                              <p:spTgt spid="149"/>
                                            </p:tgtEl>
                                            <p:attrNameLst>
                                              <p:attrName>ppt_h</p:attrName>
                                            </p:attrNameLst>
                                          </p:cBhvr>
                                          <p:tavLst>
                                            <p:tav tm="0">
                                              <p:val>
                                                <p:fltVal val="0"/>
                                              </p:val>
                                            </p:tav>
                                            <p:tav tm="100000">
                                              <p:val>
                                                <p:strVal val="#ppt_h"/>
                                              </p:val>
                                            </p:tav>
                                          </p:tavLst>
                                        </p:anim>
                                        <p:animEffect transition="in" filter="fade">
                                          <p:cBhvr>
                                            <p:cTn id="107" dur="500"/>
                                            <p:tgtEl>
                                              <p:spTgt spid="149"/>
                                            </p:tgtEl>
                                          </p:cBhvr>
                                        </p:animEffect>
                                      </p:childTnLst>
                                    </p:cTn>
                                  </p:par>
                                  <p:par>
                                    <p:cTn id="108" presetID="42" presetClass="path" presetSubtype="0" fill="hold" nodeType="withEffect">
                                      <p:stCondLst>
                                        <p:cond delay="200"/>
                                      </p:stCondLst>
                                      <p:childTnLst>
                                        <p:animMotion origin="layout" path="M 5.55556E-7 -4.5679E-6 L 0.14375 0.17223 " pathEditMode="relative" rAng="0" ptsTypes="AA">
                                          <p:cBhvr>
                                            <p:cTn id="109" dur="500" spd="-100000" fill="hold"/>
                                            <p:tgtEl>
                                              <p:spTgt spid="149"/>
                                            </p:tgtEl>
                                            <p:attrNameLst>
                                              <p:attrName>ppt_x</p:attrName>
                                              <p:attrName>ppt_y</p:attrName>
                                            </p:attrNameLst>
                                          </p:cBhvr>
                                          <p:rCtr x="7187" y="8611"/>
                                        </p:animMotion>
                                      </p:childTnLst>
                                    </p:cTn>
                                  </p:par>
                                  <p:par>
                                    <p:cTn id="110" presetID="1" presetClass="entr" presetSubtype="0" fill="hold" nodeType="withEffect">
                                      <p:stCondLst>
                                        <p:cond delay="600"/>
                                      </p:stCondLst>
                                      <p:childTnLst>
                                        <p:set>
                                          <p:cBhvr>
                                            <p:cTn id="111" dur="1" fill="hold">
                                              <p:stCondLst>
                                                <p:cond delay="0"/>
                                              </p:stCondLst>
                                            </p:cTn>
                                            <p:tgtEl>
                                              <p:spTgt spid="145"/>
                                            </p:tgtEl>
                                            <p:attrNameLst>
                                              <p:attrName>style.visibility</p:attrName>
                                            </p:attrNameLst>
                                          </p:cBhvr>
                                          <p:to>
                                            <p:strVal val="visible"/>
                                          </p:to>
                                        </p:set>
                                      </p:childTnLst>
                                    </p:cTn>
                                  </p:par>
                                  <p:par>
                                    <p:cTn id="112" presetID="53" presetClass="entr" presetSubtype="16" fill="hold" nodeType="withEffect">
                                      <p:stCondLst>
                                        <p:cond delay="600"/>
                                      </p:stCondLst>
                                      <p:childTnLst>
                                        <p:set>
                                          <p:cBhvr>
                                            <p:cTn id="113" dur="1" fill="hold">
                                              <p:stCondLst>
                                                <p:cond delay="0"/>
                                              </p:stCondLst>
                                            </p:cTn>
                                            <p:tgtEl>
                                              <p:spTgt spid="145"/>
                                            </p:tgtEl>
                                            <p:attrNameLst>
                                              <p:attrName>style.visibility</p:attrName>
                                            </p:attrNameLst>
                                          </p:cBhvr>
                                          <p:to>
                                            <p:strVal val="visible"/>
                                          </p:to>
                                        </p:set>
                                        <p:anim calcmode="lin" valueType="num">
                                          <p:cBhvr>
                                            <p:cTn id="114" dur="500" fill="hold"/>
                                            <p:tgtEl>
                                              <p:spTgt spid="145"/>
                                            </p:tgtEl>
                                            <p:attrNameLst>
                                              <p:attrName>ppt_w</p:attrName>
                                            </p:attrNameLst>
                                          </p:cBhvr>
                                          <p:tavLst>
                                            <p:tav tm="0">
                                              <p:val>
                                                <p:fltVal val="0"/>
                                              </p:val>
                                            </p:tav>
                                            <p:tav tm="100000">
                                              <p:val>
                                                <p:strVal val="#ppt_w"/>
                                              </p:val>
                                            </p:tav>
                                          </p:tavLst>
                                        </p:anim>
                                        <p:anim calcmode="lin" valueType="num">
                                          <p:cBhvr>
                                            <p:cTn id="115" dur="500" fill="hold"/>
                                            <p:tgtEl>
                                              <p:spTgt spid="145"/>
                                            </p:tgtEl>
                                            <p:attrNameLst>
                                              <p:attrName>ppt_h</p:attrName>
                                            </p:attrNameLst>
                                          </p:cBhvr>
                                          <p:tavLst>
                                            <p:tav tm="0">
                                              <p:val>
                                                <p:fltVal val="0"/>
                                              </p:val>
                                            </p:tav>
                                            <p:tav tm="100000">
                                              <p:val>
                                                <p:strVal val="#ppt_h"/>
                                              </p:val>
                                            </p:tav>
                                          </p:tavLst>
                                        </p:anim>
                                        <p:animEffect transition="in" filter="fade">
                                          <p:cBhvr>
                                            <p:cTn id="116" dur="500"/>
                                            <p:tgtEl>
                                              <p:spTgt spid="145"/>
                                            </p:tgtEl>
                                          </p:cBhvr>
                                        </p:animEffect>
                                      </p:childTnLst>
                                    </p:cTn>
                                  </p:par>
                                  <p:par>
                                    <p:cTn id="117" presetID="42" presetClass="path" presetSubtype="0" fill="hold" nodeType="withEffect">
                                      <p:stCondLst>
                                        <p:cond delay="600"/>
                                      </p:stCondLst>
                                      <p:childTnLst>
                                        <p:animMotion origin="layout" path="M -2.77778E-7 3.20988E-6 L 0.13507 0.28333 " pathEditMode="relative" rAng="0" ptsTypes="AA">
                                          <p:cBhvr>
                                            <p:cTn id="118" dur="500" spd="-100000" fill="hold"/>
                                            <p:tgtEl>
                                              <p:spTgt spid="145"/>
                                            </p:tgtEl>
                                            <p:attrNameLst>
                                              <p:attrName>ppt_x</p:attrName>
                                              <p:attrName>ppt_y</p:attrName>
                                            </p:attrNameLst>
                                          </p:cBhvr>
                                          <p:rCtr x="6753" y="14167"/>
                                        </p:animMotion>
                                      </p:childTnLst>
                                    </p:cTn>
                                  </p:par>
                                  <p:par>
                                    <p:cTn id="119" presetID="1" presetClass="entr" presetSubtype="0" fill="hold" grpId="0" nodeType="withEffect">
                                      <p:stCondLst>
                                        <p:cond delay="400"/>
                                      </p:stCondLst>
                                      <p:childTnLst>
                                        <p:set>
                                          <p:cBhvr>
                                            <p:cTn id="120" dur="1" fill="hold">
                                              <p:stCondLst>
                                                <p:cond delay="0"/>
                                              </p:stCondLst>
                                            </p:cTn>
                                            <p:tgtEl>
                                              <p:spTgt spid="105"/>
                                            </p:tgtEl>
                                            <p:attrNameLst>
                                              <p:attrName>style.visibility</p:attrName>
                                            </p:attrNameLst>
                                          </p:cBhvr>
                                          <p:to>
                                            <p:strVal val="visible"/>
                                          </p:to>
                                        </p:set>
                                      </p:childTnLst>
                                    </p:cTn>
                                  </p:par>
                                  <p:par>
                                    <p:cTn id="121" presetID="53" presetClass="entr" presetSubtype="16" fill="hold" grpId="1" nodeType="withEffect">
                                      <p:stCondLst>
                                        <p:cond delay="400"/>
                                      </p:stCondLst>
                                      <p:childTnLst>
                                        <p:set>
                                          <p:cBhvr>
                                            <p:cTn id="122" dur="1" fill="hold">
                                              <p:stCondLst>
                                                <p:cond delay="0"/>
                                              </p:stCondLst>
                                            </p:cTn>
                                            <p:tgtEl>
                                              <p:spTgt spid="105"/>
                                            </p:tgtEl>
                                            <p:attrNameLst>
                                              <p:attrName>style.visibility</p:attrName>
                                            </p:attrNameLst>
                                          </p:cBhvr>
                                          <p:to>
                                            <p:strVal val="visible"/>
                                          </p:to>
                                        </p:set>
                                        <p:anim calcmode="lin" valueType="num">
                                          <p:cBhvr>
                                            <p:cTn id="123" dur="500" fill="hold"/>
                                            <p:tgtEl>
                                              <p:spTgt spid="105"/>
                                            </p:tgtEl>
                                            <p:attrNameLst>
                                              <p:attrName>ppt_w</p:attrName>
                                            </p:attrNameLst>
                                          </p:cBhvr>
                                          <p:tavLst>
                                            <p:tav tm="0">
                                              <p:val>
                                                <p:fltVal val="0"/>
                                              </p:val>
                                            </p:tav>
                                            <p:tav tm="100000">
                                              <p:val>
                                                <p:strVal val="#ppt_w"/>
                                              </p:val>
                                            </p:tav>
                                          </p:tavLst>
                                        </p:anim>
                                        <p:anim calcmode="lin" valueType="num">
                                          <p:cBhvr>
                                            <p:cTn id="124" dur="500" fill="hold"/>
                                            <p:tgtEl>
                                              <p:spTgt spid="105"/>
                                            </p:tgtEl>
                                            <p:attrNameLst>
                                              <p:attrName>ppt_h</p:attrName>
                                            </p:attrNameLst>
                                          </p:cBhvr>
                                          <p:tavLst>
                                            <p:tav tm="0">
                                              <p:val>
                                                <p:fltVal val="0"/>
                                              </p:val>
                                            </p:tav>
                                            <p:tav tm="100000">
                                              <p:val>
                                                <p:strVal val="#ppt_h"/>
                                              </p:val>
                                            </p:tav>
                                          </p:tavLst>
                                        </p:anim>
                                        <p:animEffect transition="in" filter="fade">
                                          <p:cBhvr>
                                            <p:cTn id="125" dur="500"/>
                                            <p:tgtEl>
                                              <p:spTgt spid="105"/>
                                            </p:tgtEl>
                                          </p:cBhvr>
                                        </p:animEffect>
                                      </p:childTnLst>
                                    </p:cTn>
                                  </p:par>
                                  <p:par>
                                    <p:cTn id="126" presetID="42" presetClass="path" presetSubtype="0" fill="hold" grpId="2" nodeType="withEffect">
                                      <p:stCondLst>
                                        <p:cond delay="400"/>
                                      </p:stCondLst>
                                      <p:childTnLst>
                                        <p:animMotion origin="layout" path="M -3.33333E-6 1.23457E-6 L 0.0625 0.20555 " pathEditMode="relative" rAng="0" ptsTypes="AA">
                                          <p:cBhvr>
                                            <p:cTn id="127" dur="500" spd="-100000" fill="hold"/>
                                            <p:tgtEl>
                                              <p:spTgt spid="105"/>
                                            </p:tgtEl>
                                            <p:attrNameLst>
                                              <p:attrName>ppt_x</p:attrName>
                                              <p:attrName>ppt_y</p:attrName>
                                            </p:attrNameLst>
                                          </p:cBhvr>
                                          <p:rCtr x="3125" y="10278"/>
                                        </p:animMotion>
                                      </p:childTnLst>
                                    </p:cTn>
                                  </p:par>
                                  <p:par>
                                    <p:cTn id="128" presetID="1" presetClass="entr" presetSubtype="0" fill="hold" grpId="0" nodeType="withEffect">
                                      <p:stCondLst>
                                        <p:cond delay="200"/>
                                      </p:stCondLst>
                                      <p:childTnLst>
                                        <p:set>
                                          <p:cBhvr>
                                            <p:cTn id="129" dur="1" fill="hold">
                                              <p:stCondLst>
                                                <p:cond delay="0"/>
                                              </p:stCondLst>
                                            </p:cTn>
                                            <p:tgtEl>
                                              <p:spTgt spid="148"/>
                                            </p:tgtEl>
                                            <p:attrNameLst>
                                              <p:attrName>style.visibility</p:attrName>
                                            </p:attrNameLst>
                                          </p:cBhvr>
                                          <p:to>
                                            <p:strVal val="visible"/>
                                          </p:to>
                                        </p:set>
                                      </p:childTnLst>
                                    </p:cTn>
                                  </p:par>
                                  <p:par>
                                    <p:cTn id="130" presetID="53" presetClass="entr" presetSubtype="16" fill="hold" grpId="1" nodeType="withEffect">
                                      <p:stCondLst>
                                        <p:cond delay="200"/>
                                      </p:stCondLst>
                                      <p:childTnLst>
                                        <p:set>
                                          <p:cBhvr>
                                            <p:cTn id="131" dur="1" fill="hold">
                                              <p:stCondLst>
                                                <p:cond delay="0"/>
                                              </p:stCondLst>
                                            </p:cTn>
                                            <p:tgtEl>
                                              <p:spTgt spid="148"/>
                                            </p:tgtEl>
                                            <p:attrNameLst>
                                              <p:attrName>style.visibility</p:attrName>
                                            </p:attrNameLst>
                                          </p:cBhvr>
                                          <p:to>
                                            <p:strVal val="visible"/>
                                          </p:to>
                                        </p:set>
                                        <p:anim calcmode="lin" valueType="num">
                                          <p:cBhvr>
                                            <p:cTn id="132" dur="500" fill="hold"/>
                                            <p:tgtEl>
                                              <p:spTgt spid="148"/>
                                            </p:tgtEl>
                                            <p:attrNameLst>
                                              <p:attrName>ppt_w</p:attrName>
                                            </p:attrNameLst>
                                          </p:cBhvr>
                                          <p:tavLst>
                                            <p:tav tm="0">
                                              <p:val>
                                                <p:fltVal val="0"/>
                                              </p:val>
                                            </p:tav>
                                            <p:tav tm="100000">
                                              <p:val>
                                                <p:strVal val="#ppt_w"/>
                                              </p:val>
                                            </p:tav>
                                          </p:tavLst>
                                        </p:anim>
                                        <p:anim calcmode="lin" valueType="num">
                                          <p:cBhvr>
                                            <p:cTn id="133" dur="500" fill="hold"/>
                                            <p:tgtEl>
                                              <p:spTgt spid="148"/>
                                            </p:tgtEl>
                                            <p:attrNameLst>
                                              <p:attrName>ppt_h</p:attrName>
                                            </p:attrNameLst>
                                          </p:cBhvr>
                                          <p:tavLst>
                                            <p:tav tm="0">
                                              <p:val>
                                                <p:fltVal val="0"/>
                                              </p:val>
                                            </p:tav>
                                            <p:tav tm="100000">
                                              <p:val>
                                                <p:strVal val="#ppt_h"/>
                                              </p:val>
                                            </p:tav>
                                          </p:tavLst>
                                        </p:anim>
                                        <p:animEffect transition="in" filter="fade">
                                          <p:cBhvr>
                                            <p:cTn id="134" dur="500"/>
                                            <p:tgtEl>
                                              <p:spTgt spid="148"/>
                                            </p:tgtEl>
                                          </p:cBhvr>
                                        </p:animEffect>
                                      </p:childTnLst>
                                    </p:cTn>
                                  </p:par>
                                  <p:par>
                                    <p:cTn id="135" presetID="42" presetClass="path" presetSubtype="0" fill="hold" grpId="2" nodeType="withEffect">
                                      <p:stCondLst>
                                        <p:cond delay="200"/>
                                      </p:stCondLst>
                                      <p:childTnLst>
                                        <p:animMotion origin="layout" path="M 5.55556E-7 -1.97531E-6 L -0.01372 0.35 " pathEditMode="relative" rAng="0" ptsTypes="AA">
                                          <p:cBhvr>
                                            <p:cTn id="136" dur="500" spd="-100000" fill="hold"/>
                                            <p:tgtEl>
                                              <p:spTgt spid="148"/>
                                            </p:tgtEl>
                                            <p:attrNameLst>
                                              <p:attrName>ppt_x</p:attrName>
                                              <p:attrName>ppt_y</p:attrName>
                                            </p:attrNameLst>
                                          </p:cBhvr>
                                          <p:rCtr x="-694" y="17500"/>
                                        </p:animMotion>
                                      </p:childTnLst>
                                    </p:cTn>
                                  </p:par>
                                  <p:par>
                                    <p:cTn id="137" presetID="35" presetClass="path" presetSubtype="0" fill="hold" grpId="2" nodeType="withEffect">
                                      <p:stCondLst>
                                        <p:cond delay="200"/>
                                      </p:stCondLst>
                                      <p:childTnLst>
                                        <p:animMotion origin="layout" path="M 2.5E-6 -3.58025E-6 L 0.16875 -0.04074 " pathEditMode="relative" rAng="0" ptsTypes="AA">
                                          <p:cBhvr>
                                            <p:cTn id="138" dur="500" spd="-100000" fill="hold"/>
                                            <p:tgtEl>
                                              <p:spTgt spid="155"/>
                                            </p:tgtEl>
                                            <p:attrNameLst>
                                              <p:attrName>ppt_x</p:attrName>
                                              <p:attrName>ppt_y</p:attrName>
                                            </p:attrNameLst>
                                          </p:cBhvr>
                                          <p:rCtr x="8438" y="-2037"/>
                                        </p:animMotion>
                                      </p:childTnLst>
                                    </p:cTn>
                                  </p:par>
                                  <p:par>
                                    <p:cTn id="139" presetID="1" presetClass="entr" presetSubtype="0" fill="hold" nodeType="withEffect">
                                      <p:stCondLst>
                                        <p:cond delay="600"/>
                                      </p:stCondLst>
                                      <p:childTnLst>
                                        <p:set>
                                          <p:cBhvr>
                                            <p:cTn id="140" dur="1" fill="hold">
                                              <p:stCondLst>
                                                <p:cond delay="0"/>
                                              </p:stCondLst>
                                            </p:cTn>
                                            <p:tgtEl>
                                              <p:spTgt spid="142"/>
                                            </p:tgtEl>
                                            <p:attrNameLst>
                                              <p:attrName>style.visibility</p:attrName>
                                            </p:attrNameLst>
                                          </p:cBhvr>
                                          <p:to>
                                            <p:strVal val="visible"/>
                                          </p:to>
                                        </p:set>
                                      </p:childTnLst>
                                    </p:cTn>
                                  </p:par>
                                  <p:par>
                                    <p:cTn id="141" presetID="53" presetClass="entr" presetSubtype="16" fill="hold" nodeType="withEffect">
                                      <p:stCondLst>
                                        <p:cond delay="600"/>
                                      </p:stCondLst>
                                      <p:childTnLst>
                                        <p:set>
                                          <p:cBhvr>
                                            <p:cTn id="142" dur="1" fill="hold">
                                              <p:stCondLst>
                                                <p:cond delay="0"/>
                                              </p:stCondLst>
                                            </p:cTn>
                                            <p:tgtEl>
                                              <p:spTgt spid="142"/>
                                            </p:tgtEl>
                                            <p:attrNameLst>
                                              <p:attrName>style.visibility</p:attrName>
                                            </p:attrNameLst>
                                          </p:cBhvr>
                                          <p:to>
                                            <p:strVal val="visible"/>
                                          </p:to>
                                        </p:set>
                                        <p:anim calcmode="lin" valueType="num">
                                          <p:cBhvr>
                                            <p:cTn id="143" dur="500" fill="hold"/>
                                            <p:tgtEl>
                                              <p:spTgt spid="142"/>
                                            </p:tgtEl>
                                            <p:attrNameLst>
                                              <p:attrName>ppt_w</p:attrName>
                                            </p:attrNameLst>
                                          </p:cBhvr>
                                          <p:tavLst>
                                            <p:tav tm="0">
                                              <p:val>
                                                <p:fltVal val="0"/>
                                              </p:val>
                                            </p:tav>
                                            <p:tav tm="100000">
                                              <p:val>
                                                <p:strVal val="#ppt_w"/>
                                              </p:val>
                                            </p:tav>
                                          </p:tavLst>
                                        </p:anim>
                                        <p:anim calcmode="lin" valueType="num">
                                          <p:cBhvr>
                                            <p:cTn id="144" dur="500" fill="hold"/>
                                            <p:tgtEl>
                                              <p:spTgt spid="142"/>
                                            </p:tgtEl>
                                            <p:attrNameLst>
                                              <p:attrName>ppt_h</p:attrName>
                                            </p:attrNameLst>
                                          </p:cBhvr>
                                          <p:tavLst>
                                            <p:tav tm="0">
                                              <p:val>
                                                <p:fltVal val="0"/>
                                              </p:val>
                                            </p:tav>
                                            <p:tav tm="100000">
                                              <p:val>
                                                <p:strVal val="#ppt_h"/>
                                              </p:val>
                                            </p:tav>
                                          </p:tavLst>
                                        </p:anim>
                                        <p:animEffect transition="in" filter="fade">
                                          <p:cBhvr>
                                            <p:cTn id="145" dur="500"/>
                                            <p:tgtEl>
                                              <p:spTgt spid="142"/>
                                            </p:tgtEl>
                                          </p:cBhvr>
                                        </p:animEffect>
                                      </p:childTnLst>
                                    </p:cTn>
                                  </p:par>
                                  <p:par>
                                    <p:cTn id="146" presetID="42" presetClass="path" presetSubtype="0" fill="hold" nodeType="withEffect">
                                      <p:stCondLst>
                                        <p:cond delay="600"/>
                                      </p:stCondLst>
                                      <p:childTnLst>
                                        <p:animMotion origin="layout" path="M -2.22222E-6 4.93827E-6 L -0.04757 0.38549 " pathEditMode="relative" rAng="0" ptsTypes="AA">
                                          <p:cBhvr>
                                            <p:cTn id="147" dur="500" spd="-100000" fill="hold"/>
                                            <p:tgtEl>
                                              <p:spTgt spid="142"/>
                                            </p:tgtEl>
                                            <p:attrNameLst>
                                              <p:attrName>ppt_x</p:attrName>
                                              <p:attrName>ppt_y</p:attrName>
                                            </p:attrNameLst>
                                          </p:cBhvr>
                                          <p:rCtr x="-2378" y="19259"/>
                                        </p:animMotion>
                                      </p:childTnLst>
                                    </p:cTn>
                                  </p:par>
                                  <p:par>
                                    <p:cTn id="148" presetID="1" presetClass="entr" presetSubtype="0" fill="hold" nodeType="withEffect">
                                      <p:stCondLst>
                                        <p:cond delay="0"/>
                                      </p:stCondLst>
                                      <p:childTnLst>
                                        <p:set>
                                          <p:cBhvr>
                                            <p:cTn id="149" dur="1" fill="hold">
                                              <p:stCondLst>
                                                <p:cond delay="0"/>
                                              </p:stCondLst>
                                            </p:cTn>
                                            <p:tgtEl>
                                              <p:spTgt spid="109"/>
                                            </p:tgtEl>
                                            <p:attrNameLst>
                                              <p:attrName>style.visibility</p:attrName>
                                            </p:attrNameLst>
                                          </p:cBhvr>
                                          <p:to>
                                            <p:strVal val="visible"/>
                                          </p:to>
                                        </p:set>
                                      </p:childTnLst>
                                    </p:cTn>
                                  </p:par>
                                  <p:par>
                                    <p:cTn id="150" presetID="42" presetClass="path" presetSubtype="0" fill="hold" nodeType="withEffect">
                                      <p:stCondLst>
                                        <p:cond delay="0"/>
                                      </p:stCondLst>
                                      <p:childTnLst>
                                        <p:animMotion origin="layout" path="M 4.16667E-6 -3.20988E-6 L -0.0875 0.25895 " pathEditMode="relative" rAng="0" ptsTypes="AA">
                                          <p:cBhvr>
                                            <p:cTn id="151" dur="500" spd="-100000" fill="hold"/>
                                            <p:tgtEl>
                                              <p:spTgt spid="109"/>
                                            </p:tgtEl>
                                            <p:attrNameLst>
                                              <p:attrName>ppt_x</p:attrName>
                                              <p:attrName>ppt_y</p:attrName>
                                            </p:attrNameLst>
                                          </p:cBhvr>
                                          <p:rCtr x="-4375" y="12932"/>
                                        </p:animMotion>
                                      </p:childTnLst>
                                    </p:cTn>
                                  </p:par>
                                  <p:par>
                                    <p:cTn id="152" presetID="53" presetClass="entr" presetSubtype="16" fill="hold" nodeType="withEffect">
                                      <p:stCondLst>
                                        <p:cond delay="0"/>
                                      </p:stCondLst>
                                      <p:childTnLst>
                                        <p:set>
                                          <p:cBhvr>
                                            <p:cTn id="153" dur="1" fill="hold">
                                              <p:stCondLst>
                                                <p:cond delay="0"/>
                                              </p:stCondLst>
                                            </p:cTn>
                                            <p:tgtEl>
                                              <p:spTgt spid="109"/>
                                            </p:tgtEl>
                                            <p:attrNameLst>
                                              <p:attrName>style.visibility</p:attrName>
                                            </p:attrNameLst>
                                          </p:cBhvr>
                                          <p:to>
                                            <p:strVal val="visible"/>
                                          </p:to>
                                        </p:set>
                                        <p:anim calcmode="lin" valueType="num">
                                          <p:cBhvr>
                                            <p:cTn id="154" dur="500" fill="hold"/>
                                            <p:tgtEl>
                                              <p:spTgt spid="109"/>
                                            </p:tgtEl>
                                            <p:attrNameLst>
                                              <p:attrName>ppt_w</p:attrName>
                                            </p:attrNameLst>
                                          </p:cBhvr>
                                          <p:tavLst>
                                            <p:tav tm="0">
                                              <p:val>
                                                <p:fltVal val="0"/>
                                              </p:val>
                                            </p:tav>
                                            <p:tav tm="100000">
                                              <p:val>
                                                <p:strVal val="#ppt_w"/>
                                              </p:val>
                                            </p:tav>
                                          </p:tavLst>
                                        </p:anim>
                                        <p:anim calcmode="lin" valueType="num">
                                          <p:cBhvr>
                                            <p:cTn id="155" dur="500" fill="hold"/>
                                            <p:tgtEl>
                                              <p:spTgt spid="109"/>
                                            </p:tgtEl>
                                            <p:attrNameLst>
                                              <p:attrName>ppt_h</p:attrName>
                                            </p:attrNameLst>
                                          </p:cBhvr>
                                          <p:tavLst>
                                            <p:tav tm="0">
                                              <p:val>
                                                <p:fltVal val="0"/>
                                              </p:val>
                                            </p:tav>
                                            <p:tav tm="100000">
                                              <p:val>
                                                <p:strVal val="#ppt_h"/>
                                              </p:val>
                                            </p:tav>
                                          </p:tavLst>
                                        </p:anim>
                                        <p:animEffect transition="in" filter="fade">
                                          <p:cBhvr>
                                            <p:cTn id="156" dur="500"/>
                                            <p:tgtEl>
                                              <p:spTgt spid="109"/>
                                            </p:tgtEl>
                                          </p:cBhvr>
                                        </p:animEffect>
                                      </p:childTnLst>
                                    </p:cTn>
                                  </p:par>
                                  <p:par>
                                    <p:cTn id="157" presetID="1" presetClass="entr" presetSubtype="0" fill="hold" nodeType="withEffect">
                                      <p:stCondLst>
                                        <p:cond delay="400"/>
                                      </p:stCondLst>
                                      <p:childTnLst>
                                        <p:set>
                                          <p:cBhvr>
                                            <p:cTn id="158" dur="1" fill="hold">
                                              <p:stCondLst>
                                                <p:cond delay="0"/>
                                              </p:stCondLst>
                                            </p:cTn>
                                            <p:tgtEl>
                                              <p:spTgt spid="152"/>
                                            </p:tgtEl>
                                            <p:attrNameLst>
                                              <p:attrName>style.visibility</p:attrName>
                                            </p:attrNameLst>
                                          </p:cBhvr>
                                          <p:to>
                                            <p:strVal val="visible"/>
                                          </p:to>
                                        </p:set>
                                      </p:childTnLst>
                                    </p:cTn>
                                  </p:par>
                                  <p:par>
                                    <p:cTn id="159" presetID="53" presetClass="entr" presetSubtype="16" fill="hold" nodeType="withEffect">
                                      <p:stCondLst>
                                        <p:cond delay="400"/>
                                      </p:stCondLst>
                                      <p:childTnLst>
                                        <p:set>
                                          <p:cBhvr>
                                            <p:cTn id="160" dur="1" fill="hold">
                                              <p:stCondLst>
                                                <p:cond delay="0"/>
                                              </p:stCondLst>
                                            </p:cTn>
                                            <p:tgtEl>
                                              <p:spTgt spid="152"/>
                                            </p:tgtEl>
                                            <p:attrNameLst>
                                              <p:attrName>style.visibility</p:attrName>
                                            </p:attrNameLst>
                                          </p:cBhvr>
                                          <p:to>
                                            <p:strVal val="visible"/>
                                          </p:to>
                                        </p:set>
                                        <p:anim calcmode="lin" valueType="num">
                                          <p:cBhvr>
                                            <p:cTn id="161" dur="500" fill="hold"/>
                                            <p:tgtEl>
                                              <p:spTgt spid="152"/>
                                            </p:tgtEl>
                                            <p:attrNameLst>
                                              <p:attrName>ppt_w</p:attrName>
                                            </p:attrNameLst>
                                          </p:cBhvr>
                                          <p:tavLst>
                                            <p:tav tm="0">
                                              <p:val>
                                                <p:fltVal val="0"/>
                                              </p:val>
                                            </p:tav>
                                            <p:tav tm="100000">
                                              <p:val>
                                                <p:strVal val="#ppt_w"/>
                                              </p:val>
                                            </p:tav>
                                          </p:tavLst>
                                        </p:anim>
                                        <p:anim calcmode="lin" valueType="num">
                                          <p:cBhvr>
                                            <p:cTn id="162" dur="500" fill="hold"/>
                                            <p:tgtEl>
                                              <p:spTgt spid="152"/>
                                            </p:tgtEl>
                                            <p:attrNameLst>
                                              <p:attrName>ppt_h</p:attrName>
                                            </p:attrNameLst>
                                          </p:cBhvr>
                                          <p:tavLst>
                                            <p:tav tm="0">
                                              <p:val>
                                                <p:fltVal val="0"/>
                                              </p:val>
                                            </p:tav>
                                            <p:tav tm="100000">
                                              <p:val>
                                                <p:strVal val="#ppt_h"/>
                                              </p:val>
                                            </p:tav>
                                          </p:tavLst>
                                        </p:anim>
                                        <p:animEffect transition="in" filter="fade">
                                          <p:cBhvr>
                                            <p:cTn id="163" dur="500"/>
                                            <p:tgtEl>
                                              <p:spTgt spid="152"/>
                                            </p:tgtEl>
                                          </p:cBhvr>
                                        </p:animEffect>
                                      </p:childTnLst>
                                    </p:cTn>
                                  </p:par>
                                  <p:par>
                                    <p:cTn id="164" presetID="42" presetClass="path" presetSubtype="0" fill="hold" nodeType="withEffect">
                                      <p:stCondLst>
                                        <p:cond delay="400"/>
                                      </p:stCondLst>
                                      <p:childTnLst>
                                        <p:animMotion origin="layout" path="M -4.44444E-6 -4.69136E-6 L -0.18368 0.37439 " pathEditMode="relative" rAng="0" ptsTypes="AA">
                                          <p:cBhvr>
                                            <p:cTn id="165" dur="500" spd="-100000" fill="hold"/>
                                            <p:tgtEl>
                                              <p:spTgt spid="152"/>
                                            </p:tgtEl>
                                            <p:attrNameLst>
                                              <p:attrName>ppt_x</p:attrName>
                                              <p:attrName>ppt_y</p:attrName>
                                            </p:attrNameLst>
                                          </p:cBhvr>
                                          <p:rCtr x="-9184" y="18704"/>
                                        </p:animMotion>
                                      </p:childTnLst>
                                    </p:cTn>
                                  </p:par>
                                  <p:par>
                                    <p:cTn id="166" presetID="1" presetClass="entr" presetSubtype="0" fill="hold" grpId="0" nodeType="withEffect">
                                      <p:stCondLst>
                                        <p:cond delay="600"/>
                                      </p:stCondLst>
                                      <p:childTnLst>
                                        <p:set>
                                          <p:cBhvr>
                                            <p:cTn id="167" dur="1" fill="hold">
                                              <p:stCondLst>
                                                <p:cond delay="0"/>
                                              </p:stCondLst>
                                            </p:cTn>
                                            <p:tgtEl>
                                              <p:spTgt spid="133"/>
                                            </p:tgtEl>
                                            <p:attrNameLst>
                                              <p:attrName>style.visibility</p:attrName>
                                            </p:attrNameLst>
                                          </p:cBhvr>
                                          <p:to>
                                            <p:strVal val="visible"/>
                                          </p:to>
                                        </p:set>
                                      </p:childTnLst>
                                    </p:cTn>
                                  </p:par>
                                  <p:par>
                                    <p:cTn id="168" presetID="53" presetClass="entr" presetSubtype="16" fill="hold" grpId="1" nodeType="withEffect">
                                      <p:stCondLst>
                                        <p:cond delay="60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par>
                                    <p:cTn id="173" presetID="42" presetClass="path" presetSubtype="0" fill="hold" grpId="2" nodeType="withEffect">
                                      <p:stCondLst>
                                        <p:cond delay="600"/>
                                      </p:stCondLst>
                                      <p:childTnLst>
                                        <p:animMotion origin="layout" path="M 8.33333E-7 -2.59259E-6 L -0.19879 0.28334 " pathEditMode="relative" rAng="0" ptsTypes="AA">
                                          <p:cBhvr>
                                            <p:cTn id="174" dur="500" spd="-100000" fill="hold"/>
                                            <p:tgtEl>
                                              <p:spTgt spid="133"/>
                                            </p:tgtEl>
                                            <p:attrNameLst>
                                              <p:attrName>ppt_x</p:attrName>
                                              <p:attrName>ppt_y</p:attrName>
                                            </p:attrNameLst>
                                          </p:cBhvr>
                                          <p:rCtr x="-9948" y="14167"/>
                                        </p:animMotion>
                                      </p:childTnLst>
                                    </p:cTn>
                                  </p:par>
                                </p:childTnLst>
                              </p:cTn>
                            </p:par>
                            <p:par>
                              <p:cTn id="175" fill="hold">
                                <p:stCondLst>
                                  <p:cond delay="3100"/>
                                </p:stCondLst>
                                <p:childTnLst>
                                  <p:par>
                                    <p:cTn id="176" presetID="53" presetClass="entr" presetSubtype="16" fill="hold" grpId="0" nodeType="afterEffect">
                                      <p:stCondLst>
                                        <p:cond delay="0"/>
                                      </p:stCondLst>
                                      <p:childTnLst>
                                        <p:set>
                                          <p:cBhvr>
                                            <p:cTn id="177" dur="1" fill="hold">
                                              <p:stCondLst>
                                                <p:cond delay="0"/>
                                              </p:stCondLst>
                                            </p:cTn>
                                            <p:tgtEl>
                                              <p:spTgt spid="85"/>
                                            </p:tgtEl>
                                            <p:attrNameLst>
                                              <p:attrName>style.visibility</p:attrName>
                                            </p:attrNameLst>
                                          </p:cBhvr>
                                          <p:to>
                                            <p:strVal val="visible"/>
                                          </p:to>
                                        </p:set>
                                        <p:anim calcmode="lin" valueType="num">
                                          <p:cBhvr>
                                            <p:cTn id="178" dur="500" fill="hold"/>
                                            <p:tgtEl>
                                              <p:spTgt spid="85"/>
                                            </p:tgtEl>
                                            <p:attrNameLst>
                                              <p:attrName>ppt_w</p:attrName>
                                            </p:attrNameLst>
                                          </p:cBhvr>
                                          <p:tavLst>
                                            <p:tav tm="0">
                                              <p:val>
                                                <p:fltVal val="0"/>
                                              </p:val>
                                            </p:tav>
                                            <p:tav tm="100000">
                                              <p:val>
                                                <p:strVal val="#ppt_w"/>
                                              </p:val>
                                            </p:tav>
                                          </p:tavLst>
                                        </p:anim>
                                        <p:anim calcmode="lin" valueType="num">
                                          <p:cBhvr>
                                            <p:cTn id="179" dur="500" fill="hold"/>
                                            <p:tgtEl>
                                              <p:spTgt spid="85"/>
                                            </p:tgtEl>
                                            <p:attrNameLst>
                                              <p:attrName>ppt_h</p:attrName>
                                            </p:attrNameLst>
                                          </p:cBhvr>
                                          <p:tavLst>
                                            <p:tav tm="0">
                                              <p:val>
                                                <p:fltVal val="0"/>
                                              </p:val>
                                            </p:tav>
                                            <p:tav tm="100000">
                                              <p:val>
                                                <p:strVal val="#ppt_h"/>
                                              </p:val>
                                            </p:tav>
                                          </p:tavLst>
                                        </p:anim>
                                        <p:animEffect transition="in" filter="fade">
                                          <p:cBhvr>
                                            <p:cTn id="180" dur="500"/>
                                            <p:tgtEl>
                                              <p:spTgt spid="85"/>
                                            </p:tgtEl>
                                          </p:cBhvr>
                                        </p:animEffect>
                                      </p:childTnLst>
                                    </p:cTn>
                                  </p:par>
                                  <p:par>
                                    <p:cTn id="181" presetID="53" presetClass="entr" presetSubtype="16" fill="hold" grpId="0" nodeType="withEffect">
                                      <p:stCondLst>
                                        <p:cond delay="400"/>
                                      </p:stCondLst>
                                      <p:childTnLst>
                                        <p:set>
                                          <p:cBhvr>
                                            <p:cTn id="182" dur="1" fill="hold">
                                              <p:stCondLst>
                                                <p:cond delay="0"/>
                                              </p:stCondLst>
                                            </p:cTn>
                                            <p:tgtEl>
                                              <p:spTgt spid="86"/>
                                            </p:tgtEl>
                                            <p:attrNameLst>
                                              <p:attrName>style.visibility</p:attrName>
                                            </p:attrNameLst>
                                          </p:cBhvr>
                                          <p:to>
                                            <p:strVal val="visible"/>
                                          </p:to>
                                        </p:set>
                                        <p:anim calcmode="lin" valueType="num">
                                          <p:cBhvr>
                                            <p:cTn id="183" dur="500" fill="hold"/>
                                            <p:tgtEl>
                                              <p:spTgt spid="86"/>
                                            </p:tgtEl>
                                            <p:attrNameLst>
                                              <p:attrName>ppt_w</p:attrName>
                                            </p:attrNameLst>
                                          </p:cBhvr>
                                          <p:tavLst>
                                            <p:tav tm="0">
                                              <p:val>
                                                <p:fltVal val="0"/>
                                              </p:val>
                                            </p:tav>
                                            <p:tav tm="100000">
                                              <p:val>
                                                <p:strVal val="#ppt_w"/>
                                              </p:val>
                                            </p:tav>
                                          </p:tavLst>
                                        </p:anim>
                                        <p:anim calcmode="lin" valueType="num">
                                          <p:cBhvr>
                                            <p:cTn id="184" dur="500" fill="hold"/>
                                            <p:tgtEl>
                                              <p:spTgt spid="86"/>
                                            </p:tgtEl>
                                            <p:attrNameLst>
                                              <p:attrName>ppt_h</p:attrName>
                                            </p:attrNameLst>
                                          </p:cBhvr>
                                          <p:tavLst>
                                            <p:tav tm="0">
                                              <p:val>
                                                <p:fltVal val="0"/>
                                              </p:val>
                                            </p:tav>
                                            <p:tav tm="100000">
                                              <p:val>
                                                <p:strVal val="#ppt_h"/>
                                              </p:val>
                                            </p:tav>
                                          </p:tavLst>
                                        </p:anim>
                                        <p:animEffect transition="in" filter="fade">
                                          <p:cBhvr>
                                            <p:cTn id="185" dur="500"/>
                                            <p:tgtEl>
                                              <p:spTgt spid="86"/>
                                            </p:tgtEl>
                                          </p:cBhvr>
                                        </p:animEffect>
                                      </p:childTnLst>
                                    </p:cTn>
                                  </p:par>
                                  <p:par>
                                    <p:cTn id="186" presetID="53" presetClass="entr" presetSubtype="16" fill="hold" nodeType="withEffect">
                                      <p:stCondLst>
                                        <p:cond delay="400"/>
                                      </p:stCondLst>
                                      <p:childTnLst>
                                        <p:set>
                                          <p:cBhvr>
                                            <p:cTn id="187" dur="1" fill="hold">
                                              <p:stCondLst>
                                                <p:cond delay="0"/>
                                              </p:stCondLst>
                                            </p:cTn>
                                            <p:tgtEl>
                                              <p:spTgt spid="87"/>
                                            </p:tgtEl>
                                            <p:attrNameLst>
                                              <p:attrName>style.visibility</p:attrName>
                                            </p:attrNameLst>
                                          </p:cBhvr>
                                          <p:to>
                                            <p:strVal val="visible"/>
                                          </p:to>
                                        </p:set>
                                        <p:anim calcmode="lin" valueType="num">
                                          <p:cBhvr>
                                            <p:cTn id="188" dur="500" fill="hold"/>
                                            <p:tgtEl>
                                              <p:spTgt spid="87"/>
                                            </p:tgtEl>
                                            <p:attrNameLst>
                                              <p:attrName>ppt_w</p:attrName>
                                            </p:attrNameLst>
                                          </p:cBhvr>
                                          <p:tavLst>
                                            <p:tav tm="0">
                                              <p:val>
                                                <p:fltVal val="0"/>
                                              </p:val>
                                            </p:tav>
                                            <p:tav tm="100000">
                                              <p:val>
                                                <p:strVal val="#ppt_w"/>
                                              </p:val>
                                            </p:tav>
                                          </p:tavLst>
                                        </p:anim>
                                        <p:anim calcmode="lin" valueType="num">
                                          <p:cBhvr>
                                            <p:cTn id="189" dur="500" fill="hold"/>
                                            <p:tgtEl>
                                              <p:spTgt spid="87"/>
                                            </p:tgtEl>
                                            <p:attrNameLst>
                                              <p:attrName>ppt_h</p:attrName>
                                            </p:attrNameLst>
                                          </p:cBhvr>
                                          <p:tavLst>
                                            <p:tav tm="0">
                                              <p:val>
                                                <p:fltVal val="0"/>
                                              </p:val>
                                            </p:tav>
                                            <p:tav tm="100000">
                                              <p:val>
                                                <p:strVal val="#ppt_h"/>
                                              </p:val>
                                            </p:tav>
                                          </p:tavLst>
                                        </p:anim>
                                        <p:animEffect transition="in" filter="fade">
                                          <p:cBhvr>
                                            <p:cTn id="190" dur="500"/>
                                            <p:tgtEl>
                                              <p:spTgt spid="87"/>
                                            </p:tgtEl>
                                          </p:cBhvr>
                                        </p:animEffect>
                                      </p:childTnLst>
                                    </p:cTn>
                                  </p:par>
                                  <p:par>
                                    <p:cTn id="191" presetID="53" presetClass="entr" presetSubtype="16" fill="hold" nodeType="withEffect">
                                      <p:stCondLst>
                                        <p:cond delay="200"/>
                                      </p:stCondLst>
                                      <p:childTnLst>
                                        <p:set>
                                          <p:cBhvr>
                                            <p:cTn id="192" dur="1" fill="hold">
                                              <p:stCondLst>
                                                <p:cond delay="0"/>
                                              </p:stCondLst>
                                            </p:cTn>
                                            <p:tgtEl>
                                              <p:spTgt spid="90"/>
                                            </p:tgtEl>
                                            <p:attrNameLst>
                                              <p:attrName>style.visibility</p:attrName>
                                            </p:attrNameLst>
                                          </p:cBhvr>
                                          <p:to>
                                            <p:strVal val="visible"/>
                                          </p:to>
                                        </p:set>
                                        <p:anim calcmode="lin" valueType="num">
                                          <p:cBhvr>
                                            <p:cTn id="193" dur="500" fill="hold"/>
                                            <p:tgtEl>
                                              <p:spTgt spid="90"/>
                                            </p:tgtEl>
                                            <p:attrNameLst>
                                              <p:attrName>ppt_w</p:attrName>
                                            </p:attrNameLst>
                                          </p:cBhvr>
                                          <p:tavLst>
                                            <p:tav tm="0">
                                              <p:val>
                                                <p:fltVal val="0"/>
                                              </p:val>
                                            </p:tav>
                                            <p:tav tm="100000">
                                              <p:val>
                                                <p:strVal val="#ppt_w"/>
                                              </p:val>
                                            </p:tav>
                                          </p:tavLst>
                                        </p:anim>
                                        <p:anim calcmode="lin" valueType="num">
                                          <p:cBhvr>
                                            <p:cTn id="194" dur="500" fill="hold"/>
                                            <p:tgtEl>
                                              <p:spTgt spid="90"/>
                                            </p:tgtEl>
                                            <p:attrNameLst>
                                              <p:attrName>ppt_h</p:attrName>
                                            </p:attrNameLst>
                                          </p:cBhvr>
                                          <p:tavLst>
                                            <p:tav tm="0">
                                              <p:val>
                                                <p:fltVal val="0"/>
                                              </p:val>
                                            </p:tav>
                                            <p:tav tm="100000">
                                              <p:val>
                                                <p:strVal val="#ppt_h"/>
                                              </p:val>
                                            </p:tav>
                                          </p:tavLst>
                                        </p:anim>
                                        <p:animEffect transition="in" filter="fade">
                                          <p:cBhvr>
                                            <p:cTn id="195" dur="500"/>
                                            <p:tgtEl>
                                              <p:spTgt spid="90"/>
                                            </p:tgtEl>
                                          </p:cBhvr>
                                        </p:animEffect>
                                      </p:childTnLst>
                                    </p:cTn>
                                  </p:par>
                                  <p:par>
                                    <p:cTn id="196" presetID="53" presetClass="entr" presetSubtype="16" fill="hold" nodeType="withEffect">
                                      <p:stCondLst>
                                        <p:cond delay="400"/>
                                      </p:stCondLst>
                                      <p:childTnLst>
                                        <p:set>
                                          <p:cBhvr>
                                            <p:cTn id="197" dur="1" fill="hold">
                                              <p:stCondLst>
                                                <p:cond delay="0"/>
                                              </p:stCondLst>
                                            </p:cTn>
                                            <p:tgtEl>
                                              <p:spTgt spid="93"/>
                                            </p:tgtEl>
                                            <p:attrNameLst>
                                              <p:attrName>style.visibility</p:attrName>
                                            </p:attrNameLst>
                                          </p:cBhvr>
                                          <p:to>
                                            <p:strVal val="visible"/>
                                          </p:to>
                                        </p:set>
                                        <p:anim calcmode="lin" valueType="num">
                                          <p:cBhvr>
                                            <p:cTn id="198" dur="500" fill="hold"/>
                                            <p:tgtEl>
                                              <p:spTgt spid="93"/>
                                            </p:tgtEl>
                                            <p:attrNameLst>
                                              <p:attrName>ppt_w</p:attrName>
                                            </p:attrNameLst>
                                          </p:cBhvr>
                                          <p:tavLst>
                                            <p:tav tm="0">
                                              <p:val>
                                                <p:fltVal val="0"/>
                                              </p:val>
                                            </p:tav>
                                            <p:tav tm="100000">
                                              <p:val>
                                                <p:strVal val="#ppt_w"/>
                                              </p:val>
                                            </p:tav>
                                          </p:tavLst>
                                        </p:anim>
                                        <p:anim calcmode="lin" valueType="num">
                                          <p:cBhvr>
                                            <p:cTn id="199" dur="500" fill="hold"/>
                                            <p:tgtEl>
                                              <p:spTgt spid="93"/>
                                            </p:tgtEl>
                                            <p:attrNameLst>
                                              <p:attrName>ppt_h</p:attrName>
                                            </p:attrNameLst>
                                          </p:cBhvr>
                                          <p:tavLst>
                                            <p:tav tm="0">
                                              <p:val>
                                                <p:fltVal val="0"/>
                                              </p:val>
                                            </p:tav>
                                            <p:tav tm="100000">
                                              <p:val>
                                                <p:strVal val="#ppt_h"/>
                                              </p:val>
                                            </p:tav>
                                          </p:tavLst>
                                        </p:anim>
                                        <p:animEffect transition="in" filter="fade">
                                          <p:cBhvr>
                                            <p:cTn id="200" dur="500"/>
                                            <p:tgtEl>
                                              <p:spTgt spid="93"/>
                                            </p:tgtEl>
                                          </p:cBhvr>
                                        </p:animEffect>
                                      </p:childTnLst>
                                    </p:cTn>
                                  </p:par>
                                  <p:par>
                                    <p:cTn id="201" presetID="53" presetClass="entr" presetSubtype="16" fill="hold" grpId="0" nodeType="withEffect">
                                      <p:stCondLst>
                                        <p:cond delay="200"/>
                                      </p:stCondLst>
                                      <p:childTnLst>
                                        <p:set>
                                          <p:cBhvr>
                                            <p:cTn id="202" dur="1" fill="hold">
                                              <p:stCondLst>
                                                <p:cond delay="0"/>
                                              </p:stCondLst>
                                            </p:cTn>
                                            <p:tgtEl>
                                              <p:spTgt spid="96"/>
                                            </p:tgtEl>
                                            <p:attrNameLst>
                                              <p:attrName>style.visibility</p:attrName>
                                            </p:attrNameLst>
                                          </p:cBhvr>
                                          <p:to>
                                            <p:strVal val="visible"/>
                                          </p:to>
                                        </p:set>
                                        <p:anim calcmode="lin" valueType="num">
                                          <p:cBhvr>
                                            <p:cTn id="203" dur="500" fill="hold"/>
                                            <p:tgtEl>
                                              <p:spTgt spid="96"/>
                                            </p:tgtEl>
                                            <p:attrNameLst>
                                              <p:attrName>ppt_w</p:attrName>
                                            </p:attrNameLst>
                                          </p:cBhvr>
                                          <p:tavLst>
                                            <p:tav tm="0">
                                              <p:val>
                                                <p:fltVal val="0"/>
                                              </p:val>
                                            </p:tav>
                                            <p:tav tm="100000">
                                              <p:val>
                                                <p:strVal val="#ppt_w"/>
                                              </p:val>
                                            </p:tav>
                                          </p:tavLst>
                                        </p:anim>
                                        <p:anim calcmode="lin" valueType="num">
                                          <p:cBhvr>
                                            <p:cTn id="204" dur="500" fill="hold"/>
                                            <p:tgtEl>
                                              <p:spTgt spid="96"/>
                                            </p:tgtEl>
                                            <p:attrNameLst>
                                              <p:attrName>ppt_h</p:attrName>
                                            </p:attrNameLst>
                                          </p:cBhvr>
                                          <p:tavLst>
                                            <p:tav tm="0">
                                              <p:val>
                                                <p:fltVal val="0"/>
                                              </p:val>
                                            </p:tav>
                                            <p:tav tm="100000">
                                              <p:val>
                                                <p:strVal val="#ppt_h"/>
                                              </p:val>
                                            </p:tav>
                                          </p:tavLst>
                                        </p:anim>
                                        <p:animEffect transition="in" filter="fade">
                                          <p:cBhvr>
                                            <p:cTn id="205" dur="500"/>
                                            <p:tgtEl>
                                              <p:spTgt spid="96"/>
                                            </p:tgtEl>
                                          </p:cBhvr>
                                        </p:animEffect>
                                      </p:childTnLst>
                                    </p:cTn>
                                  </p:par>
                                  <p:par>
                                    <p:cTn id="206" presetID="2" presetClass="entr" presetSubtype="3" accel="52000" fill="hold" nodeType="withEffect" p14:presetBounceEnd="38000">
                                      <p:stCondLst>
                                        <p:cond delay="200"/>
                                      </p:stCondLst>
                                      <p:childTnLst>
                                        <p:set>
                                          <p:cBhvr>
                                            <p:cTn id="207" dur="1" fill="hold">
                                              <p:stCondLst>
                                                <p:cond delay="0"/>
                                              </p:stCondLst>
                                            </p:cTn>
                                            <p:tgtEl>
                                              <p:spTgt spid="101"/>
                                            </p:tgtEl>
                                            <p:attrNameLst>
                                              <p:attrName>style.visibility</p:attrName>
                                            </p:attrNameLst>
                                          </p:cBhvr>
                                          <p:to>
                                            <p:strVal val="visible"/>
                                          </p:to>
                                        </p:set>
                                        <p:anim calcmode="lin" valueType="num" p14:bounceEnd="38000">
                                          <p:cBhvr additive="base">
                                            <p:cTn id="208" dur="2000" fill="hold"/>
                                            <p:tgtEl>
                                              <p:spTgt spid="101"/>
                                            </p:tgtEl>
                                            <p:attrNameLst>
                                              <p:attrName>ppt_x</p:attrName>
                                            </p:attrNameLst>
                                          </p:cBhvr>
                                          <p:tavLst>
                                            <p:tav tm="0">
                                              <p:val>
                                                <p:strVal val="1+#ppt_w/2"/>
                                              </p:val>
                                            </p:tav>
                                            <p:tav tm="100000">
                                              <p:val>
                                                <p:strVal val="#ppt_x"/>
                                              </p:val>
                                            </p:tav>
                                          </p:tavLst>
                                        </p:anim>
                                        <p:anim calcmode="lin" valueType="num" p14:bounceEnd="38000">
                                          <p:cBhvr additive="base">
                                            <p:cTn id="209" dur="2000" fill="hold"/>
                                            <p:tgtEl>
                                              <p:spTgt spid="101"/>
                                            </p:tgtEl>
                                            <p:attrNameLst>
                                              <p:attrName>ppt_y</p:attrName>
                                            </p:attrNameLst>
                                          </p:cBhvr>
                                          <p:tavLst>
                                            <p:tav tm="0">
                                              <p:val>
                                                <p:strVal val="0-#ppt_h/2"/>
                                              </p:val>
                                            </p:tav>
                                            <p:tav tm="100000">
                                              <p:val>
                                                <p:strVal val="#ppt_y"/>
                                              </p:val>
                                            </p:tav>
                                          </p:tavLst>
                                        </p:anim>
                                      </p:childTnLst>
                                    </p:cTn>
                                  </p:par>
                                  <p:par>
                                    <p:cTn id="210" presetID="2" presetClass="entr" presetSubtype="3" accel="52000" fill="hold" nodeType="withEffect" p14:presetBounceEnd="38000">
                                      <p:stCondLst>
                                        <p:cond delay="200"/>
                                      </p:stCondLst>
                                      <p:childTnLst>
                                        <p:set>
                                          <p:cBhvr>
                                            <p:cTn id="211" dur="1" fill="hold">
                                              <p:stCondLst>
                                                <p:cond delay="0"/>
                                              </p:stCondLst>
                                            </p:cTn>
                                            <p:tgtEl>
                                              <p:spTgt spid="165"/>
                                            </p:tgtEl>
                                            <p:attrNameLst>
                                              <p:attrName>style.visibility</p:attrName>
                                            </p:attrNameLst>
                                          </p:cBhvr>
                                          <p:to>
                                            <p:strVal val="visible"/>
                                          </p:to>
                                        </p:set>
                                        <p:anim calcmode="lin" valueType="num" p14:bounceEnd="38000">
                                          <p:cBhvr additive="base">
                                            <p:cTn id="212" dur="2000" fill="hold"/>
                                            <p:tgtEl>
                                              <p:spTgt spid="165"/>
                                            </p:tgtEl>
                                            <p:attrNameLst>
                                              <p:attrName>ppt_x</p:attrName>
                                            </p:attrNameLst>
                                          </p:cBhvr>
                                          <p:tavLst>
                                            <p:tav tm="0">
                                              <p:val>
                                                <p:strVal val="1+#ppt_w/2"/>
                                              </p:val>
                                            </p:tav>
                                            <p:tav tm="100000">
                                              <p:val>
                                                <p:strVal val="#ppt_x"/>
                                              </p:val>
                                            </p:tav>
                                          </p:tavLst>
                                        </p:anim>
                                        <p:anim calcmode="lin" valueType="num" p14:bounceEnd="38000">
                                          <p:cBhvr additive="base">
                                            <p:cTn id="213" dur="2000" fill="hold"/>
                                            <p:tgtEl>
                                              <p:spTgt spid="165"/>
                                            </p:tgtEl>
                                            <p:attrNameLst>
                                              <p:attrName>ppt_y</p:attrName>
                                            </p:attrNameLst>
                                          </p:cBhvr>
                                          <p:tavLst>
                                            <p:tav tm="0">
                                              <p:val>
                                                <p:strVal val="0-#ppt_h/2"/>
                                              </p:val>
                                            </p:tav>
                                            <p:tav tm="100000">
                                              <p:val>
                                                <p:strVal val="#ppt_y"/>
                                              </p:val>
                                            </p:tav>
                                          </p:tavLst>
                                        </p:anim>
                                      </p:childTnLst>
                                    </p:cTn>
                                  </p:par>
                                  <p:par>
                                    <p:cTn id="214" presetID="2" presetClass="entr" presetSubtype="3" accel="52000" fill="hold" nodeType="withEffect" p14:presetBounceEnd="38000">
                                      <p:stCondLst>
                                        <p:cond delay="200"/>
                                      </p:stCondLst>
                                      <p:childTnLst>
                                        <p:set>
                                          <p:cBhvr>
                                            <p:cTn id="215" dur="1" fill="hold">
                                              <p:stCondLst>
                                                <p:cond delay="0"/>
                                              </p:stCondLst>
                                            </p:cTn>
                                            <p:tgtEl>
                                              <p:spTgt spid="172"/>
                                            </p:tgtEl>
                                            <p:attrNameLst>
                                              <p:attrName>style.visibility</p:attrName>
                                            </p:attrNameLst>
                                          </p:cBhvr>
                                          <p:to>
                                            <p:strVal val="visible"/>
                                          </p:to>
                                        </p:set>
                                        <p:anim calcmode="lin" valueType="num" p14:bounceEnd="38000">
                                          <p:cBhvr additive="base">
                                            <p:cTn id="216" dur="2000" fill="hold"/>
                                            <p:tgtEl>
                                              <p:spTgt spid="172"/>
                                            </p:tgtEl>
                                            <p:attrNameLst>
                                              <p:attrName>ppt_x</p:attrName>
                                            </p:attrNameLst>
                                          </p:cBhvr>
                                          <p:tavLst>
                                            <p:tav tm="0">
                                              <p:val>
                                                <p:strVal val="1+#ppt_w/2"/>
                                              </p:val>
                                            </p:tav>
                                            <p:tav tm="100000">
                                              <p:val>
                                                <p:strVal val="#ppt_x"/>
                                              </p:val>
                                            </p:tav>
                                          </p:tavLst>
                                        </p:anim>
                                        <p:anim calcmode="lin" valueType="num" p14:bounceEnd="38000">
                                          <p:cBhvr additive="base">
                                            <p:cTn id="217" dur="2000" fill="hold"/>
                                            <p:tgtEl>
                                              <p:spTgt spid="172"/>
                                            </p:tgtEl>
                                            <p:attrNameLst>
                                              <p:attrName>ppt_y</p:attrName>
                                            </p:attrNameLst>
                                          </p:cBhvr>
                                          <p:tavLst>
                                            <p:tav tm="0">
                                              <p:val>
                                                <p:strVal val="0-#ppt_h/2"/>
                                              </p:val>
                                            </p:tav>
                                            <p:tav tm="100000">
                                              <p:val>
                                                <p:strVal val="#ppt_y"/>
                                              </p:val>
                                            </p:tav>
                                          </p:tavLst>
                                        </p:anim>
                                      </p:childTnLst>
                                    </p:cTn>
                                  </p:par>
                                  <p:par>
                                    <p:cTn id="218" presetID="2" presetClass="entr" presetSubtype="3" accel="52000" fill="hold" nodeType="withEffect" p14:presetBounceEnd="38000">
                                      <p:stCondLst>
                                        <p:cond delay="200"/>
                                      </p:stCondLst>
                                      <p:childTnLst>
                                        <p:set>
                                          <p:cBhvr>
                                            <p:cTn id="219" dur="1" fill="hold">
                                              <p:stCondLst>
                                                <p:cond delay="0"/>
                                              </p:stCondLst>
                                            </p:cTn>
                                            <p:tgtEl>
                                              <p:spTgt spid="179"/>
                                            </p:tgtEl>
                                            <p:attrNameLst>
                                              <p:attrName>style.visibility</p:attrName>
                                            </p:attrNameLst>
                                          </p:cBhvr>
                                          <p:to>
                                            <p:strVal val="visible"/>
                                          </p:to>
                                        </p:set>
                                        <p:anim calcmode="lin" valueType="num" p14:bounceEnd="38000">
                                          <p:cBhvr additive="base">
                                            <p:cTn id="220" dur="2000" fill="hold"/>
                                            <p:tgtEl>
                                              <p:spTgt spid="179"/>
                                            </p:tgtEl>
                                            <p:attrNameLst>
                                              <p:attrName>ppt_x</p:attrName>
                                            </p:attrNameLst>
                                          </p:cBhvr>
                                          <p:tavLst>
                                            <p:tav tm="0">
                                              <p:val>
                                                <p:strVal val="1+#ppt_w/2"/>
                                              </p:val>
                                            </p:tav>
                                            <p:tav tm="100000">
                                              <p:val>
                                                <p:strVal val="#ppt_x"/>
                                              </p:val>
                                            </p:tav>
                                          </p:tavLst>
                                        </p:anim>
                                        <p:anim calcmode="lin" valueType="num" p14:bounceEnd="38000">
                                          <p:cBhvr additive="base">
                                            <p:cTn id="221" dur="2000" fill="hold"/>
                                            <p:tgtEl>
                                              <p:spTgt spid="179"/>
                                            </p:tgtEl>
                                            <p:attrNameLst>
                                              <p:attrName>ppt_y</p:attrName>
                                            </p:attrNameLst>
                                          </p:cBhvr>
                                          <p:tavLst>
                                            <p:tav tm="0">
                                              <p:val>
                                                <p:strVal val="0-#ppt_h/2"/>
                                              </p:val>
                                            </p:tav>
                                            <p:tav tm="100000">
                                              <p:val>
                                                <p:strVal val="#ppt_y"/>
                                              </p:val>
                                            </p:tav>
                                          </p:tavLst>
                                        </p:anim>
                                      </p:childTnLst>
                                    </p:cTn>
                                  </p:par>
                                </p:childTnLst>
                              </p:cTn>
                            </p:par>
                            <p:par>
                              <p:cTn id="222" fill="hold">
                                <p:stCondLst>
                                  <p:cond delay="5300"/>
                                </p:stCondLst>
                                <p:childTnLst>
                                  <p:par>
                                    <p:cTn id="223" presetID="41" presetClass="entr" presetSubtype="0" fill="hold" grpId="0" nodeType="afterEffect">
                                      <p:stCondLst>
                                        <p:cond delay="0"/>
                                      </p:stCondLst>
                                      <p:iterate type="lt">
                                        <p:tmPct val="10000"/>
                                      </p:iterate>
                                      <p:childTnLst>
                                        <p:set>
                                          <p:cBhvr>
                                            <p:cTn id="224" dur="1" fill="hold">
                                              <p:stCondLst>
                                                <p:cond delay="0"/>
                                              </p:stCondLst>
                                            </p:cTn>
                                            <p:tgtEl>
                                              <p:spTgt spid="100"/>
                                            </p:tgtEl>
                                            <p:attrNameLst>
                                              <p:attrName>style.visibility</p:attrName>
                                            </p:attrNameLst>
                                          </p:cBhvr>
                                          <p:to>
                                            <p:strVal val="visible"/>
                                          </p:to>
                                        </p:set>
                                        <p:anim calcmode="lin" valueType="num">
                                          <p:cBhvr>
                                            <p:cTn id="225"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226" dur="500" fill="hold"/>
                                            <p:tgtEl>
                                              <p:spTgt spid="100"/>
                                            </p:tgtEl>
                                            <p:attrNameLst>
                                              <p:attrName>ppt_y</p:attrName>
                                            </p:attrNameLst>
                                          </p:cBhvr>
                                          <p:tavLst>
                                            <p:tav tm="0">
                                              <p:val>
                                                <p:strVal val="#ppt_y"/>
                                              </p:val>
                                            </p:tav>
                                            <p:tav tm="100000">
                                              <p:val>
                                                <p:strVal val="#ppt_y"/>
                                              </p:val>
                                            </p:tav>
                                          </p:tavLst>
                                        </p:anim>
                                        <p:anim calcmode="lin" valueType="num">
                                          <p:cBhvr>
                                            <p:cTn id="227"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228"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229" dur="500" tmFilter="0,0; .5, 1; 1, 1"/>
                                            <p:tgtEl>
                                              <p:spTgt spid="100"/>
                                            </p:tgtEl>
                                          </p:cBhvr>
                                        </p:animEffect>
                                      </p:childTnLst>
                                    </p:cTn>
                                  </p:par>
                                </p:childTnLst>
                              </p:cTn>
                            </p:par>
                            <p:par>
                              <p:cTn id="230" fill="hold">
                                <p:stCondLst>
                                  <p:cond delay="6350"/>
                                </p:stCondLst>
                                <p:childTnLst>
                                  <p:par>
                                    <p:cTn id="231" presetID="10" presetClass="entr" presetSubtype="0" fill="hold" nodeType="afterEffect">
                                      <p:stCondLst>
                                        <p:cond delay="0"/>
                                      </p:stCondLst>
                                      <p:childTnLst>
                                        <p:set>
                                          <p:cBhvr>
                                            <p:cTn id="232" dur="1" fill="hold">
                                              <p:stCondLst>
                                                <p:cond delay="0"/>
                                              </p:stCondLst>
                                            </p:cTn>
                                            <p:tgtEl>
                                              <p:spTgt spid="84"/>
                                            </p:tgtEl>
                                            <p:attrNameLst>
                                              <p:attrName>style.visibility</p:attrName>
                                            </p:attrNameLst>
                                          </p:cBhvr>
                                          <p:to>
                                            <p:strVal val="visible"/>
                                          </p:to>
                                        </p:set>
                                        <p:animEffect transition="in" filter="fade">
                                          <p:cBhvr>
                                            <p:cTn id="233" dur="500"/>
                                            <p:tgtEl>
                                              <p:spTgt spid="84"/>
                                            </p:tgtEl>
                                          </p:cBhvr>
                                        </p:animEffect>
                                      </p:childTnLst>
                                    </p:cTn>
                                  </p:par>
                                </p:childTnLst>
                              </p:cTn>
                            </p:par>
                            <p:par>
                              <p:cTn id="234" fill="hold">
                                <p:stCondLst>
                                  <p:cond delay="6850"/>
                                </p:stCondLst>
                                <p:childTnLst>
                                  <p:par>
                                    <p:cTn id="235" presetID="10" presetClass="entr" presetSubtype="0" fill="hold" grpId="0" nodeType="afterEffect">
                                      <p:stCondLst>
                                        <p:cond delay="0"/>
                                      </p:stCondLst>
                                      <p:childTnLst>
                                        <p:set>
                                          <p:cBhvr>
                                            <p:cTn id="236" dur="1" fill="hold">
                                              <p:stCondLst>
                                                <p:cond delay="0"/>
                                              </p:stCondLst>
                                            </p:cTn>
                                            <p:tgtEl>
                                              <p:spTgt spid="63"/>
                                            </p:tgtEl>
                                            <p:attrNameLst>
                                              <p:attrName>style.visibility</p:attrName>
                                            </p:attrNameLst>
                                          </p:cBhvr>
                                          <p:to>
                                            <p:strVal val="visible"/>
                                          </p:to>
                                        </p:set>
                                        <p:animEffect transition="in" filter="fade">
                                          <p:cBhvr>
                                            <p:cTn id="237" dur="500"/>
                                            <p:tgtEl>
                                              <p:spTgt spid="63"/>
                                            </p:tgtEl>
                                          </p:cBhvr>
                                        </p:animEffect>
                                      </p:childTnLst>
                                    </p:cTn>
                                  </p:par>
                                </p:childTnLst>
                              </p:cTn>
                            </p:par>
                            <p:par>
                              <p:cTn id="238" fill="hold">
                                <p:stCondLst>
                                  <p:cond delay="7350"/>
                                </p:stCondLst>
                                <p:childTnLst>
                                  <p:par>
                                    <p:cTn id="239" presetID="2" presetClass="entr" presetSubtype="4" fill="hold" nodeType="afterEffect">
                                      <p:stCondLst>
                                        <p:cond delay="0"/>
                                      </p:stCondLst>
                                      <p:childTnLst>
                                        <p:set>
                                          <p:cBhvr>
                                            <p:cTn id="240" dur="1" fill="hold">
                                              <p:stCondLst>
                                                <p:cond delay="0"/>
                                              </p:stCondLst>
                                            </p:cTn>
                                            <p:tgtEl>
                                              <p:spTgt spid="74"/>
                                            </p:tgtEl>
                                            <p:attrNameLst>
                                              <p:attrName>style.visibility</p:attrName>
                                            </p:attrNameLst>
                                          </p:cBhvr>
                                          <p:to>
                                            <p:strVal val="visible"/>
                                          </p:to>
                                        </p:set>
                                        <p:anim calcmode="lin" valueType="num">
                                          <p:cBhvr additive="base">
                                            <p:cTn id="241" dur="500" fill="hold"/>
                                            <p:tgtEl>
                                              <p:spTgt spid="74"/>
                                            </p:tgtEl>
                                            <p:attrNameLst>
                                              <p:attrName>ppt_x</p:attrName>
                                            </p:attrNameLst>
                                          </p:cBhvr>
                                          <p:tavLst>
                                            <p:tav tm="0">
                                              <p:val>
                                                <p:strVal val="#ppt_x"/>
                                              </p:val>
                                            </p:tav>
                                            <p:tav tm="100000">
                                              <p:val>
                                                <p:strVal val="#ppt_x"/>
                                              </p:val>
                                            </p:tav>
                                          </p:tavLst>
                                        </p:anim>
                                        <p:anim calcmode="lin" valueType="num">
                                          <p:cBhvr additive="base">
                                            <p:cTn id="242" dur="500" fill="hold"/>
                                            <p:tgtEl>
                                              <p:spTgt spid="74"/>
                                            </p:tgtEl>
                                            <p:attrNameLst>
                                              <p:attrName>ppt_y</p:attrName>
                                            </p:attrNameLst>
                                          </p:cBhvr>
                                          <p:tavLst>
                                            <p:tav tm="0">
                                              <p:val>
                                                <p:strVal val="1+#ppt_h/2"/>
                                              </p:val>
                                            </p:tav>
                                            <p:tav tm="100000">
                                              <p:val>
                                                <p:strVal val="#ppt_y"/>
                                              </p:val>
                                            </p:tav>
                                          </p:tavLst>
                                        </p:anim>
                                      </p:childTnLst>
                                    </p:cTn>
                                  </p:par>
                                  <p:par>
                                    <p:cTn id="243" presetID="2" presetClass="entr" presetSubtype="4" fill="hold" nodeType="withEffect">
                                      <p:stCondLst>
                                        <p:cond delay="200"/>
                                      </p:stCondLst>
                                      <p:childTnLst>
                                        <p:set>
                                          <p:cBhvr>
                                            <p:cTn id="244" dur="1" fill="hold">
                                              <p:stCondLst>
                                                <p:cond delay="0"/>
                                              </p:stCondLst>
                                            </p:cTn>
                                            <p:tgtEl>
                                              <p:spTgt spid="79"/>
                                            </p:tgtEl>
                                            <p:attrNameLst>
                                              <p:attrName>style.visibility</p:attrName>
                                            </p:attrNameLst>
                                          </p:cBhvr>
                                          <p:to>
                                            <p:strVal val="visible"/>
                                          </p:to>
                                        </p:set>
                                        <p:anim calcmode="lin" valueType="num">
                                          <p:cBhvr additive="base">
                                            <p:cTn id="245" dur="500" fill="hold"/>
                                            <p:tgtEl>
                                              <p:spTgt spid="79"/>
                                            </p:tgtEl>
                                            <p:attrNameLst>
                                              <p:attrName>ppt_x</p:attrName>
                                            </p:attrNameLst>
                                          </p:cBhvr>
                                          <p:tavLst>
                                            <p:tav tm="0">
                                              <p:val>
                                                <p:strVal val="#ppt_x"/>
                                              </p:val>
                                            </p:tav>
                                            <p:tav tm="100000">
                                              <p:val>
                                                <p:strVal val="#ppt_x"/>
                                              </p:val>
                                            </p:tav>
                                          </p:tavLst>
                                        </p:anim>
                                        <p:anim calcmode="lin" valueType="num">
                                          <p:cBhvr additive="base">
                                            <p:cTn id="246" dur="500" fill="hold"/>
                                            <p:tgtEl>
                                              <p:spTgt spid="79"/>
                                            </p:tgtEl>
                                            <p:attrNameLst>
                                              <p:attrName>ppt_y</p:attrName>
                                            </p:attrNameLst>
                                          </p:cBhvr>
                                          <p:tavLst>
                                            <p:tav tm="0">
                                              <p:val>
                                                <p:strVal val="1+#ppt_h/2"/>
                                              </p:val>
                                            </p:tav>
                                            <p:tav tm="100000">
                                              <p:val>
                                                <p:strVal val="#ppt_y"/>
                                              </p:val>
                                            </p:tav>
                                          </p:tavLst>
                                        </p:anim>
                                      </p:childTnLst>
                                    </p:cTn>
                                  </p:par>
                                  <p:par>
                                    <p:cTn id="247" presetID="2" presetClass="entr" presetSubtype="4" fill="hold" nodeType="withEffect">
                                      <p:stCondLst>
                                        <p:cond delay="400"/>
                                      </p:stCondLst>
                                      <p:childTnLst>
                                        <p:set>
                                          <p:cBhvr>
                                            <p:cTn id="248" dur="1" fill="hold">
                                              <p:stCondLst>
                                                <p:cond delay="0"/>
                                              </p:stCondLst>
                                            </p:cTn>
                                            <p:tgtEl>
                                              <p:spTgt spid="64"/>
                                            </p:tgtEl>
                                            <p:attrNameLst>
                                              <p:attrName>style.visibility</p:attrName>
                                            </p:attrNameLst>
                                          </p:cBhvr>
                                          <p:to>
                                            <p:strVal val="visible"/>
                                          </p:to>
                                        </p:set>
                                        <p:anim calcmode="lin" valueType="num">
                                          <p:cBhvr additive="base">
                                            <p:cTn id="249" dur="500" fill="hold"/>
                                            <p:tgtEl>
                                              <p:spTgt spid="64"/>
                                            </p:tgtEl>
                                            <p:attrNameLst>
                                              <p:attrName>ppt_x</p:attrName>
                                            </p:attrNameLst>
                                          </p:cBhvr>
                                          <p:tavLst>
                                            <p:tav tm="0">
                                              <p:val>
                                                <p:strVal val="#ppt_x"/>
                                              </p:val>
                                            </p:tav>
                                            <p:tav tm="100000">
                                              <p:val>
                                                <p:strVal val="#ppt_x"/>
                                              </p:val>
                                            </p:tav>
                                          </p:tavLst>
                                        </p:anim>
                                        <p:anim calcmode="lin" valueType="num">
                                          <p:cBhvr additive="base">
                                            <p:cTn id="250" dur="500" fill="hold"/>
                                            <p:tgtEl>
                                              <p:spTgt spid="64"/>
                                            </p:tgtEl>
                                            <p:attrNameLst>
                                              <p:attrName>ppt_y</p:attrName>
                                            </p:attrNameLst>
                                          </p:cBhvr>
                                          <p:tavLst>
                                            <p:tav tm="0">
                                              <p:val>
                                                <p:strVal val="1+#ppt_h/2"/>
                                              </p:val>
                                            </p:tav>
                                            <p:tav tm="100000">
                                              <p:val>
                                                <p:strVal val="#ppt_y"/>
                                              </p:val>
                                            </p:tav>
                                          </p:tavLst>
                                        </p:anim>
                                      </p:childTnLst>
                                    </p:cTn>
                                  </p:par>
                                  <p:par>
                                    <p:cTn id="251" presetID="2" presetClass="entr" presetSubtype="4" fill="hold" nodeType="withEffect">
                                      <p:stCondLst>
                                        <p:cond delay="600"/>
                                      </p:stCondLst>
                                      <p:childTnLst>
                                        <p:set>
                                          <p:cBhvr>
                                            <p:cTn id="252" dur="1" fill="hold">
                                              <p:stCondLst>
                                                <p:cond delay="0"/>
                                              </p:stCondLst>
                                            </p:cTn>
                                            <p:tgtEl>
                                              <p:spTgt spid="69"/>
                                            </p:tgtEl>
                                            <p:attrNameLst>
                                              <p:attrName>style.visibility</p:attrName>
                                            </p:attrNameLst>
                                          </p:cBhvr>
                                          <p:to>
                                            <p:strVal val="visible"/>
                                          </p:to>
                                        </p:set>
                                        <p:anim calcmode="lin" valueType="num">
                                          <p:cBhvr additive="base">
                                            <p:cTn id="253" dur="500" fill="hold"/>
                                            <p:tgtEl>
                                              <p:spTgt spid="69"/>
                                            </p:tgtEl>
                                            <p:attrNameLst>
                                              <p:attrName>ppt_x</p:attrName>
                                            </p:attrNameLst>
                                          </p:cBhvr>
                                          <p:tavLst>
                                            <p:tav tm="0">
                                              <p:val>
                                                <p:strVal val="#ppt_x"/>
                                              </p:val>
                                            </p:tav>
                                            <p:tav tm="100000">
                                              <p:val>
                                                <p:strVal val="#ppt_x"/>
                                              </p:val>
                                            </p:tav>
                                          </p:tavLst>
                                        </p:anim>
                                        <p:anim calcmode="lin" valueType="num">
                                          <p:cBhvr additive="base">
                                            <p:cTn id="254"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85" grpId="0" animBg="1"/>
          <p:bldP spid="86" grpId="0" animBg="1"/>
          <p:bldP spid="96" grpId="0" animBg="1"/>
          <p:bldP spid="104" grpId="0" animBg="1"/>
          <p:bldP spid="104" grpId="1" animBg="1"/>
          <p:bldP spid="104" grpId="2" animBg="1"/>
          <p:bldP spid="105" grpId="0" animBg="1"/>
          <p:bldP spid="105" grpId="1" animBg="1"/>
          <p:bldP spid="105" grpId="2" animBg="1"/>
          <p:bldP spid="133" grpId="0" animBg="1"/>
          <p:bldP spid="133" grpId="1" animBg="1"/>
          <p:bldP spid="133" grpId="2" animBg="1"/>
          <p:bldP spid="134" grpId="0" animBg="1"/>
          <p:bldP spid="134" grpId="1" animBg="1"/>
          <p:bldP spid="134" grpId="2" animBg="1"/>
          <p:bldP spid="138" grpId="0" animBg="1"/>
          <p:bldP spid="138" grpId="1" animBg="1"/>
          <p:bldP spid="138" grpId="2" animBg="1"/>
          <p:bldP spid="148" grpId="0" animBg="1"/>
          <p:bldP spid="148" grpId="1" animBg="1"/>
          <p:bldP spid="148" grpId="2" animBg="1"/>
          <p:bldP spid="155" grpId="0" animBg="1"/>
          <p:bldP spid="155" grpId="1" animBg="1"/>
          <p:bldP spid="155" grpId="2" animBg="1"/>
          <p:bldP spid="10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wipe(down)">
                                          <p:cBhvr>
                                            <p:cTn id="7" dur="580">
                                              <p:stCondLst>
                                                <p:cond delay="0"/>
                                              </p:stCondLst>
                                            </p:cTn>
                                            <p:tgtEl>
                                              <p:spTgt spid="157"/>
                                            </p:tgtEl>
                                          </p:cBhvr>
                                        </p:animEffect>
                                        <p:anim calcmode="lin" valueType="num">
                                          <p:cBhvr>
                                            <p:cTn id="8" dur="1822" tmFilter="0,0; 0.14,0.36; 0.43,0.73; 0.71,0.91; 1.0,1.0">
                                              <p:stCondLst>
                                                <p:cond delay="0"/>
                                              </p:stCondLst>
                                            </p:cTn>
                                            <p:tgtEl>
                                              <p:spTgt spid="15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7"/>
                                            </p:tgtEl>
                                            <p:attrNameLst>
                                              <p:attrName>ppt_y</p:attrName>
                                            </p:attrNameLst>
                                          </p:cBhvr>
                                          <p:tavLst>
                                            <p:tav tm="0" fmla="#ppt_y-sin(pi*$)/81">
                                              <p:val>
                                                <p:fltVal val="0"/>
                                              </p:val>
                                            </p:tav>
                                            <p:tav tm="100000">
                                              <p:val>
                                                <p:fltVal val="1"/>
                                              </p:val>
                                            </p:tav>
                                          </p:tavLst>
                                        </p:anim>
                                        <p:animScale>
                                          <p:cBhvr>
                                            <p:cTn id="13" dur="26">
                                              <p:stCondLst>
                                                <p:cond delay="650"/>
                                              </p:stCondLst>
                                            </p:cTn>
                                            <p:tgtEl>
                                              <p:spTgt spid="157"/>
                                            </p:tgtEl>
                                          </p:cBhvr>
                                          <p:to x="100000" y="60000"/>
                                        </p:animScale>
                                        <p:animScale>
                                          <p:cBhvr>
                                            <p:cTn id="14" dur="166" decel="50000">
                                              <p:stCondLst>
                                                <p:cond delay="676"/>
                                              </p:stCondLst>
                                            </p:cTn>
                                            <p:tgtEl>
                                              <p:spTgt spid="157"/>
                                            </p:tgtEl>
                                          </p:cBhvr>
                                          <p:to x="100000" y="100000"/>
                                        </p:animScale>
                                        <p:animScale>
                                          <p:cBhvr>
                                            <p:cTn id="15" dur="26">
                                              <p:stCondLst>
                                                <p:cond delay="1312"/>
                                              </p:stCondLst>
                                            </p:cTn>
                                            <p:tgtEl>
                                              <p:spTgt spid="157"/>
                                            </p:tgtEl>
                                          </p:cBhvr>
                                          <p:to x="100000" y="80000"/>
                                        </p:animScale>
                                        <p:animScale>
                                          <p:cBhvr>
                                            <p:cTn id="16" dur="166" decel="50000">
                                              <p:stCondLst>
                                                <p:cond delay="1338"/>
                                              </p:stCondLst>
                                            </p:cTn>
                                            <p:tgtEl>
                                              <p:spTgt spid="157"/>
                                            </p:tgtEl>
                                          </p:cBhvr>
                                          <p:to x="100000" y="100000"/>
                                        </p:animScale>
                                        <p:animScale>
                                          <p:cBhvr>
                                            <p:cTn id="17" dur="26">
                                              <p:stCondLst>
                                                <p:cond delay="1642"/>
                                              </p:stCondLst>
                                            </p:cTn>
                                            <p:tgtEl>
                                              <p:spTgt spid="157"/>
                                            </p:tgtEl>
                                          </p:cBhvr>
                                          <p:to x="100000" y="90000"/>
                                        </p:animScale>
                                        <p:animScale>
                                          <p:cBhvr>
                                            <p:cTn id="18" dur="166" decel="50000">
                                              <p:stCondLst>
                                                <p:cond delay="1668"/>
                                              </p:stCondLst>
                                            </p:cTn>
                                            <p:tgtEl>
                                              <p:spTgt spid="157"/>
                                            </p:tgtEl>
                                          </p:cBhvr>
                                          <p:to x="100000" y="100000"/>
                                        </p:animScale>
                                        <p:animScale>
                                          <p:cBhvr>
                                            <p:cTn id="19" dur="26">
                                              <p:stCondLst>
                                                <p:cond delay="1808"/>
                                              </p:stCondLst>
                                            </p:cTn>
                                            <p:tgtEl>
                                              <p:spTgt spid="157"/>
                                            </p:tgtEl>
                                          </p:cBhvr>
                                          <p:to x="100000" y="95000"/>
                                        </p:animScale>
                                        <p:animScale>
                                          <p:cBhvr>
                                            <p:cTn id="20" dur="166" decel="50000">
                                              <p:stCondLst>
                                                <p:cond delay="1834"/>
                                              </p:stCondLst>
                                            </p:cTn>
                                            <p:tgtEl>
                                              <p:spTgt spid="157"/>
                                            </p:tgtEl>
                                          </p:cBhvr>
                                          <p:to x="100000" y="100000"/>
                                        </p:animScale>
                                      </p:childTnLst>
                                    </p:cTn>
                                  </p:par>
                                </p:childTnLst>
                              </p:cTn>
                            </p:par>
                            <p:par>
                              <p:cTn id="21" fill="hold">
                                <p:stCondLst>
                                  <p:cond delay="2000"/>
                                </p:stCondLst>
                                <p:childTnLst>
                                  <p:par>
                                    <p:cTn id="22" presetID="1" presetClass="entr" presetSubtype="0" fill="hold" grpId="0" nodeType="afterEffect">
                                      <p:stCondLst>
                                        <p:cond delay="200"/>
                                      </p:stCondLst>
                                      <p:childTnLst>
                                        <p:set>
                                          <p:cBhvr>
                                            <p:cTn id="23" dur="1" fill="hold">
                                              <p:stCondLst>
                                                <p:cond delay="0"/>
                                              </p:stCondLst>
                                            </p:cTn>
                                            <p:tgtEl>
                                              <p:spTgt spid="104"/>
                                            </p:tgtEl>
                                            <p:attrNameLst>
                                              <p:attrName>style.visibility</p:attrName>
                                            </p:attrNameLst>
                                          </p:cBhvr>
                                          <p:to>
                                            <p:strVal val="visible"/>
                                          </p:to>
                                        </p:set>
                                      </p:childTnLst>
                                    </p:cTn>
                                  </p:par>
                                  <p:par>
                                    <p:cTn id="24" presetID="53" presetClass="entr" presetSubtype="16" fill="hold" grpId="1" nodeType="withEffect">
                                      <p:stCondLst>
                                        <p:cond delay="200"/>
                                      </p:stCondLst>
                                      <p:childTnLst>
                                        <p:set>
                                          <p:cBhvr>
                                            <p:cTn id="25" dur="1" fill="hold">
                                              <p:stCondLst>
                                                <p:cond delay="0"/>
                                              </p:stCondLst>
                                            </p:cTn>
                                            <p:tgtEl>
                                              <p:spTgt spid="104"/>
                                            </p:tgtEl>
                                            <p:attrNameLst>
                                              <p:attrName>style.visibility</p:attrName>
                                            </p:attrNameLst>
                                          </p:cBhvr>
                                          <p:to>
                                            <p:strVal val="visible"/>
                                          </p:to>
                                        </p:set>
                                        <p:anim calcmode="lin" valueType="num">
                                          <p:cBhvr>
                                            <p:cTn id="26" dur="500" fill="hold"/>
                                            <p:tgtEl>
                                              <p:spTgt spid="104"/>
                                            </p:tgtEl>
                                            <p:attrNameLst>
                                              <p:attrName>ppt_w</p:attrName>
                                            </p:attrNameLst>
                                          </p:cBhvr>
                                          <p:tavLst>
                                            <p:tav tm="0">
                                              <p:val>
                                                <p:fltVal val="0"/>
                                              </p:val>
                                            </p:tav>
                                            <p:tav tm="100000">
                                              <p:val>
                                                <p:strVal val="#ppt_w"/>
                                              </p:val>
                                            </p:tav>
                                          </p:tavLst>
                                        </p:anim>
                                        <p:anim calcmode="lin" valueType="num">
                                          <p:cBhvr>
                                            <p:cTn id="27" dur="500" fill="hold"/>
                                            <p:tgtEl>
                                              <p:spTgt spid="104"/>
                                            </p:tgtEl>
                                            <p:attrNameLst>
                                              <p:attrName>ppt_h</p:attrName>
                                            </p:attrNameLst>
                                          </p:cBhvr>
                                          <p:tavLst>
                                            <p:tav tm="0">
                                              <p:val>
                                                <p:fltVal val="0"/>
                                              </p:val>
                                            </p:tav>
                                            <p:tav tm="100000">
                                              <p:val>
                                                <p:strVal val="#ppt_h"/>
                                              </p:val>
                                            </p:tav>
                                          </p:tavLst>
                                        </p:anim>
                                        <p:animEffect transition="in" filter="fade">
                                          <p:cBhvr>
                                            <p:cTn id="28" dur="500"/>
                                            <p:tgtEl>
                                              <p:spTgt spid="104"/>
                                            </p:tgtEl>
                                          </p:cBhvr>
                                        </p:animEffect>
                                      </p:childTnLst>
                                    </p:cTn>
                                  </p:par>
                                  <p:par>
                                    <p:cTn id="29" presetID="64" presetClass="path" presetSubtype="0" fill="hold" grpId="2" nodeType="withEffect">
                                      <p:stCondLst>
                                        <p:cond delay="200"/>
                                      </p:stCondLst>
                                      <p:childTnLst>
                                        <p:animMotion origin="layout" path="M -3.33333E-6 -1.35802E-6 L 0.05122 -0.3145 " pathEditMode="relative" rAng="0" ptsTypes="AA">
                                          <p:cBhvr>
                                            <p:cTn id="30" dur="500" spd="-100000" fill="hold"/>
                                            <p:tgtEl>
                                              <p:spTgt spid="104"/>
                                            </p:tgtEl>
                                            <p:attrNameLst>
                                              <p:attrName>ppt_x</p:attrName>
                                              <p:attrName>ppt_y</p:attrName>
                                            </p:attrNameLst>
                                          </p:cBhvr>
                                          <p:rCtr x="2552" y="-15741"/>
                                        </p:animMotion>
                                      </p:childTnLst>
                                    </p:cTn>
                                  </p:par>
                                  <p:par>
                                    <p:cTn id="31" presetID="1" presetClass="entr" presetSubtype="0" fill="hold" nodeType="withEffect">
                                      <p:stCondLst>
                                        <p:cond delay="600"/>
                                      </p:stCondLst>
                                      <p:childTnLst>
                                        <p:set>
                                          <p:cBhvr>
                                            <p:cTn id="32" dur="1" fill="hold">
                                              <p:stCondLst>
                                                <p:cond delay="0"/>
                                              </p:stCondLst>
                                            </p:cTn>
                                            <p:tgtEl>
                                              <p:spTgt spid="106"/>
                                            </p:tgtEl>
                                            <p:attrNameLst>
                                              <p:attrName>style.visibility</p:attrName>
                                            </p:attrNameLst>
                                          </p:cBhvr>
                                          <p:to>
                                            <p:strVal val="visible"/>
                                          </p:to>
                                        </p:set>
                                      </p:childTnLst>
                                    </p:cTn>
                                  </p:par>
                                  <p:par>
                                    <p:cTn id="33" presetID="53" presetClass="entr" presetSubtype="16" fill="hold" nodeType="withEffect">
                                      <p:stCondLst>
                                        <p:cond delay="600"/>
                                      </p:stCondLst>
                                      <p:childTnLst>
                                        <p:set>
                                          <p:cBhvr>
                                            <p:cTn id="34" dur="1" fill="hold">
                                              <p:stCondLst>
                                                <p:cond delay="0"/>
                                              </p:stCondLst>
                                            </p:cTn>
                                            <p:tgtEl>
                                              <p:spTgt spid="106"/>
                                            </p:tgtEl>
                                            <p:attrNameLst>
                                              <p:attrName>style.visibility</p:attrName>
                                            </p:attrNameLst>
                                          </p:cBhvr>
                                          <p:to>
                                            <p:strVal val="visible"/>
                                          </p:to>
                                        </p:set>
                                        <p:anim calcmode="lin" valueType="num">
                                          <p:cBhvr>
                                            <p:cTn id="35" dur="500" fill="hold"/>
                                            <p:tgtEl>
                                              <p:spTgt spid="106"/>
                                            </p:tgtEl>
                                            <p:attrNameLst>
                                              <p:attrName>ppt_w</p:attrName>
                                            </p:attrNameLst>
                                          </p:cBhvr>
                                          <p:tavLst>
                                            <p:tav tm="0">
                                              <p:val>
                                                <p:fltVal val="0"/>
                                              </p:val>
                                            </p:tav>
                                            <p:tav tm="100000">
                                              <p:val>
                                                <p:strVal val="#ppt_w"/>
                                              </p:val>
                                            </p:tav>
                                          </p:tavLst>
                                        </p:anim>
                                        <p:anim calcmode="lin" valueType="num">
                                          <p:cBhvr>
                                            <p:cTn id="36" dur="500" fill="hold"/>
                                            <p:tgtEl>
                                              <p:spTgt spid="106"/>
                                            </p:tgtEl>
                                            <p:attrNameLst>
                                              <p:attrName>ppt_h</p:attrName>
                                            </p:attrNameLst>
                                          </p:cBhvr>
                                          <p:tavLst>
                                            <p:tav tm="0">
                                              <p:val>
                                                <p:fltVal val="0"/>
                                              </p:val>
                                            </p:tav>
                                            <p:tav tm="100000">
                                              <p:val>
                                                <p:strVal val="#ppt_h"/>
                                              </p:val>
                                            </p:tav>
                                          </p:tavLst>
                                        </p:anim>
                                        <p:animEffect transition="in" filter="fade">
                                          <p:cBhvr>
                                            <p:cTn id="37" dur="500"/>
                                            <p:tgtEl>
                                              <p:spTgt spid="106"/>
                                            </p:tgtEl>
                                          </p:cBhvr>
                                        </p:animEffect>
                                      </p:childTnLst>
                                    </p:cTn>
                                  </p:par>
                                  <p:par>
                                    <p:cTn id="38" presetID="64" presetClass="path" presetSubtype="0" fill="hold" nodeType="withEffect">
                                      <p:stCondLst>
                                        <p:cond delay="600"/>
                                      </p:stCondLst>
                                      <p:childTnLst>
                                        <p:animMotion origin="layout" path="M -3.33333E-6 -4.5679E-6 L -0.13889 -0.41882 " pathEditMode="relative" rAng="0" ptsTypes="AA">
                                          <p:cBhvr>
                                            <p:cTn id="39" dur="500" spd="-100000" fill="hold"/>
                                            <p:tgtEl>
                                              <p:spTgt spid="106"/>
                                            </p:tgtEl>
                                            <p:attrNameLst>
                                              <p:attrName>ppt_x</p:attrName>
                                              <p:attrName>ppt_y</p:attrName>
                                            </p:attrNameLst>
                                          </p:cBhvr>
                                          <p:rCtr x="-6944" y="-20957"/>
                                        </p:animMotion>
                                      </p:childTnLst>
                                    </p:cTn>
                                  </p:par>
                                  <p:par>
                                    <p:cTn id="40" presetID="1" presetClass="entr" presetSubtype="0" fill="hold" nodeType="withEffect">
                                      <p:stCondLst>
                                        <p:cond delay="200"/>
                                      </p:stCondLst>
                                      <p:childTnLst>
                                        <p:set>
                                          <p:cBhvr>
                                            <p:cTn id="41" dur="1" fill="hold">
                                              <p:stCondLst>
                                                <p:cond delay="0"/>
                                              </p:stCondLst>
                                            </p:cTn>
                                            <p:tgtEl>
                                              <p:spTgt spid="118"/>
                                            </p:tgtEl>
                                            <p:attrNameLst>
                                              <p:attrName>style.visibility</p:attrName>
                                            </p:attrNameLst>
                                          </p:cBhvr>
                                          <p:to>
                                            <p:strVal val="visible"/>
                                          </p:to>
                                        </p:set>
                                      </p:childTnLst>
                                    </p:cTn>
                                  </p:par>
                                  <p:par>
                                    <p:cTn id="42" presetID="53" presetClass="entr" presetSubtype="16" fill="hold" nodeType="withEffect">
                                      <p:stCondLst>
                                        <p:cond delay="200"/>
                                      </p:stCondLst>
                                      <p:childTnLst>
                                        <p:set>
                                          <p:cBhvr>
                                            <p:cTn id="43" dur="1" fill="hold">
                                              <p:stCondLst>
                                                <p:cond delay="0"/>
                                              </p:stCondLst>
                                            </p:cTn>
                                            <p:tgtEl>
                                              <p:spTgt spid="118"/>
                                            </p:tgtEl>
                                            <p:attrNameLst>
                                              <p:attrName>style.visibility</p:attrName>
                                            </p:attrNameLst>
                                          </p:cBhvr>
                                          <p:to>
                                            <p:strVal val="visible"/>
                                          </p:to>
                                        </p:set>
                                        <p:anim calcmode="lin" valueType="num">
                                          <p:cBhvr>
                                            <p:cTn id="44" dur="500" fill="hold"/>
                                            <p:tgtEl>
                                              <p:spTgt spid="118"/>
                                            </p:tgtEl>
                                            <p:attrNameLst>
                                              <p:attrName>ppt_w</p:attrName>
                                            </p:attrNameLst>
                                          </p:cBhvr>
                                          <p:tavLst>
                                            <p:tav tm="0">
                                              <p:val>
                                                <p:fltVal val="0"/>
                                              </p:val>
                                            </p:tav>
                                            <p:tav tm="100000">
                                              <p:val>
                                                <p:strVal val="#ppt_w"/>
                                              </p:val>
                                            </p:tav>
                                          </p:tavLst>
                                        </p:anim>
                                        <p:anim calcmode="lin" valueType="num">
                                          <p:cBhvr>
                                            <p:cTn id="45" dur="500" fill="hold"/>
                                            <p:tgtEl>
                                              <p:spTgt spid="118"/>
                                            </p:tgtEl>
                                            <p:attrNameLst>
                                              <p:attrName>ppt_h</p:attrName>
                                            </p:attrNameLst>
                                          </p:cBhvr>
                                          <p:tavLst>
                                            <p:tav tm="0">
                                              <p:val>
                                                <p:fltVal val="0"/>
                                              </p:val>
                                            </p:tav>
                                            <p:tav tm="100000">
                                              <p:val>
                                                <p:strVal val="#ppt_h"/>
                                              </p:val>
                                            </p:tav>
                                          </p:tavLst>
                                        </p:anim>
                                        <p:animEffect transition="in" filter="fade">
                                          <p:cBhvr>
                                            <p:cTn id="46" dur="500"/>
                                            <p:tgtEl>
                                              <p:spTgt spid="118"/>
                                            </p:tgtEl>
                                          </p:cBhvr>
                                        </p:animEffect>
                                      </p:childTnLst>
                                    </p:cTn>
                                  </p:par>
                                  <p:par>
                                    <p:cTn id="47" presetID="64" presetClass="path" presetSubtype="0" fill="hold" nodeType="withEffect">
                                      <p:stCondLst>
                                        <p:cond delay="200"/>
                                      </p:stCondLst>
                                      <p:childTnLst>
                                        <p:animMotion origin="layout" path="M 2.77778E-6 -3.45679E-6 L -0.0125 -0.41666 " pathEditMode="relative" rAng="0" ptsTypes="AA">
                                          <p:cBhvr>
                                            <p:cTn id="48" dur="500" spd="-100000" fill="hold"/>
                                            <p:tgtEl>
                                              <p:spTgt spid="118"/>
                                            </p:tgtEl>
                                            <p:attrNameLst>
                                              <p:attrName>ppt_x</p:attrName>
                                              <p:attrName>ppt_y</p:attrName>
                                            </p:attrNameLst>
                                          </p:cBhvr>
                                          <p:rCtr x="-625" y="-20833"/>
                                        </p:animMotion>
                                      </p:childTnLst>
                                    </p:cTn>
                                  </p:par>
                                  <p:par>
                                    <p:cTn id="49" presetID="1" presetClass="entr" presetSubtype="0" fill="hold" grpId="0" nodeType="withEffect">
                                      <p:stCondLst>
                                        <p:cond delay="600"/>
                                      </p:stCondLst>
                                      <p:childTnLst>
                                        <p:set>
                                          <p:cBhvr>
                                            <p:cTn id="50" dur="1" fill="hold">
                                              <p:stCondLst>
                                                <p:cond delay="0"/>
                                              </p:stCondLst>
                                            </p:cTn>
                                            <p:tgtEl>
                                              <p:spTgt spid="134"/>
                                            </p:tgtEl>
                                            <p:attrNameLst>
                                              <p:attrName>style.visibility</p:attrName>
                                            </p:attrNameLst>
                                          </p:cBhvr>
                                          <p:to>
                                            <p:strVal val="visible"/>
                                          </p:to>
                                        </p:set>
                                      </p:childTnLst>
                                    </p:cTn>
                                  </p:par>
                                  <p:par>
                                    <p:cTn id="51" presetID="53" presetClass="entr" presetSubtype="16" fill="hold" grpId="1" nodeType="withEffect">
                                      <p:stCondLst>
                                        <p:cond delay="600"/>
                                      </p:stCondLst>
                                      <p:childTnLst>
                                        <p:set>
                                          <p:cBhvr>
                                            <p:cTn id="52" dur="1" fill="hold">
                                              <p:stCondLst>
                                                <p:cond delay="0"/>
                                              </p:stCondLst>
                                            </p:cTn>
                                            <p:tgtEl>
                                              <p:spTgt spid="134"/>
                                            </p:tgtEl>
                                            <p:attrNameLst>
                                              <p:attrName>style.visibility</p:attrName>
                                            </p:attrNameLst>
                                          </p:cBhvr>
                                          <p:to>
                                            <p:strVal val="visible"/>
                                          </p:to>
                                        </p:set>
                                        <p:anim calcmode="lin" valueType="num">
                                          <p:cBhvr>
                                            <p:cTn id="53" dur="500" fill="hold"/>
                                            <p:tgtEl>
                                              <p:spTgt spid="134"/>
                                            </p:tgtEl>
                                            <p:attrNameLst>
                                              <p:attrName>ppt_w</p:attrName>
                                            </p:attrNameLst>
                                          </p:cBhvr>
                                          <p:tavLst>
                                            <p:tav tm="0">
                                              <p:val>
                                                <p:fltVal val="0"/>
                                              </p:val>
                                            </p:tav>
                                            <p:tav tm="100000">
                                              <p:val>
                                                <p:strVal val="#ppt_w"/>
                                              </p:val>
                                            </p:tav>
                                          </p:tavLst>
                                        </p:anim>
                                        <p:anim calcmode="lin" valueType="num">
                                          <p:cBhvr>
                                            <p:cTn id="54" dur="500" fill="hold"/>
                                            <p:tgtEl>
                                              <p:spTgt spid="134"/>
                                            </p:tgtEl>
                                            <p:attrNameLst>
                                              <p:attrName>ppt_h</p:attrName>
                                            </p:attrNameLst>
                                          </p:cBhvr>
                                          <p:tavLst>
                                            <p:tav tm="0">
                                              <p:val>
                                                <p:fltVal val="0"/>
                                              </p:val>
                                            </p:tav>
                                            <p:tav tm="100000">
                                              <p:val>
                                                <p:strVal val="#ppt_h"/>
                                              </p:val>
                                            </p:tav>
                                          </p:tavLst>
                                        </p:anim>
                                        <p:animEffect transition="in" filter="fade">
                                          <p:cBhvr>
                                            <p:cTn id="55" dur="500"/>
                                            <p:tgtEl>
                                              <p:spTgt spid="134"/>
                                            </p:tgtEl>
                                          </p:cBhvr>
                                        </p:animEffect>
                                      </p:childTnLst>
                                    </p:cTn>
                                  </p:par>
                                  <p:par>
                                    <p:cTn id="56" presetID="64" presetClass="path" presetSubtype="0" fill="hold" grpId="2" nodeType="withEffect">
                                      <p:stCondLst>
                                        <p:cond delay="600"/>
                                      </p:stCondLst>
                                      <p:childTnLst>
                                        <p:animMotion origin="layout" path="M 1.38889E-6 4.5679E-6 L -0.10382 -0.27871 " pathEditMode="relative" rAng="0" ptsTypes="AA">
                                          <p:cBhvr>
                                            <p:cTn id="57" dur="500" spd="-100000" fill="hold"/>
                                            <p:tgtEl>
                                              <p:spTgt spid="134"/>
                                            </p:tgtEl>
                                            <p:attrNameLst>
                                              <p:attrName>ppt_x</p:attrName>
                                              <p:attrName>ppt_y</p:attrName>
                                            </p:attrNameLst>
                                          </p:cBhvr>
                                          <p:rCtr x="-5191" y="-13951"/>
                                        </p:animMotion>
                                      </p:childTnLst>
                                    </p:cTn>
                                  </p:par>
                                  <p:par>
                                    <p:cTn id="58" presetID="1" presetClass="entr" presetSubtype="0" fill="hold" nodeType="withEffect">
                                      <p:stCondLst>
                                        <p:cond delay="400"/>
                                      </p:stCondLst>
                                      <p:childTnLst>
                                        <p:set>
                                          <p:cBhvr>
                                            <p:cTn id="59" dur="1" fill="hold">
                                              <p:stCondLst>
                                                <p:cond delay="0"/>
                                              </p:stCondLst>
                                            </p:cTn>
                                            <p:tgtEl>
                                              <p:spTgt spid="135"/>
                                            </p:tgtEl>
                                            <p:attrNameLst>
                                              <p:attrName>style.visibility</p:attrName>
                                            </p:attrNameLst>
                                          </p:cBhvr>
                                          <p:to>
                                            <p:strVal val="visible"/>
                                          </p:to>
                                        </p:set>
                                      </p:childTnLst>
                                    </p:cTn>
                                  </p:par>
                                  <p:par>
                                    <p:cTn id="60" presetID="53" presetClass="entr" presetSubtype="16" fill="hold" nodeType="withEffect">
                                      <p:stCondLst>
                                        <p:cond delay="400"/>
                                      </p:stCondLst>
                                      <p:childTnLst>
                                        <p:set>
                                          <p:cBhvr>
                                            <p:cTn id="61" dur="1" fill="hold">
                                              <p:stCondLst>
                                                <p:cond delay="0"/>
                                              </p:stCondLst>
                                            </p:cTn>
                                            <p:tgtEl>
                                              <p:spTgt spid="135"/>
                                            </p:tgtEl>
                                            <p:attrNameLst>
                                              <p:attrName>style.visibility</p:attrName>
                                            </p:attrNameLst>
                                          </p:cBhvr>
                                          <p:to>
                                            <p:strVal val="visible"/>
                                          </p:to>
                                        </p:set>
                                        <p:anim calcmode="lin" valueType="num">
                                          <p:cBhvr>
                                            <p:cTn id="62" dur="500" fill="hold"/>
                                            <p:tgtEl>
                                              <p:spTgt spid="135"/>
                                            </p:tgtEl>
                                            <p:attrNameLst>
                                              <p:attrName>ppt_w</p:attrName>
                                            </p:attrNameLst>
                                          </p:cBhvr>
                                          <p:tavLst>
                                            <p:tav tm="0">
                                              <p:val>
                                                <p:fltVal val="0"/>
                                              </p:val>
                                            </p:tav>
                                            <p:tav tm="100000">
                                              <p:val>
                                                <p:strVal val="#ppt_w"/>
                                              </p:val>
                                            </p:tav>
                                          </p:tavLst>
                                        </p:anim>
                                        <p:anim calcmode="lin" valueType="num">
                                          <p:cBhvr>
                                            <p:cTn id="63" dur="500" fill="hold"/>
                                            <p:tgtEl>
                                              <p:spTgt spid="135"/>
                                            </p:tgtEl>
                                            <p:attrNameLst>
                                              <p:attrName>ppt_h</p:attrName>
                                            </p:attrNameLst>
                                          </p:cBhvr>
                                          <p:tavLst>
                                            <p:tav tm="0">
                                              <p:val>
                                                <p:fltVal val="0"/>
                                              </p:val>
                                            </p:tav>
                                            <p:tav tm="100000">
                                              <p:val>
                                                <p:strVal val="#ppt_h"/>
                                              </p:val>
                                            </p:tav>
                                          </p:tavLst>
                                        </p:anim>
                                        <p:animEffect transition="in" filter="fade">
                                          <p:cBhvr>
                                            <p:cTn id="64" dur="500"/>
                                            <p:tgtEl>
                                              <p:spTgt spid="135"/>
                                            </p:tgtEl>
                                          </p:cBhvr>
                                        </p:animEffect>
                                      </p:childTnLst>
                                    </p:cTn>
                                  </p:par>
                                  <p:par>
                                    <p:cTn id="65" presetID="64" presetClass="path" presetSubtype="0" fill="hold" nodeType="withEffect">
                                      <p:stCondLst>
                                        <p:cond delay="400"/>
                                      </p:stCondLst>
                                      <p:childTnLst>
                                        <p:animMotion origin="layout" path="M 3.05556E-6 7.40741E-7 L -0.18993 -0.35895 " pathEditMode="relative" rAng="0" ptsTypes="AA">
                                          <p:cBhvr>
                                            <p:cTn id="66" dur="500" spd="-100000" fill="hold"/>
                                            <p:tgtEl>
                                              <p:spTgt spid="135"/>
                                            </p:tgtEl>
                                            <p:attrNameLst>
                                              <p:attrName>ppt_x</p:attrName>
                                              <p:attrName>ppt_y</p:attrName>
                                            </p:attrNameLst>
                                          </p:cBhvr>
                                          <p:rCtr x="-9497" y="-17963"/>
                                        </p:animMotion>
                                      </p:childTnLst>
                                    </p:cTn>
                                  </p:par>
                                  <p:par>
                                    <p:cTn id="67" presetID="1" presetClass="entr" presetSubtype="0" fill="hold" grpId="0" nodeType="withEffect">
                                      <p:stCondLst>
                                        <p:cond delay="200"/>
                                      </p:stCondLst>
                                      <p:childTnLst>
                                        <p:set>
                                          <p:cBhvr>
                                            <p:cTn id="68" dur="1" fill="hold">
                                              <p:stCondLst>
                                                <p:cond delay="0"/>
                                              </p:stCondLst>
                                            </p:cTn>
                                            <p:tgtEl>
                                              <p:spTgt spid="138"/>
                                            </p:tgtEl>
                                            <p:attrNameLst>
                                              <p:attrName>style.visibility</p:attrName>
                                            </p:attrNameLst>
                                          </p:cBhvr>
                                          <p:to>
                                            <p:strVal val="visible"/>
                                          </p:to>
                                        </p:set>
                                      </p:childTnLst>
                                    </p:cTn>
                                  </p:par>
                                  <p:par>
                                    <p:cTn id="69" presetID="53" presetClass="entr" presetSubtype="16" fill="hold" grpId="1" nodeType="withEffect">
                                      <p:stCondLst>
                                        <p:cond delay="200"/>
                                      </p:stCondLst>
                                      <p:childTnLst>
                                        <p:set>
                                          <p:cBhvr>
                                            <p:cTn id="70" dur="1" fill="hold">
                                              <p:stCondLst>
                                                <p:cond delay="0"/>
                                              </p:stCondLst>
                                            </p:cTn>
                                            <p:tgtEl>
                                              <p:spTgt spid="138"/>
                                            </p:tgtEl>
                                            <p:attrNameLst>
                                              <p:attrName>style.visibility</p:attrName>
                                            </p:attrNameLst>
                                          </p:cBhvr>
                                          <p:to>
                                            <p:strVal val="visible"/>
                                          </p:to>
                                        </p:set>
                                        <p:anim calcmode="lin" valueType="num">
                                          <p:cBhvr>
                                            <p:cTn id="71" dur="500" fill="hold"/>
                                            <p:tgtEl>
                                              <p:spTgt spid="138"/>
                                            </p:tgtEl>
                                            <p:attrNameLst>
                                              <p:attrName>ppt_w</p:attrName>
                                            </p:attrNameLst>
                                          </p:cBhvr>
                                          <p:tavLst>
                                            <p:tav tm="0">
                                              <p:val>
                                                <p:fltVal val="0"/>
                                              </p:val>
                                            </p:tav>
                                            <p:tav tm="100000">
                                              <p:val>
                                                <p:strVal val="#ppt_w"/>
                                              </p:val>
                                            </p:tav>
                                          </p:tavLst>
                                        </p:anim>
                                        <p:anim calcmode="lin" valueType="num">
                                          <p:cBhvr>
                                            <p:cTn id="72" dur="500" fill="hold"/>
                                            <p:tgtEl>
                                              <p:spTgt spid="138"/>
                                            </p:tgtEl>
                                            <p:attrNameLst>
                                              <p:attrName>ppt_h</p:attrName>
                                            </p:attrNameLst>
                                          </p:cBhvr>
                                          <p:tavLst>
                                            <p:tav tm="0">
                                              <p:val>
                                                <p:fltVal val="0"/>
                                              </p:val>
                                            </p:tav>
                                            <p:tav tm="100000">
                                              <p:val>
                                                <p:strVal val="#ppt_h"/>
                                              </p:val>
                                            </p:tav>
                                          </p:tavLst>
                                        </p:anim>
                                        <p:animEffect transition="in" filter="fade">
                                          <p:cBhvr>
                                            <p:cTn id="73" dur="500"/>
                                            <p:tgtEl>
                                              <p:spTgt spid="138"/>
                                            </p:tgtEl>
                                          </p:cBhvr>
                                        </p:animEffect>
                                      </p:childTnLst>
                                    </p:cTn>
                                  </p:par>
                                  <p:par>
                                    <p:cTn id="74" presetID="64" presetClass="path" presetSubtype="0" fill="hold" grpId="2" nodeType="withEffect">
                                      <p:stCondLst>
                                        <p:cond delay="200"/>
                                      </p:stCondLst>
                                      <p:childTnLst>
                                        <p:animMotion origin="layout" path="M 1.94444E-6 7.40741E-7 L 0.1526 -0.4034 " pathEditMode="relative" rAng="0" ptsTypes="AA">
                                          <p:cBhvr>
                                            <p:cTn id="75" dur="500" spd="-100000" fill="hold"/>
                                            <p:tgtEl>
                                              <p:spTgt spid="138"/>
                                            </p:tgtEl>
                                            <p:attrNameLst>
                                              <p:attrName>ppt_x</p:attrName>
                                              <p:attrName>ppt_y</p:attrName>
                                            </p:attrNameLst>
                                          </p:cBhvr>
                                          <p:rCtr x="7622" y="-20185"/>
                                        </p:animMotion>
                                      </p:childTnLst>
                                    </p:cTn>
                                  </p:par>
                                  <p:par>
                                    <p:cTn id="76" presetID="1" presetClass="entr" presetSubtype="0" fill="hold" nodeType="withEffect">
                                      <p:stCondLst>
                                        <p:cond delay="0"/>
                                      </p:stCondLst>
                                      <p:childTnLst>
                                        <p:set>
                                          <p:cBhvr>
                                            <p:cTn id="77" dur="1" fill="hold">
                                              <p:stCondLst>
                                                <p:cond delay="0"/>
                                              </p:stCondLst>
                                            </p:cTn>
                                            <p:tgtEl>
                                              <p:spTgt spid="139"/>
                                            </p:tgtEl>
                                            <p:attrNameLst>
                                              <p:attrName>style.visibility</p:attrName>
                                            </p:attrNameLst>
                                          </p:cBhvr>
                                          <p:to>
                                            <p:strVal val="visible"/>
                                          </p:to>
                                        </p:set>
                                      </p:childTnLst>
                                    </p:cTn>
                                  </p:par>
                                  <p:par>
                                    <p:cTn id="78" presetID="53" presetClass="entr" presetSubtype="16" fill="hold" nodeType="withEffect">
                                      <p:stCondLst>
                                        <p:cond delay="0"/>
                                      </p:stCondLst>
                                      <p:childTnLst>
                                        <p:set>
                                          <p:cBhvr>
                                            <p:cTn id="79" dur="1" fill="hold">
                                              <p:stCondLst>
                                                <p:cond delay="0"/>
                                              </p:stCondLst>
                                            </p:cTn>
                                            <p:tgtEl>
                                              <p:spTgt spid="139"/>
                                            </p:tgtEl>
                                            <p:attrNameLst>
                                              <p:attrName>style.visibility</p:attrName>
                                            </p:attrNameLst>
                                          </p:cBhvr>
                                          <p:to>
                                            <p:strVal val="visible"/>
                                          </p:to>
                                        </p:set>
                                        <p:anim calcmode="lin" valueType="num">
                                          <p:cBhvr>
                                            <p:cTn id="80" dur="500" fill="hold"/>
                                            <p:tgtEl>
                                              <p:spTgt spid="139"/>
                                            </p:tgtEl>
                                            <p:attrNameLst>
                                              <p:attrName>ppt_w</p:attrName>
                                            </p:attrNameLst>
                                          </p:cBhvr>
                                          <p:tavLst>
                                            <p:tav tm="0">
                                              <p:val>
                                                <p:fltVal val="0"/>
                                              </p:val>
                                            </p:tav>
                                            <p:tav tm="100000">
                                              <p:val>
                                                <p:strVal val="#ppt_w"/>
                                              </p:val>
                                            </p:tav>
                                          </p:tavLst>
                                        </p:anim>
                                        <p:anim calcmode="lin" valueType="num">
                                          <p:cBhvr>
                                            <p:cTn id="81" dur="500" fill="hold"/>
                                            <p:tgtEl>
                                              <p:spTgt spid="139"/>
                                            </p:tgtEl>
                                            <p:attrNameLst>
                                              <p:attrName>ppt_h</p:attrName>
                                            </p:attrNameLst>
                                          </p:cBhvr>
                                          <p:tavLst>
                                            <p:tav tm="0">
                                              <p:val>
                                                <p:fltVal val="0"/>
                                              </p:val>
                                            </p:tav>
                                            <p:tav tm="100000">
                                              <p:val>
                                                <p:strVal val="#ppt_h"/>
                                              </p:val>
                                            </p:tav>
                                          </p:tavLst>
                                        </p:anim>
                                        <p:animEffect transition="in" filter="fade">
                                          <p:cBhvr>
                                            <p:cTn id="82" dur="500"/>
                                            <p:tgtEl>
                                              <p:spTgt spid="139"/>
                                            </p:tgtEl>
                                          </p:cBhvr>
                                        </p:animEffect>
                                      </p:childTnLst>
                                    </p:cTn>
                                  </p:par>
                                  <p:par>
                                    <p:cTn id="83" presetID="64" presetClass="path" presetSubtype="0" fill="hold" nodeType="withEffect">
                                      <p:stCondLst>
                                        <p:cond delay="0"/>
                                      </p:stCondLst>
                                      <p:childTnLst>
                                        <p:animMotion origin="layout" path="M 2.22222E-6 1.23457E-6 L -0.05122 -0.2787 " pathEditMode="relative" rAng="0" ptsTypes="AA">
                                          <p:cBhvr>
                                            <p:cTn id="84" dur="500" spd="-100000" fill="hold"/>
                                            <p:tgtEl>
                                              <p:spTgt spid="139"/>
                                            </p:tgtEl>
                                            <p:attrNameLst>
                                              <p:attrName>ppt_x</p:attrName>
                                              <p:attrName>ppt_y</p:attrName>
                                            </p:attrNameLst>
                                          </p:cBhvr>
                                          <p:rCtr x="-2569" y="-13951"/>
                                        </p:animMotion>
                                      </p:childTnLst>
                                    </p:cTn>
                                  </p:par>
                                  <p:par>
                                    <p:cTn id="85" presetID="1" presetClass="entr" presetSubtype="0" fill="hold" nodeType="withEffect">
                                      <p:stCondLst>
                                        <p:cond delay="400"/>
                                      </p:stCondLst>
                                      <p:childTnLst>
                                        <p:set>
                                          <p:cBhvr>
                                            <p:cTn id="86" dur="1" fill="hold">
                                              <p:stCondLst>
                                                <p:cond delay="0"/>
                                              </p:stCondLst>
                                            </p:cTn>
                                            <p:tgtEl>
                                              <p:spTgt spid="130"/>
                                            </p:tgtEl>
                                            <p:attrNameLst>
                                              <p:attrName>style.visibility</p:attrName>
                                            </p:attrNameLst>
                                          </p:cBhvr>
                                          <p:to>
                                            <p:strVal val="visible"/>
                                          </p:to>
                                        </p:set>
                                      </p:childTnLst>
                                    </p:cTn>
                                  </p:par>
                                  <p:par>
                                    <p:cTn id="87" presetID="53" presetClass="entr" presetSubtype="16" fill="hold" nodeType="withEffect">
                                      <p:stCondLst>
                                        <p:cond delay="400"/>
                                      </p:stCondLst>
                                      <p:childTnLst>
                                        <p:set>
                                          <p:cBhvr>
                                            <p:cTn id="88" dur="1" fill="hold">
                                              <p:stCondLst>
                                                <p:cond delay="0"/>
                                              </p:stCondLst>
                                            </p:cTn>
                                            <p:tgtEl>
                                              <p:spTgt spid="130"/>
                                            </p:tgtEl>
                                            <p:attrNameLst>
                                              <p:attrName>style.visibility</p:attrName>
                                            </p:attrNameLst>
                                          </p:cBhvr>
                                          <p:to>
                                            <p:strVal val="visible"/>
                                          </p:to>
                                        </p:set>
                                        <p:anim calcmode="lin" valueType="num">
                                          <p:cBhvr>
                                            <p:cTn id="89" dur="500" fill="hold"/>
                                            <p:tgtEl>
                                              <p:spTgt spid="130"/>
                                            </p:tgtEl>
                                            <p:attrNameLst>
                                              <p:attrName>ppt_w</p:attrName>
                                            </p:attrNameLst>
                                          </p:cBhvr>
                                          <p:tavLst>
                                            <p:tav tm="0">
                                              <p:val>
                                                <p:fltVal val="0"/>
                                              </p:val>
                                            </p:tav>
                                            <p:tav tm="100000">
                                              <p:val>
                                                <p:strVal val="#ppt_w"/>
                                              </p:val>
                                            </p:tav>
                                          </p:tavLst>
                                        </p:anim>
                                        <p:anim calcmode="lin" valueType="num">
                                          <p:cBhvr>
                                            <p:cTn id="90" dur="500" fill="hold"/>
                                            <p:tgtEl>
                                              <p:spTgt spid="130"/>
                                            </p:tgtEl>
                                            <p:attrNameLst>
                                              <p:attrName>ppt_h</p:attrName>
                                            </p:attrNameLst>
                                          </p:cBhvr>
                                          <p:tavLst>
                                            <p:tav tm="0">
                                              <p:val>
                                                <p:fltVal val="0"/>
                                              </p:val>
                                            </p:tav>
                                            <p:tav tm="100000">
                                              <p:val>
                                                <p:strVal val="#ppt_h"/>
                                              </p:val>
                                            </p:tav>
                                          </p:tavLst>
                                        </p:anim>
                                        <p:animEffect transition="in" filter="fade">
                                          <p:cBhvr>
                                            <p:cTn id="91" dur="500"/>
                                            <p:tgtEl>
                                              <p:spTgt spid="130"/>
                                            </p:tgtEl>
                                          </p:cBhvr>
                                        </p:animEffect>
                                      </p:childTnLst>
                                    </p:cTn>
                                  </p:par>
                                  <p:par>
                                    <p:cTn id="92" presetID="64" presetClass="path" presetSubtype="0" fill="hold" nodeType="withEffect">
                                      <p:stCondLst>
                                        <p:cond delay="400"/>
                                      </p:stCondLst>
                                      <p:childTnLst>
                                        <p:animMotion origin="layout" path="M -1.38889E-6 3.82716E-6 L 0.13021 -0.1926 " pathEditMode="relative" rAng="0" ptsTypes="AA">
                                          <p:cBhvr>
                                            <p:cTn id="93" dur="500" spd="-100000" fill="hold"/>
                                            <p:tgtEl>
                                              <p:spTgt spid="130"/>
                                            </p:tgtEl>
                                            <p:attrNameLst>
                                              <p:attrName>ppt_x</p:attrName>
                                              <p:attrName>ppt_y</p:attrName>
                                            </p:attrNameLst>
                                          </p:cBhvr>
                                          <p:rCtr x="6510" y="-9630"/>
                                        </p:animMotion>
                                      </p:childTnLst>
                                    </p:cTn>
                                  </p:par>
                                  <p:par>
                                    <p:cTn id="94" presetID="1" presetClass="entr" presetSubtype="0" fill="hold" grpId="0" nodeType="withEffect">
                                      <p:stCondLst>
                                        <p:cond delay="200"/>
                                      </p:stCondLst>
                                      <p:childTnLst>
                                        <p:set>
                                          <p:cBhvr>
                                            <p:cTn id="95" dur="1" fill="hold">
                                              <p:stCondLst>
                                                <p:cond delay="0"/>
                                              </p:stCondLst>
                                            </p:cTn>
                                            <p:tgtEl>
                                              <p:spTgt spid="155"/>
                                            </p:tgtEl>
                                            <p:attrNameLst>
                                              <p:attrName>style.visibility</p:attrName>
                                            </p:attrNameLst>
                                          </p:cBhvr>
                                          <p:to>
                                            <p:strVal val="visible"/>
                                          </p:to>
                                        </p:set>
                                      </p:childTnLst>
                                    </p:cTn>
                                  </p:par>
                                  <p:par>
                                    <p:cTn id="96" presetID="53" presetClass="entr" presetSubtype="16" fill="hold" grpId="1" nodeType="withEffect">
                                      <p:stCondLst>
                                        <p:cond delay="200"/>
                                      </p:stCondLst>
                                      <p:childTnLst>
                                        <p:set>
                                          <p:cBhvr>
                                            <p:cTn id="97" dur="1" fill="hold">
                                              <p:stCondLst>
                                                <p:cond delay="0"/>
                                              </p:stCondLst>
                                            </p:cTn>
                                            <p:tgtEl>
                                              <p:spTgt spid="155"/>
                                            </p:tgtEl>
                                            <p:attrNameLst>
                                              <p:attrName>style.visibility</p:attrName>
                                            </p:attrNameLst>
                                          </p:cBhvr>
                                          <p:to>
                                            <p:strVal val="visible"/>
                                          </p:to>
                                        </p:set>
                                        <p:anim calcmode="lin" valueType="num">
                                          <p:cBhvr>
                                            <p:cTn id="98" dur="500" fill="hold"/>
                                            <p:tgtEl>
                                              <p:spTgt spid="155"/>
                                            </p:tgtEl>
                                            <p:attrNameLst>
                                              <p:attrName>ppt_w</p:attrName>
                                            </p:attrNameLst>
                                          </p:cBhvr>
                                          <p:tavLst>
                                            <p:tav tm="0">
                                              <p:val>
                                                <p:fltVal val="0"/>
                                              </p:val>
                                            </p:tav>
                                            <p:tav tm="100000">
                                              <p:val>
                                                <p:strVal val="#ppt_w"/>
                                              </p:val>
                                            </p:tav>
                                          </p:tavLst>
                                        </p:anim>
                                        <p:anim calcmode="lin" valueType="num">
                                          <p:cBhvr>
                                            <p:cTn id="99" dur="500" fill="hold"/>
                                            <p:tgtEl>
                                              <p:spTgt spid="155"/>
                                            </p:tgtEl>
                                            <p:attrNameLst>
                                              <p:attrName>ppt_h</p:attrName>
                                            </p:attrNameLst>
                                          </p:cBhvr>
                                          <p:tavLst>
                                            <p:tav tm="0">
                                              <p:val>
                                                <p:fltVal val="0"/>
                                              </p:val>
                                            </p:tav>
                                            <p:tav tm="100000">
                                              <p:val>
                                                <p:strVal val="#ppt_h"/>
                                              </p:val>
                                            </p:tav>
                                          </p:tavLst>
                                        </p:anim>
                                        <p:animEffect transition="in" filter="fade">
                                          <p:cBhvr>
                                            <p:cTn id="100" dur="500"/>
                                            <p:tgtEl>
                                              <p:spTgt spid="155"/>
                                            </p:tgtEl>
                                          </p:cBhvr>
                                        </p:animEffect>
                                      </p:childTnLst>
                                    </p:cTn>
                                  </p:par>
                                  <p:par>
                                    <p:cTn id="101" presetID="1" presetClass="entr" presetSubtype="0" fill="hold" nodeType="withEffect">
                                      <p:stCondLst>
                                        <p:cond delay="200"/>
                                      </p:stCondLst>
                                      <p:childTnLst>
                                        <p:set>
                                          <p:cBhvr>
                                            <p:cTn id="102" dur="1" fill="hold">
                                              <p:stCondLst>
                                                <p:cond delay="0"/>
                                              </p:stCondLst>
                                            </p:cTn>
                                            <p:tgtEl>
                                              <p:spTgt spid="149"/>
                                            </p:tgtEl>
                                            <p:attrNameLst>
                                              <p:attrName>style.visibility</p:attrName>
                                            </p:attrNameLst>
                                          </p:cBhvr>
                                          <p:to>
                                            <p:strVal val="visible"/>
                                          </p:to>
                                        </p:set>
                                      </p:childTnLst>
                                    </p:cTn>
                                  </p:par>
                                  <p:par>
                                    <p:cTn id="103" presetID="53" presetClass="entr" presetSubtype="16" fill="hold" nodeType="withEffect">
                                      <p:stCondLst>
                                        <p:cond delay="200"/>
                                      </p:stCondLst>
                                      <p:childTnLst>
                                        <p:set>
                                          <p:cBhvr>
                                            <p:cTn id="104" dur="1" fill="hold">
                                              <p:stCondLst>
                                                <p:cond delay="0"/>
                                              </p:stCondLst>
                                            </p:cTn>
                                            <p:tgtEl>
                                              <p:spTgt spid="149"/>
                                            </p:tgtEl>
                                            <p:attrNameLst>
                                              <p:attrName>style.visibility</p:attrName>
                                            </p:attrNameLst>
                                          </p:cBhvr>
                                          <p:to>
                                            <p:strVal val="visible"/>
                                          </p:to>
                                        </p:set>
                                        <p:anim calcmode="lin" valueType="num">
                                          <p:cBhvr>
                                            <p:cTn id="105" dur="500" fill="hold"/>
                                            <p:tgtEl>
                                              <p:spTgt spid="149"/>
                                            </p:tgtEl>
                                            <p:attrNameLst>
                                              <p:attrName>ppt_w</p:attrName>
                                            </p:attrNameLst>
                                          </p:cBhvr>
                                          <p:tavLst>
                                            <p:tav tm="0">
                                              <p:val>
                                                <p:fltVal val="0"/>
                                              </p:val>
                                            </p:tav>
                                            <p:tav tm="100000">
                                              <p:val>
                                                <p:strVal val="#ppt_w"/>
                                              </p:val>
                                            </p:tav>
                                          </p:tavLst>
                                        </p:anim>
                                        <p:anim calcmode="lin" valueType="num">
                                          <p:cBhvr>
                                            <p:cTn id="106" dur="500" fill="hold"/>
                                            <p:tgtEl>
                                              <p:spTgt spid="149"/>
                                            </p:tgtEl>
                                            <p:attrNameLst>
                                              <p:attrName>ppt_h</p:attrName>
                                            </p:attrNameLst>
                                          </p:cBhvr>
                                          <p:tavLst>
                                            <p:tav tm="0">
                                              <p:val>
                                                <p:fltVal val="0"/>
                                              </p:val>
                                            </p:tav>
                                            <p:tav tm="100000">
                                              <p:val>
                                                <p:strVal val="#ppt_h"/>
                                              </p:val>
                                            </p:tav>
                                          </p:tavLst>
                                        </p:anim>
                                        <p:animEffect transition="in" filter="fade">
                                          <p:cBhvr>
                                            <p:cTn id="107" dur="500"/>
                                            <p:tgtEl>
                                              <p:spTgt spid="149"/>
                                            </p:tgtEl>
                                          </p:cBhvr>
                                        </p:animEffect>
                                      </p:childTnLst>
                                    </p:cTn>
                                  </p:par>
                                  <p:par>
                                    <p:cTn id="108" presetID="42" presetClass="path" presetSubtype="0" fill="hold" nodeType="withEffect">
                                      <p:stCondLst>
                                        <p:cond delay="200"/>
                                      </p:stCondLst>
                                      <p:childTnLst>
                                        <p:animMotion origin="layout" path="M 5.55556E-7 -4.5679E-6 L 0.14375 0.17223 " pathEditMode="relative" rAng="0" ptsTypes="AA">
                                          <p:cBhvr>
                                            <p:cTn id="109" dur="500" spd="-100000" fill="hold"/>
                                            <p:tgtEl>
                                              <p:spTgt spid="149"/>
                                            </p:tgtEl>
                                            <p:attrNameLst>
                                              <p:attrName>ppt_x</p:attrName>
                                              <p:attrName>ppt_y</p:attrName>
                                            </p:attrNameLst>
                                          </p:cBhvr>
                                          <p:rCtr x="7187" y="8611"/>
                                        </p:animMotion>
                                      </p:childTnLst>
                                    </p:cTn>
                                  </p:par>
                                  <p:par>
                                    <p:cTn id="110" presetID="1" presetClass="entr" presetSubtype="0" fill="hold" nodeType="withEffect">
                                      <p:stCondLst>
                                        <p:cond delay="600"/>
                                      </p:stCondLst>
                                      <p:childTnLst>
                                        <p:set>
                                          <p:cBhvr>
                                            <p:cTn id="111" dur="1" fill="hold">
                                              <p:stCondLst>
                                                <p:cond delay="0"/>
                                              </p:stCondLst>
                                            </p:cTn>
                                            <p:tgtEl>
                                              <p:spTgt spid="145"/>
                                            </p:tgtEl>
                                            <p:attrNameLst>
                                              <p:attrName>style.visibility</p:attrName>
                                            </p:attrNameLst>
                                          </p:cBhvr>
                                          <p:to>
                                            <p:strVal val="visible"/>
                                          </p:to>
                                        </p:set>
                                      </p:childTnLst>
                                    </p:cTn>
                                  </p:par>
                                  <p:par>
                                    <p:cTn id="112" presetID="53" presetClass="entr" presetSubtype="16" fill="hold" nodeType="withEffect">
                                      <p:stCondLst>
                                        <p:cond delay="600"/>
                                      </p:stCondLst>
                                      <p:childTnLst>
                                        <p:set>
                                          <p:cBhvr>
                                            <p:cTn id="113" dur="1" fill="hold">
                                              <p:stCondLst>
                                                <p:cond delay="0"/>
                                              </p:stCondLst>
                                            </p:cTn>
                                            <p:tgtEl>
                                              <p:spTgt spid="145"/>
                                            </p:tgtEl>
                                            <p:attrNameLst>
                                              <p:attrName>style.visibility</p:attrName>
                                            </p:attrNameLst>
                                          </p:cBhvr>
                                          <p:to>
                                            <p:strVal val="visible"/>
                                          </p:to>
                                        </p:set>
                                        <p:anim calcmode="lin" valueType="num">
                                          <p:cBhvr>
                                            <p:cTn id="114" dur="500" fill="hold"/>
                                            <p:tgtEl>
                                              <p:spTgt spid="145"/>
                                            </p:tgtEl>
                                            <p:attrNameLst>
                                              <p:attrName>ppt_w</p:attrName>
                                            </p:attrNameLst>
                                          </p:cBhvr>
                                          <p:tavLst>
                                            <p:tav tm="0">
                                              <p:val>
                                                <p:fltVal val="0"/>
                                              </p:val>
                                            </p:tav>
                                            <p:tav tm="100000">
                                              <p:val>
                                                <p:strVal val="#ppt_w"/>
                                              </p:val>
                                            </p:tav>
                                          </p:tavLst>
                                        </p:anim>
                                        <p:anim calcmode="lin" valueType="num">
                                          <p:cBhvr>
                                            <p:cTn id="115" dur="500" fill="hold"/>
                                            <p:tgtEl>
                                              <p:spTgt spid="145"/>
                                            </p:tgtEl>
                                            <p:attrNameLst>
                                              <p:attrName>ppt_h</p:attrName>
                                            </p:attrNameLst>
                                          </p:cBhvr>
                                          <p:tavLst>
                                            <p:tav tm="0">
                                              <p:val>
                                                <p:fltVal val="0"/>
                                              </p:val>
                                            </p:tav>
                                            <p:tav tm="100000">
                                              <p:val>
                                                <p:strVal val="#ppt_h"/>
                                              </p:val>
                                            </p:tav>
                                          </p:tavLst>
                                        </p:anim>
                                        <p:animEffect transition="in" filter="fade">
                                          <p:cBhvr>
                                            <p:cTn id="116" dur="500"/>
                                            <p:tgtEl>
                                              <p:spTgt spid="145"/>
                                            </p:tgtEl>
                                          </p:cBhvr>
                                        </p:animEffect>
                                      </p:childTnLst>
                                    </p:cTn>
                                  </p:par>
                                  <p:par>
                                    <p:cTn id="117" presetID="42" presetClass="path" presetSubtype="0" fill="hold" nodeType="withEffect">
                                      <p:stCondLst>
                                        <p:cond delay="600"/>
                                      </p:stCondLst>
                                      <p:childTnLst>
                                        <p:animMotion origin="layout" path="M -2.77778E-7 3.20988E-6 L 0.13507 0.28333 " pathEditMode="relative" rAng="0" ptsTypes="AA">
                                          <p:cBhvr>
                                            <p:cTn id="118" dur="500" spd="-100000" fill="hold"/>
                                            <p:tgtEl>
                                              <p:spTgt spid="145"/>
                                            </p:tgtEl>
                                            <p:attrNameLst>
                                              <p:attrName>ppt_x</p:attrName>
                                              <p:attrName>ppt_y</p:attrName>
                                            </p:attrNameLst>
                                          </p:cBhvr>
                                          <p:rCtr x="6753" y="14167"/>
                                        </p:animMotion>
                                      </p:childTnLst>
                                    </p:cTn>
                                  </p:par>
                                  <p:par>
                                    <p:cTn id="119" presetID="1" presetClass="entr" presetSubtype="0" fill="hold" grpId="0" nodeType="withEffect">
                                      <p:stCondLst>
                                        <p:cond delay="400"/>
                                      </p:stCondLst>
                                      <p:childTnLst>
                                        <p:set>
                                          <p:cBhvr>
                                            <p:cTn id="120" dur="1" fill="hold">
                                              <p:stCondLst>
                                                <p:cond delay="0"/>
                                              </p:stCondLst>
                                            </p:cTn>
                                            <p:tgtEl>
                                              <p:spTgt spid="105"/>
                                            </p:tgtEl>
                                            <p:attrNameLst>
                                              <p:attrName>style.visibility</p:attrName>
                                            </p:attrNameLst>
                                          </p:cBhvr>
                                          <p:to>
                                            <p:strVal val="visible"/>
                                          </p:to>
                                        </p:set>
                                      </p:childTnLst>
                                    </p:cTn>
                                  </p:par>
                                  <p:par>
                                    <p:cTn id="121" presetID="53" presetClass="entr" presetSubtype="16" fill="hold" grpId="1" nodeType="withEffect">
                                      <p:stCondLst>
                                        <p:cond delay="400"/>
                                      </p:stCondLst>
                                      <p:childTnLst>
                                        <p:set>
                                          <p:cBhvr>
                                            <p:cTn id="122" dur="1" fill="hold">
                                              <p:stCondLst>
                                                <p:cond delay="0"/>
                                              </p:stCondLst>
                                            </p:cTn>
                                            <p:tgtEl>
                                              <p:spTgt spid="105"/>
                                            </p:tgtEl>
                                            <p:attrNameLst>
                                              <p:attrName>style.visibility</p:attrName>
                                            </p:attrNameLst>
                                          </p:cBhvr>
                                          <p:to>
                                            <p:strVal val="visible"/>
                                          </p:to>
                                        </p:set>
                                        <p:anim calcmode="lin" valueType="num">
                                          <p:cBhvr>
                                            <p:cTn id="123" dur="500" fill="hold"/>
                                            <p:tgtEl>
                                              <p:spTgt spid="105"/>
                                            </p:tgtEl>
                                            <p:attrNameLst>
                                              <p:attrName>ppt_w</p:attrName>
                                            </p:attrNameLst>
                                          </p:cBhvr>
                                          <p:tavLst>
                                            <p:tav tm="0">
                                              <p:val>
                                                <p:fltVal val="0"/>
                                              </p:val>
                                            </p:tav>
                                            <p:tav tm="100000">
                                              <p:val>
                                                <p:strVal val="#ppt_w"/>
                                              </p:val>
                                            </p:tav>
                                          </p:tavLst>
                                        </p:anim>
                                        <p:anim calcmode="lin" valueType="num">
                                          <p:cBhvr>
                                            <p:cTn id="124" dur="500" fill="hold"/>
                                            <p:tgtEl>
                                              <p:spTgt spid="105"/>
                                            </p:tgtEl>
                                            <p:attrNameLst>
                                              <p:attrName>ppt_h</p:attrName>
                                            </p:attrNameLst>
                                          </p:cBhvr>
                                          <p:tavLst>
                                            <p:tav tm="0">
                                              <p:val>
                                                <p:fltVal val="0"/>
                                              </p:val>
                                            </p:tav>
                                            <p:tav tm="100000">
                                              <p:val>
                                                <p:strVal val="#ppt_h"/>
                                              </p:val>
                                            </p:tav>
                                          </p:tavLst>
                                        </p:anim>
                                        <p:animEffect transition="in" filter="fade">
                                          <p:cBhvr>
                                            <p:cTn id="125" dur="500"/>
                                            <p:tgtEl>
                                              <p:spTgt spid="105"/>
                                            </p:tgtEl>
                                          </p:cBhvr>
                                        </p:animEffect>
                                      </p:childTnLst>
                                    </p:cTn>
                                  </p:par>
                                  <p:par>
                                    <p:cTn id="126" presetID="42" presetClass="path" presetSubtype="0" fill="hold" grpId="2" nodeType="withEffect">
                                      <p:stCondLst>
                                        <p:cond delay="400"/>
                                      </p:stCondLst>
                                      <p:childTnLst>
                                        <p:animMotion origin="layout" path="M -3.33333E-6 1.23457E-6 L 0.0625 0.20555 " pathEditMode="relative" rAng="0" ptsTypes="AA">
                                          <p:cBhvr>
                                            <p:cTn id="127" dur="500" spd="-100000" fill="hold"/>
                                            <p:tgtEl>
                                              <p:spTgt spid="105"/>
                                            </p:tgtEl>
                                            <p:attrNameLst>
                                              <p:attrName>ppt_x</p:attrName>
                                              <p:attrName>ppt_y</p:attrName>
                                            </p:attrNameLst>
                                          </p:cBhvr>
                                          <p:rCtr x="3125" y="10278"/>
                                        </p:animMotion>
                                      </p:childTnLst>
                                    </p:cTn>
                                  </p:par>
                                  <p:par>
                                    <p:cTn id="128" presetID="1" presetClass="entr" presetSubtype="0" fill="hold" grpId="0" nodeType="withEffect">
                                      <p:stCondLst>
                                        <p:cond delay="200"/>
                                      </p:stCondLst>
                                      <p:childTnLst>
                                        <p:set>
                                          <p:cBhvr>
                                            <p:cTn id="129" dur="1" fill="hold">
                                              <p:stCondLst>
                                                <p:cond delay="0"/>
                                              </p:stCondLst>
                                            </p:cTn>
                                            <p:tgtEl>
                                              <p:spTgt spid="148"/>
                                            </p:tgtEl>
                                            <p:attrNameLst>
                                              <p:attrName>style.visibility</p:attrName>
                                            </p:attrNameLst>
                                          </p:cBhvr>
                                          <p:to>
                                            <p:strVal val="visible"/>
                                          </p:to>
                                        </p:set>
                                      </p:childTnLst>
                                    </p:cTn>
                                  </p:par>
                                  <p:par>
                                    <p:cTn id="130" presetID="53" presetClass="entr" presetSubtype="16" fill="hold" grpId="1" nodeType="withEffect">
                                      <p:stCondLst>
                                        <p:cond delay="200"/>
                                      </p:stCondLst>
                                      <p:childTnLst>
                                        <p:set>
                                          <p:cBhvr>
                                            <p:cTn id="131" dur="1" fill="hold">
                                              <p:stCondLst>
                                                <p:cond delay="0"/>
                                              </p:stCondLst>
                                            </p:cTn>
                                            <p:tgtEl>
                                              <p:spTgt spid="148"/>
                                            </p:tgtEl>
                                            <p:attrNameLst>
                                              <p:attrName>style.visibility</p:attrName>
                                            </p:attrNameLst>
                                          </p:cBhvr>
                                          <p:to>
                                            <p:strVal val="visible"/>
                                          </p:to>
                                        </p:set>
                                        <p:anim calcmode="lin" valueType="num">
                                          <p:cBhvr>
                                            <p:cTn id="132" dur="500" fill="hold"/>
                                            <p:tgtEl>
                                              <p:spTgt spid="148"/>
                                            </p:tgtEl>
                                            <p:attrNameLst>
                                              <p:attrName>ppt_w</p:attrName>
                                            </p:attrNameLst>
                                          </p:cBhvr>
                                          <p:tavLst>
                                            <p:tav tm="0">
                                              <p:val>
                                                <p:fltVal val="0"/>
                                              </p:val>
                                            </p:tav>
                                            <p:tav tm="100000">
                                              <p:val>
                                                <p:strVal val="#ppt_w"/>
                                              </p:val>
                                            </p:tav>
                                          </p:tavLst>
                                        </p:anim>
                                        <p:anim calcmode="lin" valueType="num">
                                          <p:cBhvr>
                                            <p:cTn id="133" dur="500" fill="hold"/>
                                            <p:tgtEl>
                                              <p:spTgt spid="148"/>
                                            </p:tgtEl>
                                            <p:attrNameLst>
                                              <p:attrName>ppt_h</p:attrName>
                                            </p:attrNameLst>
                                          </p:cBhvr>
                                          <p:tavLst>
                                            <p:tav tm="0">
                                              <p:val>
                                                <p:fltVal val="0"/>
                                              </p:val>
                                            </p:tav>
                                            <p:tav tm="100000">
                                              <p:val>
                                                <p:strVal val="#ppt_h"/>
                                              </p:val>
                                            </p:tav>
                                          </p:tavLst>
                                        </p:anim>
                                        <p:animEffect transition="in" filter="fade">
                                          <p:cBhvr>
                                            <p:cTn id="134" dur="500"/>
                                            <p:tgtEl>
                                              <p:spTgt spid="148"/>
                                            </p:tgtEl>
                                          </p:cBhvr>
                                        </p:animEffect>
                                      </p:childTnLst>
                                    </p:cTn>
                                  </p:par>
                                  <p:par>
                                    <p:cTn id="135" presetID="42" presetClass="path" presetSubtype="0" fill="hold" grpId="2" nodeType="withEffect">
                                      <p:stCondLst>
                                        <p:cond delay="200"/>
                                      </p:stCondLst>
                                      <p:childTnLst>
                                        <p:animMotion origin="layout" path="M 5.55556E-7 -1.97531E-6 L -0.01372 0.35 " pathEditMode="relative" rAng="0" ptsTypes="AA">
                                          <p:cBhvr>
                                            <p:cTn id="136" dur="500" spd="-100000" fill="hold"/>
                                            <p:tgtEl>
                                              <p:spTgt spid="148"/>
                                            </p:tgtEl>
                                            <p:attrNameLst>
                                              <p:attrName>ppt_x</p:attrName>
                                              <p:attrName>ppt_y</p:attrName>
                                            </p:attrNameLst>
                                          </p:cBhvr>
                                          <p:rCtr x="-694" y="17500"/>
                                        </p:animMotion>
                                      </p:childTnLst>
                                    </p:cTn>
                                  </p:par>
                                  <p:par>
                                    <p:cTn id="137" presetID="35" presetClass="path" presetSubtype="0" fill="hold" grpId="2" nodeType="withEffect">
                                      <p:stCondLst>
                                        <p:cond delay="200"/>
                                      </p:stCondLst>
                                      <p:childTnLst>
                                        <p:animMotion origin="layout" path="M 2.5E-6 -3.58025E-6 L 0.16875 -0.04074 " pathEditMode="relative" rAng="0" ptsTypes="AA">
                                          <p:cBhvr>
                                            <p:cTn id="138" dur="500" spd="-100000" fill="hold"/>
                                            <p:tgtEl>
                                              <p:spTgt spid="155"/>
                                            </p:tgtEl>
                                            <p:attrNameLst>
                                              <p:attrName>ppt_x</p:attrName>
                                              <p:attrName>ppt_y</p:attrName>
                                            </p:attrNameLst>
                                          </p:cBhvr>
                                          <p:rCtr x="8438" y="-2037"/>
                                        </p:animMotion>
                                      </p:childTnLst>
                                    </p:cTn>
                                  </p:par>
                                  <p:par>
                                    <p:cTn id="139" presetID="1" presetClass="entr" presetSubtype="0" fill="hold" nodeType="withEffect">
                                      <p:stCondLst>
                                        <p:cond delay="600"/>
                                      </p:stCondLst>
                                      <p:childTnLst>
                                        <p:set>
                                          <p:cBhvr>
                                            <p:cTn id="140" dur="1" fill="hold">
                                              <p:stCondLst>
                                                <p:cond delay="0"/>
                                              </p:stCondLst>
                                            </p:cTn>
                                            <p:tgtEl>
                                              <p:spTgt spid="142"/>
                                            </p:tgtEl>
                                            <p:attrNameLst>
                                              <p:attrName>style.visibility</p:attrName>
                                            </p:attrNameLst>
                                          </p:cBhvr>
                                          <p:to>
                                            <p:strVal val="visible"/>
                                          </p:to>
                                        </p:set>
                                      </p:childTnLst>
                                    </p:cTn>
                                  </p:par>
                                  <p:par>
                                    <p:cTn id="141" presetID="53" presetClass="entr" presetSubtype="16" fill="hold" nodeType="withEffect">
                                      <p:stCondLst>
                                        <p:cond delay="600"/>
                                      </p:stCondLst>
                                      <p:childTnLst>
                                        <p:set>
                                          <p:cBhvr>
                                            <p:cTn id="142" dur="1" fill="hold">
                                              <p:stCondLst>
                                                <p:cond delay="0"/>
                                              </p:stCondLst>
                                            </p:cTn>
                                            <p:tgtEl>
                                              <p:spTgt spid="142"/>
                                            </p:tgtEl>
                                            <p:attrNameLst>
                                              <p:attrName>style.visibility</p:attrName>
                                            </p:attrNameLst>
                                          </p:cBhvr>
                                          <p:to>
                                            <p:strVal val="visible"/>
                                          </p:to>
                                        </p:set>
                                        <p:anim calcmode="lin" valueType="num">
                                          <p:cBhvr>
                                            <p:cTn id="143" dur="500" fill="hold"/>
                                            <p:tgtEl>
                                              <p:spTgt spid="142"/>
                                            </p:tgtEl>
                                            <p:attrNameLst>
                                              <p:attrName>ppt_w</p:attrName>
                                            </p:attrNameLst>
                                          </p:cBhvr>
                                          <p:tavLst>
                                            <p:tav tm="0">
                                              <p:val>
                                                <p:fltVal val="0"/>
                                              </p:val>
                                            </p:tav>
                                            <p:tav tm="100000">
                                              <p:val>
                                                <p:strVal val="#ppt_w"/>
                                              </p:val>
                                            </p:tav>
                                          </p:tavLst>
                                        </p:anim>
                                        <p:anim calcmode="lin" valueType="num">
                                          <p:cBhvr>
                                            <p:cTn id="144" dur="500" fill="hold"/>
                                            <p:tgtEl>
                                              <p:spTgt spid="142"/>
                                            </p:tgtEl>
                                            <p:attrNameLst>
                                              <p:attrName>ppt_h</p:attrName>
                                            </p:attrNameLst>
                                          </p:cBhvr>
                                          <p:tavLst>
                                            <p:tav tm="0">
                                              <p:val>
                                                <p:fltVal val="0"/>
                                              </p:val>
                                            </p:tav>
                                            <p:tav tm="100000">
                                              <p:val>
                                                <p:strVal val="#ppt_h"/>
                                              </p:val>
                                            </p:tav>
                                          </p:tavLst>
                                        </p:anim>
                                        <p:animEffect transition="in" filter="fade">
                                          <p:cBhvr>
                                            <p:cTn id="145" dur="500"/>
                                            <p:tgtEl>
                                              <p:spTgt spid="142"/>
                                            </p:tgtEl>
                                          </p:cBhvr>
                                        </p:animEffect>
                                      </p:childTnLst>
                                    </p:cTn>
                                  </p:par>
                                  <p:par>
                                    <p:cTn id="146" presetID="42" presetClass="path" presetSubtype="0" fill="hold" nodeType="withEffect">
                                      <p:stCondLst>
                                        <p:cond delay="600"/>
                                      </p:stCondLst>
                                      <p:childTnLst>
                                        <p:animMotion origin="layout" path="M -2.22222E-6 4.93827E-6 L -0.04757 0.38549 " pathEditMode="relative" rAng="0" ptsTypes="AA">
                                          <p:cBhvr>
                                            <p:cTn id="147" dur="500" spd="-100000" fill="hold"/>
                                            <p:tgtEl>
                                              <p:spTgt spid="142"/>
                                            </p:tgtEl>
                                            <p:attrNameLst>
                                              <p:attrName>ppt_x</p:attrName>
                                              <p:attrName>ppt_y</p:attrName>
                                            </p:attrNameLst>
                                          </p:cBhvr>
                                          <p:rCtr x="-2378" y="19259"/>
                                        </p:animMotion>
                                      </p:childTnLst>
                                    </p:cTn>
                                  </p:par>
                                  <p:par>
                                    <p:cTn id="148" presetID="1" presetClass="entr" presetSubtype="0" fill="hold" nodeType="withEffect">
                                      <p:stCondLst>
                                        <p:cond delay="0"/>
                                      </p:stCondLst>
                                      <p:childTnLst>
                                        <p:set>
                                          <p:cBhvr>
                                            <p:cTn id="149" dur="1" fill="hold">
                                              <p:stCondLst>
                                                <p:cond delay="0"/>
                                              </p:stCondLst>
                                            </p:cTn>
                                            <p:tgtEl>
                                              <p:spTgt spid="109"/>
                                            </p:tgtEl>
                                            <p:attrNameLst>
                                              <p:attrName>style.visibility</p:attrName>
                                            </p:attrNameLst>
                                          </p:cBhvr>
                                          <p:to>
                                            <p:strVal val="visible"/>
                                          </p:to>
                                        </p:set>
                                      </p:childTnLst>
                                    </p:cTn>
                                  </p:par>
                                  <p:par>
                                    <p:cTn id="150" presetID="42" presetClass="path" presetSubtype="0" fill="hold" nodeType="withEffect">
                                      <p:stCondLst>
                                        <p:cond delay="0"/>
                                      </p:stCondLst>
                                      <p:childTnLst>
                                        <p:animMotion origin="layout" path="M 4.16667E-6 -3.20988E-6 L -0.0875 0.25895 " pathEditMode="relative" rAng="0" ptsTypes="AA">
                                          <p:cBhvr>
                                            <p:cTn id="151" dur="500" spd="-100000" fill="hold"/>
                                            <p:tgtEl>
                                              <p:spTgt spid="109"/>
                                            </p:tgtEl>
                                            <p:attrNameLst>
                                              <p:attrName>ppt_x</p:attrName>
                                              <p:attrName>ppt_y</p:attrName>
                                            </p:attrNameLst>
                                          </p:cBhvr>
                                          <p:rCtr x="-4375" y="12932"/>
                                        </p:animMotion>
                                      </p:childTnLst>
                                    </p:cTn>
                                  </p:par>
                                  <p:par>
                                    <p:cTn id="152" presetID="53" presetClass="entr" presetSubtype="16" fill="hold" nodeType="withEffect">
                                      <p:stCondLst>
                                        <p:cond delay="0"/>
                                      </p:stCondLst>
                                      <p:childTnLst>
                                        <p:set>
                                          <p:cBhvr>
                                            <p:cTn id="153" dur="1" fill="hold">
                                              <p:stCondLst>
                                                <p:cond delay="0"/>
                                              </p:stCondLst>
                                            </p:cTn>
                                            <p:tgtEl>
                                              <p:spTgt spid="109"/>
                                            </p:tgtEl>
                                            <p:attrNameLst>
                                              <p:attrName>style.visibility</p:attrName>
                                            </p:attrNameLst>
                                          </p:cBhvr>
                                          <p:to>
                                            <p:strVal val="visible"/>
                                          </p:to>
                                        </p:set>
                                        <p:anim calcmode="lin" valueType="num">
                                          <p:cBhvr>
                                            <p:cTn id="154" dur="500" fill="hold"/>
                                            <p:tgtEl>
                                              <p:spTgt spid="109"/>
                                            </p:tgtEl>
                                            <p:attrNameLst>
                                              <p:attrName>ppt_w</p:attrName>
                                            </p:attrNameLst>
                                          </p:cBhvr>
                                          <p:tavLst>
                                            <p:tav tm="0">
                                              <p:val>
                                                <p:fltVal val="0"/>
                                              </p:val>
                                            </p:tav>
                                            <p:tav tm="100000">
                                              <p:val>
                                                <p:strVal val="#ppt_w"/>
                                              </p:val>
                                            </p:tav>
                                          </p:tavLst>
                                        </p:anim>
                                        <p:anim calcmode="lin" valueType="num">
                                          <p:cBhvr>
                                            <p:cTn id="155" dur="500" fill="hold"/>
                                            <p:tgtEl>
                                              <p:spTgt spid="109"/>
                                            </p:tgtEl>
                                            <p:attrNameLst>
                                              <p:attrName>ppt_h</p:attrName>
                                            </p:attrNameLst>
                                          </p:cBhvr>
                                          <p:tavLst>
                                            <p:tav tm="0">
                                              <p:val>
                                                <p:fltVal val="0"/>
                                              </p:val>
                                            </p:tav>
                                            <p:tav tm="100000">
                                              <p:val>
                                                <p:strVal val="#ppt_h"/>
                                              </p:val>
                                            </p:tav>
                                          </p:tavLst>
                                        </p:anim>
                                        <p:animEffect transition="in" filter="fade">
                                          <p:cBhvr>
                                            <p:cTn id="156" dur="500"/>
                                            <p:tgtEl>
                                              <p:spTgt spid="109"/>
                                            </p:tgtEl>
                                          </p:cBhvr>
                                        </p:animEffect>
                                      </p:childTnLst>
                                    </p:cTn>
                                  </p:par>
                                  <p:par>
                                    <p:cTn id="157" presetID="1" presetClass="entr" presetSubtype="0" fill="hold" nodeType="withEffect">
                                      <p:stCondLst>
                                        <p:cond delay="400"/>
                                      </p:stCondLst>
                                      <p:childTnLst>
                                        <p:set>
                                          <p:cBhvr>
                                            <p:cTn id="158" dur="1" fill="hold">
                                              <p:stCondLst>
                                                <p:cond delay="0"/>
                                              </p:stCondLst>
                                            </p:cTn>
                                            <p:tgtEl>
                                              <p:spTgt spid="152"/>
                                            </p:tgtEl>
                                            <p:attrNameLst>
                                              <p:attrName>style.visibility</p:attrName>
                                            </p:attrNameLst>
                                          </p:cBhvr>
                                          <p:to>
                                            <p:strVal val="visible"/>
                                          </p:to>
                                        </p:set>
                                      </p:childTnLst>
                                    </p:cTn>
                                  </p:par>
                                  <p:par>
                                    <p:cTn id="159" presetID="53" presetClass="entr" presetSubtype="16" fill="hold" nodeType="withEffect">
                                      <p:stCondLst>
                                        <p:cond delay="400"/>
                                      </p:stCondLst>
                                      <p:childTnLst>
                                        <p:set>
                                          <p:cBhvr>
                                            <p:cTn id="160" dur="1" fill="hold">
                                              <p:stCondLst>
                                                <p:cond delay="0"/>
                                              </p:stCondLst>
                                            </p:cTn>
                                            <p:tgtEl>
                                              <p:spTgt spid="152"/>
                                            </p:tgtEl>
                                            <p:attrNameLst>
                                              <p:attrName>style.visibility</p:attrName>
                                            </p:attrNameLst>
                                          </p:cBhvr>
                                          <p:to>
                                            <p:strVal val="visible"/>
                                          </p:to>
                                        </p:set>
                                        <p:anim calcmode="lin" valueType="num">
                                          <p:cBhvr>
                                            <p:cTn id="161" dur="500" fill="hold"/>
                                            <p:tgtEl>
                                              <p:spTgt spid="152"/>
                                            </p:tgtEl>
                                            <p:attrNameLst>
                                              <p:attrName>ppt_w</p:attrName>
                                            </p:attrNameLst>
                                          </p:cBhvr>
                                          <p:tavLst>
                                            <p:tav tm="0">
                                              <p:val>
                                                <p:fltVal val="0"/>
                                              </p:val>
                                            </p:tav>
                                            <p:tav tm="100000">
                                              <p:val>
                                                <p:strVal val="#ppt_w"/>
                                              </p:val>
                                            </p:tav>
                                          </p:tavLst>
                                        </p:anim>
                                        <p:anim calcmode="lin" valueType="num">
                                          <p:cBhvr>
                                            <p:cTn id="162" dur="500" fill="hold"/>
                                            <p:tgtEl>
                                              <p:spTgt spid="152"/>
                                            </p:tgtEl>
                                            <p:attrNameLst>
                                              <p:attrName>ppt_h</p:attrName>
                                            </p:attrNameLst>
                                          </p:cBhvr>
                                          <p:tavLst>
                                            <p:tav tm="0">
                                              <p:val>
                                                <p:fltVal val="0"/>
                                              </p:val>
                                            </p:tav>
                                            <p:tav tm="100000">
                                              <p:val>
                                                <p:strVal val="#ppt_h"/>
                                              </p:val>
                                            </p:tav>
                                          </p:tavLst>
                                        </p:anim>
                                        <p:animEffect transition="in" filter="fade">
                                          <p:cBhvr>
                                            <p:cTn id="163" dur="500"/>
                                            <p:tgtEl>
                                              <p:spTgt spid="152"/>
                                            </p:tgtEl>
                                          </p:cBhvr>
                                        </p:animEffect>
                                      </p:childTnLst>
                                    </p:cTn>
                                  </p:par>
                                  <p:par>
                                    <p:cTn id="164" presetID="42" presetClass="path" presetSubtype="0" fill="hold" nodeType="withEffect">
                                      <p:stCondLst>
                                        <p:cond delay="400"/>
                                      </p:stCondLst>
                                      <p:childTnLst>
                                        <p:animMotion origin="layout" path="M -4.44444E-6 -4.69136E-6 L -0.18368 0.37439 " pathEditMode="relative" rAng="0" ptsTypes="AA">
                                          <p:cBhvr>
                                            <p:cTn id="165" dur="500" spd="-100000" fill="hold"/>
                                            <p:tgtEl>
                                              <p:spTgt spid="152"/>
                                            </p:tgtEl>
                                            <p:attrNameLst>
                                              <p:attrName>ppt_x</p:attrName>
                                              <p:attrName>ppt_y</p:attrName>
                                            </p:attrNameLst>
                                          </p:cBhvr>
                                          <p:rCtr x="-9184" y="18704"/>
                                        </p:animMotion>
                                      </p:childTnLst>
                                    </p:cTn>
                                  </p:par>
                                  <p:par>
                                    <p:cTn id="166" presetID="1" presetClass="entr" presetSubtype="0" fill="hold" grpId="0" nodeType="withEffect">
                                      <p:stCondLst>
                                        <p:cond delay="600"/>
                                      </p:stCondLst>
                                      <p:childTnLst>
                                        <p:set>
                                          <p:cBhvr>
                                            <p:cTn id="167" dur="1" fill="hold">
                                              <p:stCondLst>
                                                <p:cond delay="0"/>
                                              </p:stCondLst>
                                            </p:cTn>
                                            <p:tgtEl>
                                              <p:spTgt spid="133"/>
                                            </p:tgtEl>
                                            <p:attrNameLst>
                                              <p:attrName>style.visibility</p:attrName>
                                            </p:attrNameLst>
                                          </p:cBhvr>
                                          <p:to>
                                            <p:strVal val="visible"/>
                                          </p:to>
                                        </p:set>
                                      </p:childTnLst>
                                    </p:cTn>
                                  </p:par>
                                  <p:par>
                                    <p:cTn id="168" presetID="53" presetClass="entr" presetSubtype="16" fill="hold" grpId="1" nodeType="withEffect">
                                      <p:stCondLst>
                                        <p:cond delay="60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par>
                                    <p:cTn id="173" presetID="42" presetClass="path" presetSubtype="0" fill="hold" grpId="2" nodeType="withEffect">
                                      <p:stCondLst>
                                        <p:cond delay="600"/>
                                      </p:stCondLst>
                                      <p:childTnLst>
                                        <p:animMotion origin="layout" path="M 8.33333E-7 -2.59259E-6 L -0.19879 0.28334 " pathEditMode="relative" rAng="0" ptsTypes="AA">
                                          <p:cBhvr>
                                            <p:cTn id="174" dur="500" spd="-100000" fill="hold"/>
                                            <p:tgtEl>
                                              <p:spTgt spid="133"/>
                                            </p:tgtEl>
                                            <p:attrNameLst>
                                              <p:attrName>ppt_x</p:attrName>
                                              <p:attrName>ppt_y</p:attrName>
                                            </p:attrNameLst>
                                          </p:cBhvr>
                                          <p:rCtr x="-9948" y="14167"/>
                                        </p:animMotion>
                                      </p:childTnLst>
                                    </p:cTn>
                                  </p:par>
                                </p:childTnLst>
                              </p:cTn>
                            </p:par>
                            <p:par>
                              <p:cTn id="175" fill="hold">
                                <p:stCondLst>
                                  <p:cond delay="3100"/>
                                </p:stCondLst>
                                <p:childTnLst>
                                  <p:par>
                                    <p:cTn id="176" presetID="53" presetClass="entr" presetSubtype="16" fill="hold" grpId="0" nodeType="afterEffect">
                                      <p:stCondLst>
                                        <p:cond delay="0"/>
                                      </p:stCondLst>
                                      <p:childTnLst>
                                        <p:set>
                                          <p:cBhvr>
                                            <p:cTn id="177" dur="1" fill="hold">
                                              <p:stCondLst>
                                                <p:cond delay="0"/>
                                              </p:stCondLst>
                                            </p:cTn>
                                            <p:tgtEl>
                                              <p:spTgt spid="85"/>
                                            </p:tgtEl>
                                            <p:attrNameLst>
                                              <p:attrName>style.visibility</p:attrName>
                                            </p:attrNameLst>
                                          </p:cBhvr>
                                          <p:to>
                                            <p:strVal val="visible"/>
                                          </p:to>
                                        </p:set>
                                        <p:anim calcmode="lin" valueType="num">
                                          <p:cBhvr>
                                            <p:cTn id="178" dur="500" fill="hold"/>
                                            <p:tgtEl>
                                              <p:spTgt spid="85"/>
                                            </p:tgtEl>
                                            <p:attrNameLst>
                                              <p:attrName>ppt_w</p:attrName>
                                            </p:attrNameLst>
                                          </p:cBhvr>
                                          <p:tavLst>
                                            <p:tav tm="0">
                                              <p:val>
                                                <p:fltVal val="0"/>
                                              </p:val>
                                            </p:tav>
                                            <p:tav tm="100000">
                                              <p:val>
                                                <p:strVal val="#ppt_w"/>
                                              </p:val>
                                            </p:tav>
                                          </p:tavLst>
                                        </p:anim>
                                        <p:anim calcmode="lin" valueType="num">
                                          <p:cBhvr>
                                            <p:cTn id="179" dur="500" fill="hold"/>
                                            <p:tgtEl>
                                              <p:spTgt spid="85"/>
                                            </p:tgtEl>
                                            <p:attrNameLst>
                                              <p:attrName>ppt_h</p:attrName>
                                            </p:attrNameLst>
                                          </p:cBhvr>
                                          <p:tavLst>
                                            <p:tav tm="0">
                                              <p:val>
                                                <p:fltVal val="0"/>
                                              </p:val>
                                            </p:tav>
                                            <p:tav tm="100000">
                                              <p:val>
                                                <p:strVal val="#ppt_h"/>
                                              </p:val>
                                            </p:tav>
                                          </p:tavLst>
                                        </p:anim>
                                        <p:animEffect transition="in" filter="fade">
                                          <p:cBhvr>
                                            <p:cTn id="180" dur="500"/>
                                            <p:tgtEl>
                                              <p:spTgt spid="85"/>
                                            </p:tgtEl>
                                          </p:cBhvr>
                                        </p:animEffect>
                                      </p:childTnLst>
                                    </p:cTn>
                                  </p:par>
                                  <p:par>
                                    <p:cTn id="181" presetID="53" presetClass="entr" presetSubtype="16" fill="hold" grpId="0" nodeType="withEffect">
                                      <p:stCondLst>
                                        <p:cond delay="400"/>
                                      </p:stCondLst>
                                      <p:childTnLst>
                                        <p:set>
                                          <p:cBhvr>
                                            <p:cTn id="182" dur="1" fill="hold">
                                              <p:stCondLst>
                                                <p:cond delay="0"/>
                                              </p:stCondLst>
                                            </p:cTn>
                                            <p:tgtEl>
                                              <p:spTgt spid="86"/>
                                            </p:tgtEl>
                                            <p:attrNameLst>
                                              <p:attrName>style.visibility</p:attrName>
                                            </p:attrNameLst>
                                          </p:cBhvr>
                                          <p:to>
                                            <p:strVal val="visible"/>
                                          </p:to>
                                        </p:set>
                                        <p:anim calcmode="lin" valueType="num">
                                          <p:cBhvr>
                                            <p:cTn id="183" dur="500" fill="hold"/>
                                            <p:tgtEl>
                                              <p:spTgt spid="86"/>
                                            </p:tgtEl>
                                            <p:attrNameLst>
                                              <p:attrName>ppt_w</p:attrName>
                                            </p:attrNameLst>
                                          </p:cBhvr>
                                          <p:tavLst>
                                            <p:tav tm="0">
                                              <p:val>
                                                <p:fltVal val="0"/>
                                              </p:val>
                                            </p:tav>
                                            <p:tav tm="100000">
                                              <p:val>
                                                <p:strVal val="#ppt_w"/>
                                              </p:val>
                                            </p:tav>
                                          </p:tavLst>
                                        </p:anim>
                                        <p:anim calcmode="lin" valueType="num">
                                          <p:cBhvr>
                                            <p:cTn id="184" dur="500" fill="hold"/>
                                            <p:tgtEl>
                                              <p:spTgt spid="86"/>
                                            </p:tgtEl>
                                            <p:attrNameLst>
                                              <p:attrName>ppt_h</p:attrName>
                                            </p:attrNameLst>
                                          </p:cBhvr>
                                          <p:tavLst>
                                            <p:tav tm="0">
                                              <p:val>
                                                <p:fltVal val="0"/>
                                              </p:val>
                                            </p:tav>
                                            <p:tav tm="100000">
                                              <p:val>
                                                <p:strVal val="#ppt_h"/>
                                              </p:val>
                                            </p:tav>
                                          </p:tavLst>
                                        </p:anim>
                                        <p:animEffect transition="in" filter="fade">
                                          <p:cBhvr>
                                            <p:cTn id="185" dur="500"/>
                                            <p:tgtEl>
                                              <p:spTgt spid="86"/>
                                            </p:tgtEl>
                                          </p:cBhvr>
                                        </p:animEffect>
                                      </p:childTnLst>
                                    </p:cTn>
                                  </p:par>
                                  <p:par>
                                    <p:cTn id="186" presetID="53" presetClass="entr" presetSubtype="16" fill="hold" nodeType="withEffect">
                                      <p:stCondLst>
                                        <p:cond delay="400"/>
                                      </p:stCondLst>
                                      <p:childTnLst>
                                        <p:set>
                                          <p:cBhvr>
                                            <p:cTn id="187" dur="1" fill="hold">
                                              <p:stCondLst>
                                                <p:cond delay="0"/>
                                              </p:stCondLst>
                                            </p:cTn>
                                            <p:tgtEl>
                                              <p:spTgt spid="87"/>
                                            </p:tgtEl>
                                            <p:attrNameLst>
                                              <p:attrName>style.visibility</p:attrName>
                                            </p:attrNameLst>
                                          </p:cBhvr>
                                          <p:to>
                                            <p:strVal val="visible"/>
                                          </p:to>
                                        </p:set>
                                        <p:anim calcmode="lin" valueType="num">
                                          <p:cBhvr>
                                            <p:cTn id="188" dur="500" fill="hold"/>
                                            <p:tgtEl>
                                              <p:spTgt spid="87"/>
                                            </p:tgtEl>
                                            <p:attrNameLst>
                                              <p:attrName>ppt_w</p:attrName>
                                            </p:attrNameLst>
                                          </p:cBhvr>
                                          <p:tavLst>
                                            <p:tav tm="0">
                                              <p:val>
                                                <p:fltVal val="0"/>
                                              </p:val>
                                            </p:tav>
                                            <p:tav tm="100000">
                                              <p:val>
                                                <p:strVal val="#ppt_w"/>
                                              </p:val>
                                            </p:tav>
                                          </p:tavLst>
                                        </p:anim>
                                        <p:anim calcmode="lin" valueType="num">
                                          <p:cBhvr>
                                            <p:cTn id="189" dur="500" fill="hold"/>
                                            <p:tgtEl>
                                              <p:spTgt spid="87"/>
                                            </p:tgtEl>
                                            <p:attrNameLst>
                                              <p:attrName>ppt_h</p:attrName>
                                            </p:attrNameLst>
                                          </p:cBhvr>
                                          <p:tavLst>
                                            <p:tav tm="0">
                                              <p:val>
                                                <p:fltVal val="0"/>
                                              </p:val>
                                            </p:tav>
                                            <p:tav tm="100000">
                                              <p:val>
                                                <p:strVal val="#ppt_h"/>
                                              </p:val>
                                            </p:tav>
                                          </p:tavLst>
                                        </p:anim>
                                        <p:animEffect transition="in" filter="fade">
                                          <p:cBhvr>
                                            <p:cTn id="190" dur="500"/>
                                            <p:tgtEl>
                                              <p:spTgt spid="87"/>
                                            </p:tgtEl>
                                          </p:cBhvr>
                                        </p:animEffect>
                                      </p:childTnLst>
                                    </p:cTn>
                                  </p:par>
                                  <p:par>
                                    <p:cTn id="191" presetID="53" presetClass="entr" presetSubtype="16" fill="hold" nodeType="withEffect">
                                      <p:stCondLst>
                                        <p:cond delay="200"/>
                                      </p:stCondLst>
                                      <p:childTnLst>
                                        <p:set>
                                          <p:cBhvr>
                                            <p:cTn id="192" dur="1" fill="hold">
                                              <p:stCondLst>
                                                <p:cond delay="0"/>
                                              </p:stCondLst>
                                            </p:cTn>
                                            <p:tgtEl>
                                              <p:spTgt spid="90"/>
                                            </p:tgtEl>
                                            <p:attrNameLst>
                                              <p:attrName>style.visibility</p:attrName>
                                            </p:attrNameLst>
                                          </p:cBhvr>
                                          <p:to>
                                            <p:strVal val="visible"/>
                                          </p:to>
                                        </p:set>
                                        <p:anim calcmode="lin" valueType="num">
                                          <p:cBhvr>
                                            <p:cTn id="193" dur="500" fill="hold"/>
                                            <p:tgtEl>
                                              <p:spTgt spid="90"/>
                                            </p:tgtEl>
                                            <p:attrNameLst>
                                              <p:attrName>ppt_w</p:attrName>
                                            </p:attrNameLst>
                                          </p:cBhvr>
                                          <p:tavLst>
                                            <p:tav tm="0">
                                              <p:val>
                                                <p:fltVal val="0"/>
                                              </p:val>
                                            </p:tav>
                                            <p:tav tm="100000">
                                              <p:val>
                                                <p:strVal val="#ppt_w"/>
                                              </p:val>
                                            </p:tav>
                                          </p:tavLst>
                                        </p:anim>
                                        <p:anim calcmode="lin" valueType="num">
                                          <p:cBhvr>
                                            <p:cTn id="194" dur="500" fill="hold"/>
                                            <p:tgtEl>
                                              <p:spTgt spid="90"/>
                                            </p:tgtEl>
                                            <p:attrNameLst>
                                              <p:attrName>ppt_h</p:attrName>
                                            </p:attrNameLst>
                                          </p:cBhvr>
                                          <p:tavLst>
                                            <p:tav tm="0">
                                              <p:val>
                                                <p:fltVal val="0"/>
                                              </p:val>
                                            </p:tav>
                                            <p:tav tm="100000">
                                              <p:val>
                                                <p:strVal val="#ppt_h"/>
                                              </p:val>
                                            </p:tav>
                                          </p:tavLst>
                                        </p:anim>
                                        <p:animEffect transition="in" filter="fade">
                                          <p:cBhvr>
                                            <p:cTn id="195" dur="500"/>
                                            <p:tgtEl>
                                              <p:spTgt spid="90"/>
                                            </p:tgtEl>
                                          </p:cBhvr>
                                        </p:animEffect>
                                      </p:childTnLst>
                                    </p:cTn>
                                  </p:par>
                                  <p:par>
                                    <p:cTn id="196" presetID="53" presetClass="entr" presetSubtype="16" fill="hold" nodeType="withEffect">
                                      <p:stCondLst>
                                        <p:cond delay="400"/>
                                      </p:stCondLst>
                                      <p:childTnLst>
                                        <p:set>
                                          <p:cBhvr>
                                            <p:cTn id="197" dur="1" fill="hold">
                                              <p:stCondLst>
                                                <p:cond delay="0"/>
                                              </p:stCondLst>
                                            </p:cTn>
                                            <p:tgtEl>
                                              <p:spTgt spid="93"/>
                                            </p:tgtEl>
                                            <p:attrNameLst>
                                              <p:attrName>style.visibility</p:attrName>
                                            </p:attrNameLst>
                                          </p:cBhvr>
                                          <p:to>
                                            <p:strVal val="visible"/>
                                          </p:to>
                                        </p:set>
                                        <p:anim calcmode="lin" valueType="num">
                                          <p:cBhvr>
                                            <p:cTn id="198" dur="500" fill="hold"/>
                                            <p:tgtEl>
                                              <p:spTgt spid="93"/>
                                            </p:tgtEl>
                                            <p:attrNameLst>
                                              <p:attrName>ppt_w</p:attrName>
                                            </p:attrNameLst>
                                          </p:cBhvr>
                                          <p:tavLst>
                                            <p:tav tm="0">
                                              <p:val>
                                                <p:fltVal val="0"/>
                                              </p:val>
                                            </p:tav>
                                            <p:tav tm="100000">
                                              <p:val>
                                                <p:strVal val="#ppt_w"/>
                                              </p:val>
                                            </p:tav>
                                          </p:tavLst>
                                        </p:anim>
                                        <p:anim calcmode="lin" valueType="num">
                                          <p:cBhvr>
                                            <p:cTn id="199" dur="500" fill="hold"/>
                                            <p:tgtEl>
                                              <p:spTgt spid="93"/>
                                            </p:tgtEl>
                                            <p:attrNameLst>
                                              <p:attrName>ppt_h</p:attrName>
                                            </p:attrNameLst>
                                          </p:cBhvr>
                                          <p:tavLst>
                                            <p:tav tm="0">
                                              <p:val>
                                                <p:fltVal val="0"/>
                                              </p:val>
                                            </p:tav>
                                            <p:tav tm="100000">
                                              <p:val>
                                                <p:strVal val="#ppt_h"/>
                                              </p:val>
                                            </p:tav>
                                          </p:tavLst>
                                        </p:anim>
                                        <p:animEffect transition="in" filter="fade">
                                          <p:cBhvr>
                                            <p:cTn id="200" dur="500"/>
                                            <p:tgtEl>
                                              <p:spTgt spid="93"/>
                                            </p:tgtEl>
                                          </p:cBhvr>
                                        </p:animEffect>
                                      </p:childTnLst>
                                    </p:cTn>
                                  </p:par>
                                  <p:par>
                                    <p:cTn id="201" presetID="53" presetClass="entr" presetSubtype="16" fill="hold" grpId="0" nodeType="withEffect">
                                      <p:stCondLst>
                                        <p:cond delay="200"/>
                                      </p:stCondLst>
                                      <p:childTnLst>
                                        <p:set>
                                          <p:cBhvr>
                                            <p:cTn id="202" dur="1" fill="hold">
                                              <p:stCondLst>
                                                <p:cond delay="0"/>
                                              </p:stCondLst>
                                            </p:cTn>
                                            <p:tgtEl>
                                              <p:spTgt spid="96"/>
                                            </p:tgtEl>
                                            <p:attrNameLst>
                                              <p:attrName>style.visibility</p:attrName>
                                            </p:attrNameLst>
                                          </p:cBhvr>
                                          <p:to>
                                            <p:strVal val="visible"/>
                                          </p:to>
                                        </p:set>
                                        <p:anim calcmode="lin" valueType="num">
                                          <p:cBhvr>
                                            <p:cTn id="203" dur="500" fill="hold"/>
                                            <p:tgtEl>
                                              <p:spTgt spid="96"/>
                                            </p:tgtEl>
                                            <p:attrNameLst>
                                              <p:attrName>ppt_w</p:attrName>
                                            </p:attrNameLst>
                                          </p:cBhvr>
                                          <p:tavLst>
                                            <p:tav tm="0">
                                              <p:val>
                                                <p:fltVal val="0"/>
                                              </p:val>
                                            </p:tav>
                                            <p:tav tm="100000">
                                              <p:val>
                                                <p:strVal val="#ppt_w"/>
                                              </p:val>
                                            </p:tav>
                                          </p:tavLst>
                                        </p:anim>
                                        <p:anim calcmode="lin" valueType="num">
                                          <p:cBhvr>
                                            <p:cTn id="204" dur="500" fill="hold"/>
                                            <p:tgtEl>
                                              <p:spTgt spid="96"/>
                                            </p:tgtEl>
                                            <p:attrNameLst>
                                              <p:attrName>ppt_h</p:attrName>
                                            </p:attrNameLst>
                                          </p:cBhvr>
                                          <p:tavLst>
                                            <p:tav tm="0">
                                              <p:val>
                                                <p:fltVal val="0"/>
                                              </p:val>
                                            </p:tav>
                                            <p:tav tm="100000">
                                              <p:val>
                                                <p:strVal val="#ppt_h"/>
                                              </p:val>
                                            </p:tav>
                                          </p:tavLst>
                                        </p:anim>
                                        <p:animEffect transition="in" filter="fade">
                                          <p:cBhvr>
                                            <p:cTn id="205" dur="500"/>
                                            <p:tgtEl>
                                              <p:spTgt spid="96"/>
                                            </p:tgtEl>
                                          </p:cBhvr>
                                        </p:animEffect>
                                      </p:childTnLst>
                                    </p:cTn>
                                  </p:par>
                                  <p:par>
                                    <p:cTn id="206" presetID="2" presetClass="entr" presetSubtype="3" accel="52000" fill="hold" nodeType="withEffect">
                                      <p:stCondLst>
                                        <p:cond delay="200"/>
                                      </p:stCondLst>
                                      <p:childTnLst>
                                        <p:set>
                                          <p:cBhvr>
                                            <p:cTn id="207" dur="1" fill="hold">
                                              <p:stCondLst>
                                                <p:cond delay="0"/>
                                              </p:stCondLst>
                                            </p:cTn>
                                            <p:tgtEl>
                                              <p:spTgt spid="101"/>
                                            </p:tgtEl>
                                            <p:attrNameLst>
                                              <p:attrName>style.visibility</p:attrName>
                                            </p:attrNameLst>
                                          </p:cBhvr>
                                          <p:to>
                                            <p:strVal val="visible"/>
                                          </p:to>
                                        </p:set>
                                        <p:anim calcmode="lin" valueType="num">
                                          <p:cBhvr additive="base">
                                            <p:cTn id="208" dur="2000" fill="hold"/>
                                            <p:tgtEl>
                                              <p:spTgt spid="101"/>
                                            </p:tgtEl>
                                            <p:attrNameLst>
                                              <p:attrName>ppt_x</p:attrName>
                                            </p:attrNameLst>
                                          </p:cBhvr>
                                          <p:tavLst>
                                            <p:tav tm="0">
                                              <p:val>
                                                <p:strVal val="1+#ppt_w/2"/>
                                              </p:val>
                                            </p:tav>
                                            <p:tav tm="100000">
                                              <p:val>
                                                <p:strVal val="#ppt_x"/>
                                              </p:val>
                                            </p:tav>
                                          </p:tavLst>
                                        </p:anim>
                                        <p:anim calcmode="lin" valueType="num">
                                          <p:cBhvr additive="base">
                                            <p:cTn id="209" dur="2000" fill="hold"/>
                                            <p:tgtEl>
                                              <p:spTgt spid="101"/>
                                            </p:tgtEl>
                                            <p:attrNameLst>
                                              <p:attrName>ppt_y</p:attrName>
                                            </p:attrNameLst>
                                          </p:cBhvr>
                                          <p:tavLst>
                                            <p:tav tm="0">
                                              <p:val>
                                                <p:strVal val="0-#ppt_h/2"/>
                                              </p:val>
                                            </p:tav>
                                            <p:tav tm="100000">
                                              <p:val>
                                                <p:strVal val="#ppt_y"/>
                                              </p:val>
                                            </p:tav>
                                          </p:tavLst>
                                        </p:anim>
                                      </p:childTnLst>
                                    </p:cTn>
                                  </p:par>
                                  <p:par>
                                    <p:cTn id="210" presetID="2" presetClass="entr" presetSubtype="3" accel="52000" fill="hold" nodeType="withEffect">
                                      <p:stCondLst>
                                        <p:cond delay="200"/>
                                      </p:stCondLst>
                                      <p:childTnLst>
                                        <p:set>
                                          <p:cBhvr>
                                            <p:cTn id="211" dur="1" fill="hold">
                                              <p:stCondLst>
                                                <p:cond delay="0"/>
                                              </p:stCondLst>
                                            </p:cTn>
                                            <p:tgtEl>
                                              <p:spTgt spid="165"/>
                                            </p:tgtEl>
                                            <p:attrNameLst>
                                              <p:attrName>style.visibility</p:attrName>
                                            </p:attrNameLst>
                                          </p:cBhvr>
                                          <p:to>
                                            <p:strVal val="visible"/>
                                          </p:to>
                                        </p:set>
                                        <p:anim calcmode="lin" valueType="num">
                                          <p:cBhvr additive="base">
                                            <p:cTn id="212" dur="2000" fill="hold"/>
                                            <p:tgtEl>
                                              <p:spTgt spid="165"/>
                                            </p:tgtEl>
                                            <p:attrNameLst>
                                              <p:attrName>ppt_x</p:attrName>
                                            </p:attrNameLst>
                                          </p:cBhvr>
                                          <p:tavLst>
                                            <p:tav tm="0">
                                              <p:val>
                                                <p:strVal val="1+#ppt_w/2"/>
                                              </p:val>
                                            </p:tav>
                                            <p:tav tm="100000">
                                              <p:val>
                                                <p:strVal val="#ppt_x"/>
                                              </p:val>
                                            </p:tav>
                                          </p:tavLst>
                                        </p:anim>
                                        <p:anim calcmode="lin" valueType="num">
                                          <p:cBhvr additive="base">
                                            <p:cTn id="213" dur="2000" fill="hold"/>
                                            <p:tgtEl>
                                              <p:spTgt spid="165"/>
                                            </p:tgtEl>
                                            <p:attrNameLst>
                                              <p:attrName>ppt_y</p:attrName>
                                            </p:attrNameLst>
                                          </p:cBhvr>
                                          <p:tavLst>
                                            <p:tav tm="0">
                                              <p:val>
                                                <p:strVal val="0-#ppt_h/2"/>
                                              </p:val>
                                            </p:tav>
                                            <p:tav tm="100000">
                                              <p:val>
                                                <p:strVal val="#ppt_y"/>
                                              </p:val>
                                            </p:tav>
                                          </p:tavLst>
                                        </p:anim>
                                      </p:childTnLst>
                                    </p:cTn>
                                  </p:par>
                                  <p:par>
                                    <p:cTn id="214" presetID="2" presetClass="entr" presetSubtype="3" accel="52000" fill="hold" nodeType="withEffect">
                                      <p:stCondLst>
                                        <p:cond delay="200"/>
                                      </p:stCondLst>
                                      <p:childTnLst>
                                        <p:set>
                                          <p:cBhvr>
                                            <p:cTn id="215" dur="1" fill="hold">
                                              <p:stCondLst>
                                                <p:cond delay="0"/>
                                              </p:stCondLst>
                                            </p:cTn>
                                            <p:tgtEl>
                                              <p:spTgt spid="172"/>
                                            </p:tgtEl>
                                            <p:attrNameLst>
                                              <p:attrName>style.visibility</p:attrName>
                                            </p:attrNameLst>
                                          </p:cBhvr>
                                          <p:to>
                                            <p:strVal val="visible"/>
                                          </p:to>
                                        </p:set>
                                        <p:anim calcmode="lin" valueType="num">
                                          <p:cBhvr additive="base">
                                            <p:cTn id="216" dur="2000" fill="hold"/>
                                            <p:tgtEl>
                                              <p:spTgt spid="172"/>
                                            </p:tgtEl>
                                            <p:attrNameLst>
                                              <p:attrName>ppt_x</p:attrName>
                                            </p:attrNameLst>
                                          </p:cBhvr>
                                          <p:tavLst>
                                            <p:tav tm="0">
                                              <p:val>
                                                <p:strVal val="1+#ppt_w/2"/>
                                              </p:val>
                                            </p:tav>
                                            <p:tav tm="100000">
                                              <p:val>
                                                <p:strVal val="#ppt_x"/>
                                              </p:val>
                                            </p:tav>
                                          </p:tavLst>
                                        </p:anim>
                                        <p:anim calcmode="lin" valueType="num">
                                          <p:cBhvr additive="base">
                                            <p:cTn id="217" dur="2000" fill="hold"/>
                                            <p:tgtEl>
                                              <p:spTgt spid="172"/>
                                            </p:tgtEl>
                                            <p:attrNameLst>
                                              <p:attrName>ppt_y</p:attrName>
                                            </p:attrNameLst>
                                          </p:cBhvr>
                                          <p:tavLst>
                                            <p:tav tm="0">
                                              <p:val>
                                                <p:strVal val="0-#ppt_h/2"/>
                                              </p:val>
                                            </p:tav>
                                            <p:tav tm="100000">
                                              <p:val>
                                                <p:strVal val="#ppt_y"/>
                                              </p:val>
                                            </p:tav>
                                          </p:tavLst>
                                        </p:anim>
                                      </p:childTnLst>
                                    </p:cTn>
                                  </p:par>
                                  <p:par>
                                    <p:cTn id="218" presetID="2" presetClass="entr" presetSubtype="3" accel="52000" fill="hold" nodeType="withEffect">
                                      <p:stCondLst>
                                        <p:cond delay="200"/>
                                      </p:stCondLst>
                                      <p:childTnLst>
                                        <p:set>
                                          <p:cBhvr>
                                            <p:cTn id="219" dur="1" fill="hold">
                                              <p:stCondLst>
                                                <p:cond delay="0"/>
                                              </p:stCondLst>
                                            </p:cTn>
                                            <p:tgtEl>
                                              <p:spTgt spid="179"/>
                                            </p:tgtEl>
                                            <p:attrNameLst>
                                              <p:attrName>style.visibility</p:attrName>
                                            </p:attrNameLst>
                                          </p:cBhvr>
                                          <p:to>
                                            <p:strVal val="visible"/>
                                          </p:to>
                                        </p:set>
                                        <p:anim calcmode="lin" valueType="num">
                                          <p:cBhvr additive="base">
                                            <p:cTn id="220" dur="2000" fill="hold"/>
                                            <p:tgtEl>
                                              <p:spTgt spid="179"/>
                                            </p:tgtEl>
                                            <p:attrNameLst>
                                              <p:attrName>ppt_x</p:attrName>
                                            </p:attrNameLst>
                                          </p:cBhvr>
                                          <p:tavLst>
                                            <p:tav tm="0">
                                              <p:val>
                                                <p:strVal val="1+#ppt_w/2"/>
                                              </p:val>
                                            </p:tav>
                                            <p:tav tm="100000">
                                              <p:val>
                                                <p:strVal val="#ppt_x"/>
                                              </p:val>
                                            </p:tav>
                                          </p:tavLst>
                                        </p:anim>
                                        <p:anim calcmode="lin" valueType="num">
                                          <p:cBhvr additive="base">
                                            <p:cTn id="221" dur="2000" fill="hold"/>
                                            <p:tgtEl>
                                              <p:spTgt spid="179"/>
                                            </p:tgtEl>
                                            <p:attrNameLst>
                                              <p:attrName>ppt_y</p:attrName>
                                            </p:attrNameLst>
                                          </p:cBhvr>
                                          <p:tavLst>
                                            <p:tav tm="0">
                                              <p:val>
                                                <p:strVal val="0-#ppt_h/2"/>
                                              </p:val>
                                            </p:tav>
                                            <p:tav tm="100000">
                                              <p:val>
                                                <p:strVal val="#ppt_y"/>
                                              </p:val>
                                            </p:tav>
                                          </p:tavLst>
                                        </p:anim>
                                      </p:childTnLst>
                                    </p:cTn>
                                  </p:par>
                                </p:childTnLst>
                              </p:cTn>
                            </p:par>
                            <p:par>
                              <p:cTn id="222" fill="hold">
                                <p:stCondLst>
                                  <p:cond delay="5300"/>
                                </p:stCondLst>
                                <p:childTnLst>
                                  <p:par>
                                    <p:cTn id="223" presetID="41" presetClass="entr" presetSubtype="0" fill="hold" grpId="0" nodeType="afterEffect">
                                      <p:stCondLst>
                                        <p:cond delay="0"/>
                                      </p:stCondLst>
                                      <p:iterate type="lt">
                                        <p:tmPct val="10000"/>
                                      </p:iterate>
                                      <p:childTnLst>
                                        <p:set>
                                          <p:cBhvr>
                                            <p:cTn id="224" dur="1" fill="hold">
                                              <p:stCondLst>
                                                <p:cond delay="0"/>
                                              </p:stCondLst>
                                            </p:cTn>
                                            <p:tgtEl>
                                              <p:spTgt spid="100"/>
                                            </p:tgtEl>
                                            <p:attrNameLst>
                                              <p:attrName>style.visibility</p:attrName>
                                            </p:attrNameLst>
                                          </p:cBhvr>
                                          <p:to>
                                            <p:strVal val="visible"/>
                                          </p:to>
                                        </p:set>
                                        <p:anim calcmode="lin" valueType="num">
                                          <p:cBhvr>
                                            <p:cTn id="225"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226" dur="500" fill="hold"/>
                                            <p:tgtEl>
                                              <p:spTgt spid="100"/>
                                            </p:tgtEl>
                                            <p:attrNameLst>
                                              <p:attrName>ppt_y</p:attrName>
                                            </p:attrNameLst>
                                          </p:cBhvr>
                                          <p:tavLst>
                                            <p:tav tm="0">
                                              <p:val>
                                                <p:strVal val="#ppt_y"/>
                                              </p:val>
                                            </p:tav>
                                            <p:tav tm="100000">
                                              <p:val>
                                                <p:strVal val="#ppt_y"/>
                                              </p:val>
                                            </p:tav>
                                          </p:tavLst>
                                        </p:anim>
                                        <p:anim calcmode="lin" valueType="num">
                                          <p:cBhvr>
                                            <p:cTn id="227"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228"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229" dur="500" tmFilter="0,0; .5, 1; 1, 1"/>
                                            <p:tgtEl>
                                              <p:spTgt spid="100"/>
                                            </p:tgtEl>
                                          </p:cBhvr>
                                        </p:animEffect>
                                      </p:childTnLst>
                                    </p:cTn>
                                  </p:par>
                                </p:childTnLst>
                              </p:cTn>
                            </p:par>
                            <p:par>
                              <p:cTn id="230" fill="hold">
                                <p:stCondLst>
                                  <p:cond delay="6350"/>
                                </p:stCondLst>
                                <p:childTnLst>
                                  <p:par>
                                    <p:cTn id="231" presetID="10" presetClass="entr" presetSubtype="0" fill="hold" nodeType="afterEffect">
                                      <p:stCondLst>
                                        <p:cond delay="0"/>
                                      </p:stCondLst>
                                      <p:childTnLst>
                                        <p:set>
                                          <p:cBhvr>
                                            <p:cTn id="232" dur="1" fill="hold">
                                              <p:stCondLst>
                                                <p:cond delay="0"/>
                                              </p:stCondLst>
                                            </p:cTn>
                                            <p:tgtEl>
                                              <p:spTgt spid="84"/>
                                            </p:tgtEl>
                                            <p:attrNameLst>
                                              <p:attrName>style.visibility</p:attrName>
                                            </p:attrNameLst>
                                          </p:cBhvr>
                                          <p:to>
                                            <p:strVal val="visible"/>
                                          </p:to>
                                        </p:set>
                                        <p:animEffect transition="in" filter="fade">
                                          <p:cBhvr>
                                            <p:cTn id="233" dur="500"/>
                                            <p:tgtEl>
                                              <p:spTgt spid="84"/>
                                            </p:tgtEl>
                                          </p:cBhvr>
                                        </p:animEffect>
                                      </p:childTnLst>
                                    </p:cTn>
                                  </p:par>
                                </p:childTnLst>
                              </p:cTn>
                            </p:par>
                            <p:par>
                              <p:cTn id="234" fill="hold">
                                <p:stCondLst>
                                  <p:cond delay="6850"/>
                                </p:stCondLst>
                                <p:childTnLst>
                                  <p:par>
                                    <p:cTn id="235" presetID="10" presetClass="entr" presetSubtype="0" fill="hold" grpId="0" nodeType="afterEffect">
                                      <p:stCondLst>
                                        <p:cond delay="0"/>
                                      </p:stCondLst>
                                      <p:childTnLst>
                                        <p:set>
                                          <p:cBhvr>
                                            <p:cTn id="236" dur="1" fill="hold">
                                              <p:stCondLst>
                                                <p:cond delay="0"/>
                                              </p:stCondLst>
                                            </p:cTn>
                                            <p:tgtEl>
                                              <p:spTgt spid="63"/>
                                            </p:tgtEl>
                                            <p:attrNameLst>
                                              <p:attrName>style.visibility</p:attrName>
                                            </p:attrNameLst>
                                          </p:cBhvr>
                                          <p:to>
                                            <p:strVal val="visible"/>
                                          </p:to>
                                        </p:set>
                                        <p:animEffect transition="in" filter="fade">
                                          <p:cBhvr>
                                            <p:cTn id="237" dur="500"/>
                                            <p:tgtEl>
                                              <p:spTgt spid="63"/>
                                            </p:tgtEl>
                                          </p:cBhvr>
                                        </p:animEffect>
                                      </p:childTnLst>
                                    </p:cTn>
                                  </p:par>
                                </p:childTnLst>
                              </p:cTn>
                            </p:par>
                            <p:par>
                              <p:cTn id="238" fill="hold">
                                <p:stCondLst>
                                  <p:cond delay="7350"/>
                                </p:stCondLst>
                                <p:childTnLst>
                                  <p:par>
                                    <p:cTn id="239" presetID="2" presetClass="entr" presetSubtype="4" fill="hold" nodeType="afterEffect">
                                      <p:stCondLst>
                                        <p:cond delay="0"/>
                                      </p:stCondLst>
                                      <p:childTnLst>
                                        <p:set>
                                          <p:cBhvr>
                                            <p:cTn id="240" dur="1" fill="hold">
                                              <p:stCondLst>
                                                <p:cond delay="0"/>
                                              </p:stCondLst>
                                            </p:cTn>
                                            <p:tgtEl>
                                              <p:spTgt spid="74"/>
                                            </p:tgtEl>
                                            <p:attrNameLst>
                                              <p:attrName>style.visibility</p:attrName>
                                            </p:attrNameLst>
                                          </p:cBhvr>
                                          <p:to>
                                            <p:strVal val="visible"/>
                                          </p:to>
                                        </p:set>
                                        <p:anim calcmode="lin" valueType="num">
                                          <p:cBhvr additive="base">
                                            <p:cTn id="241" dur="500" fill="hold"/>
                                            <p:tgtEl>
                                              <p:spTgt spid="74"/>
                                            </p:tgtEl>
                                            <p:attrNameLst>
                                              <p:attrName>ppt_x</p:attrName>
                                            </p:attrNameLst>
                                          </p:cBhvr>
                                          <p:tavLst>
                                            <p:tav tm="0">
                                              <p:val>
                                                <p:strVal val="#ppt_x"/>
                                              </p:val>
                                            </p:tav>
                                            <p:tav tm="100000">
                                              <p:val>
                                                <p:strVal val="#ppt_x"/>
                                              </p:val>
                                            </p:tav>
                                          </p:tavLst>
                                        </p:anim>
                                        <p:anim calcmode="lin" valueType="num">
                                          <p:cBhvr additive="base">
                                            <p:cTn id="242" dur="500" fill="hold"/>
                                            <p:tgtEl>
                                              <p:spTgt spid="74"/>
                                            </p:tgtEl>
                                            <p:attrNameLst>
                                              <p:attrName>ppt_y</p:attrName>
                                            </p:attrNameLst>
                                          </p:cBhvr>
                                          <p:tavLst>
                                            <p:tav tm="0">
                                              <p:val>
                                                <p:strVal val="1+#ppt_h/2"/>
                                              </p:val>
                                            </p:tav>
                                            <p:tav tm="100000">
                                              <p:val>
                                                <p:strVal val="#ppt_y"/>
                                              </p:val>
                                            </p:tav>
                                          </p:tavLst>
                                        </p:anim>
                                      </p:childTnLst>
                                    </p:cTn>
                                  </p:par>
                                  <p:par>
                                    <p:cTn id="243" presetID="2" presetClass="entr" presetSubtype="4" fill="hold" nodeType="withEffect">
                                      <p:stCondLst>
                                        <p:cond delay="200"/>
                                      </p:stCondLst>
                                      <p:childTnLst>
                                        <p:set>
                                          <p:cBhvr>
                                            <p:cTn id="244" dur="1" fill="hold">
                                              <p:stCondLst>
                                                <p:cond delay="0"/>
                                              </p:stCondLst>
                                            </p:cTn>
                                            <p:tgtEl>
                                              <p:spTgt spid="79"/>
                                            </p:tgtEl>
                                            <p:attrNameLst>
                                              <p:attrName>style.visibility</p:attrName>
                                            </p:attrNameLst>
                                          </p:cBhvr>
                                          <p:to>
                                            <p:strVal val="visible"/>
                                          </p:to>
                                        </p:set>
                                        <p:anim calcmode="lin" valueType="num">
                                          <p:cBhvr additive="base">
                                            <p:cTn id="245" dur="500" fill="hold"/>
                                            <p:tgtEl>
                                              <p:spTgt spid="79"/>
                                            </p:tgtEl>
                                            <p:attrNameLst>
                                              <p:attrName>ppt_x</p:attrName>
                                            </p:attrNameLst>
                                          </p:cBhvr>
                                          <p:tavLst>
                                            <p:tav tm="0">
                                              <p:val>
                                                <p:strVal val="#ppt_x"/>
                                              </p:val>
                                            </p:tav>
                                            <p:tav tm="100000">
                                              <p:val>
                                                <p:strVal val="#ppt_x"/>
                                              </p:val>
                                            </p:tav>
                                          </p:tavLst>
                                        </p:anim>
                                        <p:anim calcmode="lin" valueType="num">
                                          <p:cBhvr additive="base">
                                            <p:cTn id="246" dur="500" fill="hold"/>
                                            <p:tgtEl>
                                              <p:spTgt spid="79"/>
                                            </p:tgtEl>
                                            <p:attrNameLst>
                                              <p:attrName>ppt_y</p:attrName>
                                            </p:attrNameLst>
                                          </p:cBhvr>
                                          <p:tavLst>
                                            <p:tav tm="0">
                                              <p:val>
                                                <p:strVal val="1+#ppt_h/2"/>
                                              </p:val>
                                            </p:tav>
                                            <p:tav tm="100000">
                                              <p:val>
                                                <p:strVal val="#ppt_y"/>
                                              </p:val>
                                            </p:tav>
                                          </p:tavLst>
                                        </p:anim>
                                      </p:childTnLst>
                                    </p:cTn>
                                  </p:par>
                                  <p:par>
                                    <p:cTn id="247" presetID="2" presetClass="entr" presetSubtype="4" fill="hold" nodeType="withEffect">
                                      <p:stCondLst>
                                        <p:cond delay="400"/>
                                      </p:stCondLst>
                                      <p:childTnLst>
                                        <p:set>
                                          <p:cBhvr>
                                            <p:cTn id="248" dur="1" fill="hold">
                                              <p:stCondLst>
                                                <p:cond delay="0"/>
                                              </p:stCondLst>
                                            </p:cTn>
                                            <p:tgtEl>
                                              <p:spTgt spid="64"/>
                                            </p:tgtEl>
                                            <p:attrNameLst>
                                              <p:attrName>style.visibility</p:attrName>
                                            </p:attrNameLst>
                                          </p:cBhvr>
                                          <p:to>
                                            <p:strVal val="visible"/>
                                          </p:to>
                                        </p:set>
                                        <p:anim calcmode="lin" valueType="num">
                                          <p:cBhvr additive="base">
                                            <p:cTn id="249" dur="500" fill="hold"/>
                                            <p:tgtEl>
                                              <p:spTgt spid="64"/>
                                            </p:tgtEl>
                                            <p:attrNameLst>
                                              <p:attrName>ppt_x</p:attrName>
                                            </p:attrNameLst>
                                          </p:cBhvr>
                                          <p:tavLst>
                                            <p:tav tm="0">
                                              <p:val>
                                                <p:strVal val="#ppt_x"/>
                                              </p:val>
                                            </p:tav>
                                            <p:tav tm="100000">
                                              <p:val>
                                                <p:strVal val="#ppt_x"/>
                                              </p:val>
                                            </p:tav>
                                          </p:tavLst>
                                        </p:anim>
                                        <p:anim calcmode="lin" valueType="num">
                                          <p:cBhvr additive="base">
                                            <p:cTn id="250" dur="500" fill="hold"/>
                                            <p:tgtEl>
                                              <p:spTgt spid="64"/>
                                            </p:tgtEl>
                                            <p:attrNameLst>
                                              <p:attrName>ppt_y</p:attrName>
                                            </p:attrNameLst>
                                          </p:cBhvr>
                                          <p:tavLst>
                                            <p:tav tm="0">
                                              <p:val>
                                                <p:strVal val="1+#ppt_h/2"/>
                                              </p:val>
                                            </p:tav>
                                            <p:tav tm="100000">
                                              <p:val>
                                                <p:strVal val="#ppt_y"/>
                                              </p:val>
                                            </p:tav>
                                          </p:tavLst>
                                        </p:anim>
                                      </p:childTnLst>
                                    </p:cTn>
                                  </p:par>
                                  <p:par>
                                    <p:cTn id="251" presetID="2" presetClass="entr" presetSubtype="4" fill="hold" nodeType="withEffect">
                                      <p:stCondLst>
                                        <p:cond delay="600"/>
                                      </p:stCondLst>
                                      <p:childTnLst>
                                        <p:set>
                                          <p:cBhvr>
                                            <p:cTn id="252" dur="1" fill="hold">
                                              <p:stCondLst>
                                                <p:cond delay="0"/>
                                              </p:stCondLst>
                                            </p:cTn>
                                            <p:tgtEl>
                                              <p:spTgt spid="69"/>
                                            </p:tgtEl>
                                            <p:attrNameLst>
                                              <p:attrName>style.visibility</p:attrName>
                                            </p:attrNameLst>
                                          </p:cBhvr>
                                          <p:to>
                                            <p:strVal val="visible"/>
                                          </p:to>
                                        </p:set>
                                        <p:anim calcmode="lin" valueType="num">
                                          <p:cBhvr additive="base">
                                            <p:cTn id="253" dur="500" fill="hold"/>
                                            <p:tgtEl>
                                              <p:spTgt spid="69"/>
                                            </p:tgtEl>
                                            <p:attrNameLst>
                                              <p:attrName>ppt_x</p:attrName>
                                            </p:attrNameLst>
                                          </p:cBhvr>
                                          <p:tavLst>
                                            <p:tav tm="0">
                                              <p:val>
                                                <p:strVal val="#ppt_x"/>
                                              </p:val>
                                            </p:tav>
                                            <p:tav tm="100000">
                                              <p:val>
                                                <p:strVal val="#ppt_x"/>
                                              </p:val>
                                            </p:tav>
                                          </p:tavLst>
                                        </p:anim>
                                        <p:anim calcmode="lin" valueType="num">
                                          <p:cBhvr additive="base">
                                            <p:cTn id="254"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85" grpId="0" animBg="1"/>
          <p:bldP spid="86" grpId="0" animBg="1"/>
          <p:bldP spid="96" grpId="0" animBg="1"/>
          <p:bldP spid="104" grpId="0" animBg="1"/>
          <p:bldP spid="104" grpId="1" animBg="1"/>
          <p:bldP spid="104" grpId="2" animBg="1"/>
          <p:bldP spid="105" grpId="0" animBg="1"/>
          <p:bldP spid="105" grpId="1" animBg="1"/>
          <p:bldP spid="105" grpId="2" animBg="1"/>
          <p:bldP spid="133" grpId="0" animBg="1"/>
          <p:bldP spid="133" grpId="1" animBg="1"/>
          <p:bldP spid="133" grpId="2" animBg="1"/>
          <p:bldP spid="134" grpId="0" animBg="1"/>
          <p:bldP spid="134" grpId="1" animBg="1"/>
          <p:bldP spid="134" grpId="2" animBg="1"/>
          <p:bldP spid="138" grpId="0" animBg="1"/>
          <p:bldP spid="138" grpId="1" animBg="1"/>
          <p:bldP spid="138" grpId="2" animBg="1"/>
          <p:bldP spid="148" grpId="0" animBg="1"/>
          <p:bldP spid="148" grpId="1" animBg="1"/>
          <p:bldP spid="148" grpId="2" animBg="1"/>
          <p:bldP spid="155" grpId="0" animBg="1"/>
          <p:bldP spid="155" grpId="1" animBg="1"/>
          <p:bldP spid="155" grpId="2" animBg="1"/>
          <p:bldP spid="10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solidFill>
                  <a:schemeClr val="tx1"/>
                </a:solidFill>
              </a:rPr>
              <a:t>重点任务完成</a:t>
            </a:r>
          </a:p>
        </p:txBody>
      </p:sp>
      <p:sp>
        <p:nvSpPr>
          <p:cNvPr id="3" name="Freeform 7"/>
          <p:cNvSpPr>
            <a:spLocks/>
          </p:cNvSpPr>
          <p:nvPr/>
        </p:nvSpPr>
        <p:spPr bwMode="auto">
          <a:xfrm>
            <a:off x="4411201" y="1695824"/>
            <a:ext cx="1414004" cy="446436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128580" tIns="64290" rIns="128580" bIns="64290" numCol="1" anchor="t" anchorCtr="0" compatLnSpc="1">
            <a:prstTxWarp prst="textNoShape">
              <a:avLst/>
            </a:prstTxWarp>
          </a:bodyPr>
          <a:lstStyle/>
          <a:p>
            <a:endParaRPr lang="zh-CN" altLang="en-US"/>
          </a:p>
        </p:txBody>
      </p:sp>
      <p:grpSp>
        <p:nvGrpSpPr>
          <p:cNvPr id="4" name="组合 3"/>
          <p:cNvGrpSpPr/>
          <p:nvPr/>
        </p:nvGrpSpPr>
        <p:grpSpPr>
          <a:xfrm>
            <a:off x="4410977" y="1360825"/>
            <a:ext cx="1616733" cy="1616733"/>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9" name="组合 8"/>
          <p:cNvGrpSpPr/>
          <p:nvPr/>
        </p:nvGrpSpPr>
        <p:grpSpPr>
          <a:xfrm>
            <a:off x="3698829" y="3214657"/>
            <a:ext cx="1616733" cy="1616733"/>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2"/>
            </a:solidFill>
            <a:ln>
              <a:noFill/>
            </a:ln>
            <a:extLst/>
          </p:spPr>
          <p:txBody>
            <a:bodyPr bIns="506222"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14" name="组合 13"/>
          <p:cNvGrpSpPr/>
          <p:nvPr/>
        </p:nvGrpSpPr>
        <p:grpSpPr>
          <a:xfrm>
            <a:off x="4610131" y="4936007"/>
            <a:ext cx="1616733" cy="1616733"/>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19" name="TextBox 18"/>
          <p:cNvSpPr txBox="1"/>
          <p:nvPr/>
        </p:nvSpPr>
        <p:spPr>
          <a:xfrm>
            <a:off x="2047627" y="1867101"/>
            <a:ext cx="1458014"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填加标题</a:t>
            </a:r>
          </a:p>
        </p:txBody>
      </p:sp>
      <p:sp>
        <p:nvSpPr>
          <p:cNvPr id="20" name="TextBox 19"/>
          <p:cNvSpPr txBox="1"/>
          <p:nvPr/>
        </p:nvSpPr>
        <p:spPr>
          <a:xfrm>
            <a:off x="2047621" y="2306911"/>
            <a:ext cx="1692070"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21" name="TextBox 20"/>
          <p:cNvSpPr txBox="1"/>
          <p:nvPr/>
        </p:nvSpPr>
        <p:spPr>
          <a:xfrm>
            <a:off x="1523140" y="3738143"/>
            <a:ext cx="1872063"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填加标题</a:t>
            </a:r>
          </a:p>
        </p:txBody>
      </p:sp>
      <p:sp>
        <p:nvSpPr>
          <p:cNvPr id="22" name="TextBox 21"/>
          <p:cNvSpPr txBox="1"/>
          <p:nvPr/>
        </p:nvSpPr>
        <p:spPr>
          <a:xfrm>
            <a:off x="1663606" y="4191556"/>
            <a:ext cx="1640309"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23" name="TextBox 22"/>
          <p:cNvSpPr txBox="1"/>
          <p:nvPr/>
        </p:nvSpPr>
        <p:spPr>
          <a:xfrm>
            <a:off x="2480403" y="5714817"/>
            <a:ext cx="1640309"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填加标题</a:t>
            </a:r>
          </a:p>
        </p:txBody>
      </p:sp>
      <p:sp>
        <p:nvSpPr>
          <p:cNvPr id="24" name="TextBox 23"/>
          <p:cNvSpPr txBox="1"/>
          <p:nvPr/>
        </p:nvSpPr>
        <p:spPr>
          <a:xfrm>
            <a:off x="2499509" y="6160186"/>
            <a:ext cx="1640309"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25" name="Line 39"/>
          <p:cNvSpPr>
            <a:spLocks noChangeShapeType="1"/>
          </p:cNvSpPr>
          <p:nvPr/>
        </p:nvSpPr>
        <p:spPr bwMode="auto">
          <a:xfrm>
            <a:off x="6456852" y="2560222"/>
            <a:ext cx="1287035" cy="632882"/>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26" name="Line 40"/>
          <p:cNvSpPr>
            <a:spLocks noChangeShapeType="1"/>
          </p:cNvSpPr>
          <p:nvPr/>
        </p:nvSpPr>
        <p:spPr bwMode="auto">
          <a:xfrm>
            <a:off x="5791245" y="3956807"/>
            <a:ext cx="1746184" cy="1773"/>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 name="Line 41"/>
          <p:cNvSpPr>
            <a:spLocks noChangeShapeType="1"/>
          </p:cNvSpPr>
          <p:nvPr/>
        </p:nvSpPr>
        <p:spPr bwMode="auto">
          <a:xfrm flipV="1">
            <a:off x="6396007" y="4723866"/>
            <a:ext cx="1341991" cy="53892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28" name="组合 27"/>
          <p:cNvGrpSpPr/>
          <p:nvPr/>
        </p:nvGrpSpPr>
        <p:grpSpPr>
          <a:xfrm>
            <a:off x="7980370" y="2332157"/>
            <a:ext cx="3208023" cy="3208023"/>
            <a:chOff x="1403648" y="1115468"/>
            <a:chExt cx="1294414" cy="1294414"/>
          </a:xfrm>
        </p:grpSpPr>
        <p:sp>
          <p:nvSpPr>
            <p:cNvPr id="29" name="椭圆 28"/>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dirty="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a:solidFill>
                    <a:schemeClr val="tx1"/>
                  </a:solidFill>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a:solidFill>
                    <a:schemeClr val="tx1"/>
                  </a:solidFill>
                </a:endParaRPr>
              </a:p>
            </p:txBody>
          </p:sp>
        </p:grpSp>
        <p:sp>
          <p:nvSpPr>
            <p:cNvPr id="31" name="TextBox 30"/>
            <p:cNvSpPr txBox="1"/>
            <p:nvPr/>
          </p:nvSpPr>
          <p:spPr>
            <a:xfrm>
              <a:off x="1687876" y="1485936"/>
              <a:ext cx="725958" cy="526185"/>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937" dirty="0">
                  <a:solidFill>
                    <a:schemeClr val="bg1"/>
                  </a:solidFill>
                  <a:effectLst/>
                  <a:latin typeface="微软雅黑" panose="020B0503020204020204" pitchFamily="34" charset="-122"/>
                  <a:ea typeface="微软雅黑" panose="020B0503020204020204" pitchFamily="34" charset="-122"/>
                </a:rPr>
                <a:t>添加</a:t>
              </a:r>
              <a:endParaRPr lang="en-US" altLang="zh-CN" sz="3937" dirty="0">
                <a:solidFill>
                  <a:schemeClr val="bg1"/>
                </a:solidFill>
                <a:effectLst/>
                <a:latin typeface="微软雅黑" panose="020B0503020204020204" pitchFamily="34" charset="-122"/>
                <a:ea typeface="微软雅黑" panose="020B0503020204020204" pitchFamily="34" charset="-122"/>
              </a:endParaRPr>
            </a:p>
            <a:p>
              <a:r>
                <a:rPr lang="zh-CN" altLang="en-US" sz="3937" dirty="0">
                  <a:solidFill>
                    <a:schemeClr val="bg1"/>
                  </a:solidFill>
                  <a:effectLst/>
                  <a:latin typeface="微软雅黑" panose="020B0503020204020204" pitchFamily="34" charset="-122"/>
                  <a:ea typeface="微软雅黑" panose="020B0503020204020204" pitchFamily="34" charset="-122"/>
                </a:rPr>
                <a:t>文本</a:t>
              </a:r>
            </a:p>
          </p:txBody>
        </p:sp>
      </p:grpSp>
      <p:sp>
        <p:nvSpPr>
          <p:cNvPr id="34" name="TextBox 33"/>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24621184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5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5000">
                                          <p:cBhvr additive="base">
                                            <p:cTn id="11" dur="1500" fill="hold"/>
                                            <p:tgtEl>
                                              <p:spTgt spid="4"/>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5000">
                                          <p:cBhvr additive="base">
                                            <p:cTn id="15" dur="1500" fill="hold"/>
                                            <p:tgtEl>
                                              <p:spTgt spid="14"/>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ppt_x"/>
                                              </p:val>
                                            </p:tav>
                                            <p:tav tm="100000">
                                              <p:val>
                                                <p:strVal val="#ppt_x"/>
                                              </p:val>
                                            </p:tav>
                                          </p:tavLst>
                                        </p:anim>
                                        <p:anim calcmode="lin" valueType="num">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工作完成阶段</a:t>
            </a:r>
          </a:p>
        </p:txBody>
      </p:sp>
      <p:pic>
        <p:nvPicPr>
          <p:cNvPr id="29" name="Picture 3" descr="C:\Users\Administrator\Desktop\78763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56441" y="1260134"/>
            <a:ext cx="4088456" cy="575557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5562954" y="5787237"/>
            <a:ext cx="1075431" cy="1075431"/>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32" name="椭圆 31"/>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497858" y="4640031"/>
            <a:ext cx="1075431" cy="1075431"/>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37" name="椭圆 36"/>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6644793" y="3938893"/>
            <a:ext cx="1075431" cy="1075431"/>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42" name="椭圆 41"/>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4497858" y="3273864"/>
            <a:ext cx="1075431" cy="1075431"/>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47" name="椭圆 46"/>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6644793" y="2556654"/>
            <a:ext cx="1075431" cy="1075431"/>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52" name="椭圆 51"/>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562954" y="1367284"/>
            <a:ext cx="1075431" cy="1075431"/>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sp>
          <p:nvSpPr>
            <p:cNvPr id="57" name="椭圆 56"/>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Group 34"/>
          <p:cNvGrpSpPr/>
          <p:nvPr/>
        </p:nvGrpSpPr>
        <p:grpSpPr>
          <a:xfrm>
            <a:off x="5902201" y="1666448"/>
            <a:ext cx="421140" cy="342693"/>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6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grpSp>
      <p:sp>
        <p:nvSpPr>
          <p:cNvPr id="64" name="矩形 3"/>
          <p:cNvSpPr>
            <a:spLocks noChangeArrowheads="1"/>
          </p:cNvSpPr>
          <p:nvPr/>
        </p:nvSpPr>
        <p:spPr bwMode="auto">
          <a:xfrm>
            <a:off x="6841104" y="1695364"/>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阶段一</a:t>
            </a:r>
          </a:p>
        </p:txBody>
      </p:sp>
      <p:sp>
        <p:nvSpPr>
          <p:cNvPr id="65" name="文本框 13"/>
          <p:cNvSpPr txBox="1"/>
          <p:nvPr/>
        </p:nvSpPr>
        <p:spPr>
          <a:xfrm>
            <a:off x="8037748" y="1487627"/>
            <a:ext cx="3428812" cy="794808"/>
          </a:xfrm>
          <a:prstGeom prst="rect">
            <a:avLst/>
          </a:prstGeom>
          <a:noFill/>
        </p:spPr>
        <p:txBody>
          <a:bodyPr wrap="square" lIns="92560" tIns="46279" rIns="92560" bIns="46279" rtlCol="0">
            <a:spAutoFit/>
          </a:bodyPr>
          <a:lstStyle/>
          <a:p>
            <a:pPr algn="l">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8046824" y="2545938"/>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阶段二</a:t>
            </a:r>
          </a:p>
        </p:txBody>
      </p:sp>
      <p:sp>
        <p:nvSpPr>
          <p:cNvPr id="67" name="文本框 13"/>
          <p:cNvSpPr txBox="1"/>
          <p:nvPr/>
        </p:nvSpPr>
        <p:spPr>
          <a:xfrm>
            <a:off x="8037748" y="2974540"/>
            <a:ext cx="3428812" cy="794808"/>
          </a:xfrm>
          <a:prstGeom prst="rect">
            <a:avLst/>
          </a:prstGeom>
          <a:noFill/>
        </p:spPr>
        <p:txBody>
          <a:bodyPr wrap="square" lIns="92560" tIns="46279" rIns="92560" bIns="46279" rtlCol="0">
            <a:spAutoFit/>
          </a:bodyPr>
          <a:lstStyle/>
          <a:p>
            <a:pPr algn="l">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8" name="Freeform 20"/>
          <p:cNvSpPr>
            <a:spLocks noEditPoints="1"/>
          </p:cNvSpPr>
          <p:nvPr/>
        </p:nvSpPr>
        <p:spPr bwMode="auto">
          <a:xfrm>
            <a:off x="6961991" y="2939125"/>
            <a:ext cx="419594" cy="28513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8580" tIns="64290" rIns="128580" bIns="64290" numCol="1" anchor="t" anchorCtr="0" compatLnSpc="1">
            <a:prstTxWarp prst="textNoShape">
              <a:avLst/>
            </a:prstTxWarp>
          </a:bodyPr>
          <a:lstStyle/>
          <a:p>
            <a:endParaRPr lang="en-US"/>
          </a:p>
        </p:txBody>
      </p:sp>
      <p:sp>
        <p:nvSpPr>
          <p:cNvPr id="69" name="矩形 3"/>
          <p:cNvSpPr>
            <a:spLocks noChangeArrowheads="1"/>
          </p:cNvSpPr>
          <p:nvPr/>
        </p:nvSpPr>
        <p:spPr bwMode="auto">
          <a:xfrm>
            <a:off x="3094258" y="3081690"/>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阶段三</a:t>
            </a:r>
          </a:p>
        </p:txBody>
      </p:sp>
      <p:sp>
        <p:nvSpPr>
          <p:cNvPr id="70" name="文本框 13"/>
          <p:cNvSpPr txBox="1"/>
          <p:nvPr/>
        </p:nvSpPr>
        <p:spPr>
          <a:xfrm>
            <a:off x="965821" y="3495017"/>
            <a:ext cx="3281526" cy="794808"/>
          </a:xfrm>
          <a:prstGeom prst="rect">
            <a:avLst/>
          </a:prstGeom>
          <a:noFill/>
        </p:spPr>
        <p:txBody>
          <a:bodyPr wrap="square" lIns="92560" tIns="46279" rIns="92560" bIns="46279" rtlCol="0">
            <a:spAutoFit/>
          </a:bodyPr>
          <a:lstStyle/>
          <a:p>
            <a:pPr algn="r">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71" name="Group 20"/>
          <p:cNvGrpSpPr/>
          <p:nvPr/>
        </p:nvGrpSpPr>
        <p:grpSpPr>
          <a:xfrm>
            <a:off x="4807309" y="3638178"/>
            <a:ext cx="435088" cy="301360"/>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grpSp>
      <p:sp>
        <p:nvSpPr>
          <p:cNvPr id="74" name="矩形 3"/>
          <p:cNvSpPr>
            <a:spLocks noChangeArrowheads="1"/>
          </p:cNvSpPr>
          <p:nvPr/>
        </p:nvSpPr>
        <p:spPr bwMode="auto">
          <a:xfrm>
            <a:off x="8037747" y="3938893"/>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阶段四</a:t>
            </a:r>
          </a:p>
        </p:txBody>
      </p:sp>
      <p:sp>
        <p:nvSpPr>
          <p:cNvPr id="75" name="文本框 13"/>
          <p:cNvSpPr txBox="1"/>
          <p:nvPr/>
        </p:nvSpPr>
        <p:spPr>
          <a:xfrm>
            <a:off x="8037748" y="4349636"/>
            <a:ext cx="3428812" cy="794808"/>
          </a:xfrm>
          <a:prstGeom prst="rect">
            <a:avLst/>
          </a:prstGeom>
          <a:noFill/>
        </p:spPr>
        <p:txBody>
          <a:bodyPr wrap="square" lIns="92560" tIns="46279" rIns="92560" bIns="46279" rtlCol="0">
            <a:spAutoFit/>
          </a:bodyPr>
          <a:lstStyle/>
          <a:p>
            <a:pPr algn="l">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6964074" y="4218188"/>
            <a:ext cx="445360" cy="425724"/>
            <a:chOff x="3294063" y="754063"/>
            <a:chExt cx="5600701" cy="5353051"/>
          </a:xfrm>
          <a:solidFill>
            <a:schemeClr val="bg1"/>
          </a:solidFill>
        </p:grpSpPr>
        <p:sp>
          <p:nvSpPr>
            <p:cNvPr id="7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7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sp>
          <p:nvSpPr>
            <p:cNvPr id="8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963037" fontAlgn="auto">
                <a:spcBef>
                  <a:spcPts val="0"/>
                </a:spcBef>
                <a:spcAft>
                  <a:spcPts val="0"/>
                </a:spcAft>
              </a:pPr>
              <a:endParaRPr lang="zh-CN" altLang="en-US" sz="1969">
                <a:solidFill>
                  <a:prstClr val="black"/>
                </a:solidFill>
                <a:latin typeface="Calibri"/>
                <a:ea typeface="宋体"/>
              </a:endParaRPr>
            </a:p>
          </p:txBody>
        </p:sp>
      </p:grpSp>
      <p:sp>
        <p:nvSpPr>
          <p:cNvPr id="88" name="矩形 3"/>
          <p:cNvSpPr>
            <a:spLocks noChangeArrowheads="1"/>
          </p:cNvSpPr>
          <p:nvPr/>
        </p:nvSpPr>
        <p:spPr bwMode="auto">
          <a:xfrm>
            <a:off x="3094258" y="4715733"/>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阶段五</a:t>
            </a:r>
          </a:p>
        </p:txBody>
      </p:sp>
      <p:sp>
        <p:nvSpPr>
          <p:cNvPr id="89" name="文本框 13"/>
          <p:cNvSpPr txBox="1"/>
          <p:nvPr/>
        </p:nvSpPr>
        <p:spPr>
          <a:xfrm>
            <a:off x="965821" y="5088878"/>
            <a:ext cx="3281526" cy="794808"/>
          </a:xfrm>
          <a:prstGeom prst="rect">
            <a:avLst/>
          </a:prstGeom>
          <a:noFill/>
        </p:spPr>
        <p:txBody>
          <a:bodyPr wrap="square" lIns="92560" tIns="46279" rIns="92560" bIns="46279" rtlCol="0">
            <a:spAutoFit/>
          </a:bodyPr>
          <a:lstStyle/>
          <a:p>
            <a:pPr algn="r">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4890529" y="5010397"/>
            <a:ext cx="361309" cy="314987"/>
            <a:chOff x="7540014" y="4306907"/>
            <a:chExt cx="389342" cy="339426"/>
          </a:xfrm>
          <a:solidFill>
            <a:schemeClr val="bg1"/>
          </a:solidFill>
        </p:grpSpPr>
        <p:sp>
          <p:nvSpPr>
            <p:cNvPr id="9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a:p>
          </p:txBody>
        </p:sp>
      </p:grpSp>
      <p:sp>
        <p:nvSpPr>
          <p:cNvPr id="102" name="矩形 3"/>
          <p:cNvSpPr>
            <a:spLocks noChangeArrowheads="1"/>
          </p:cNvSpPr>
          <p:nvPr/>
        </p:nvSpPr>
        <p:spPr bwMode="auto">
          <a:xfrm>
            <a:off x="6841104" y="6077964"/>
            <a:ext cx="1007483" cy="42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6438" tIns="48220" rIns="96438" bIns="48220">
            <a:spAutoFit/>
          </a:bodyPr>
          <a:lstStyle/>
          <a:p>
            <a:r>
              <a:rPr lang="zh-CN" altLang="en-US" sz="2109" dirty="0">
                <a:solidFill>
                  <a:schemeClr val="accent1"/>
                </a:solidFill>
                <a:latin typeface="微软雅黑" pitchFamily="34" charset="-122"/>
                <a:ea typeface="微软雅黑" pitchFamily="34" charset="-122"/>
                <a:sym typeface="Arial" pitchFamily="34" charset="0"/>
              </a:rPr>
              <a:t>阶段六</a:t>
            </a:r>
          </a:p>
        </p:txBody>
      </p:sp>
      <p:sp>
        <p:nvSpPr>
          <p:cNvPr id="103" name="文本框 13"/>
          <p:cNvSpPr txBox="1"/>
          <p:nvPr/>
        </p:nvSpPr>
        <p:spPr>
          <a:xfrm>
            <a:off x="8037748" y="5870228"/>
            <a:ext cx="3428812" cy="794808"/>
          </a:xfrm>
          <a:prstGeom prst="rect">
            <a:avLst/>
          </a:prstGeom>
          <a:noFill/>
        </p:spPr>
        <p:txBody>
          <a:bodyPr wrap="square" lIns="92560" tIns="46279" rIns="92560" bIns="46279" rtlCol="0">
            <a:spAutoFit/>
          </a:bodyPr>
          <a:lstStyle/>
          <a:p>
            <a:pPr algn="l">
              <a:lnSpc>
                <a:spcPct val="120000"/>
              </a:lnSpc>
              <a:spcBef>
                <a:spcPct val="0"/>
              </a:spcBef>
              <a:buNone/>
            </a:pPr>
            <a:r>
              <a:rPr lang="zh-CN" altLang="en-US" sz="1266"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5897753" y="6199002"/>
            <a:ext cx="405833" cy="300935"/>
            <a:chOff x="4572000" y="3414713"/>
            <a:chExt cx="374651" cy="277813"/>
          </a:xfrm>
          <a:solidFill>
            <a:schemeClr val="bg1"/>
          </a:solidFill>
        </p:grpSpPr>
        <p:sp>
          <p:nvSpPr>
            <p:cNvPr id="10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10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grpSp>
      <p:sp>
        <p:nvSpPr>
          <p:cNvPr id="107" name="TextBox 106"/>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11600917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8000">
                                          <p:cBhvr additive="base">
                                            <p:cTn id="11" dur="14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14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8000">
                                          <p:cBhvr additive="base">
                                            <p:cTn id="19" dur="14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14:bounceEnd="58000">
                                          <p:cBhvr additive="base">
                                            <p:cTn id="23" dur="14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58000">
                                          <p:cBhvr additive="base">
                                            <p:cTn id="27" dur="14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14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400" fill="hold"/>
                                            <p:tgtEl>
                                              <p:spTgt spid="30"/>
                                            </p:tgtEl>
                                            <p:attrNameLst>
                                              <p:attrName>ppt_x</p:attrName>
                                            </p:attrNameLst>
                                          </p:cBhvr>
                                          <p:tavLst>
                                            <p:tav tm="0">
                                              <p:val>
                                                <p:strVal val="0-#ppt_w/2"/>
                                              </p:val>
                                            </p:tav>
                                            <p:tav tm="100000">
                                              <p:val>
                                                <p:strVal val="#ppt_x"/>
                                              </p:val>
                                            </p:tav>
                                          </p:tavLst>
                                        </p:anim>
                                        <p:anim calcmode="lin" valueType="num">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400" fill="hold"/>
                                            <p:tgtEl>
                                              <p:spTgt spid="35"/>
                                            </p:tgtEl>
                                            <p:attrNameLst>
                                              <p:attrName>ppt_x</p:attrName>
                                            </p:attrNameLst>
                                          </p:cBhvr>
                                          <p:tavLst>
                                            <p:tav tm="0">
                                              <p:val>
                                                <p:strVal val="1+#ppt_w/2"/>
                                              </p:val>
                                            </p:tav>
                                            <p:tav tm="100000">
                                              <p:val>
                                                <p:strVal val="#ppt_x"/>
                                              </p:val>
                                            </p:tav>
                                          </p:tavLst>
                                        </p:anim>
                                        <p:anim calcmode="lin" valueType="num">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400" fill="hold"/>
                                            <p:tgtEl>
                                              <p:spTgt spid="45"/>
                                            </p:tgtEl>
                                            <p:attrNameLst>
                                              <p:attrName>ppt_x</p:attrName>
                                            </p:attrNameLst>
                                          </p:cBhvr>
                                          <p:tavLst>
                                            <p:tav tm="0">
                                              <p:val>
                                                <p:strVal val="1+#ppt_w/2"/>
                                              </p:val>
                                            </p:tav>
                                            <p:tav tm="100000">
                                              <p:val>
                                                <p:strVal val="#ppt_x"/>
                                              </p:val>
                                            </p:tav>
                                          </p:tavLst>
                                        </p:anim>
                                        <p:anim calcmode="lin" valueType="num">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400" fill="hold"/>
                                            <p:tgtEl>
                                              <p:spTgt spid="50"/>
                                            </p:tgtEl>
                                            <p:attrNameLst>
                                              <p:attrName>ppt_x</p:attrName>
                                            </p:attrNameLst>
                                          </p:cBhvr>
                                          <p:tavLst>
                                            <p:tav tm="0">
                                              <p:val>
                                                <p:strVal val="0-#ppt_w/2"/>
                                              </p:val>
                                            </p:tav>
                                            <p:tav tm="100000">
                                              <p:val>
                                                <p:strVal val="#ppt_x"/>
                                              </p:val>
                                            </p:tav>
                                          </p:tavLst>
                                        </p:anim>
                                        <p:anim calcmode="lin" valueType="num">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400" fill="hold"/>
                                            <p:tgtEl>
                                              <p:spTgt spid="55"/>
                                            </p:tgtEl>
                                            <p:attrNameLst>
                                              <p:attrName>ppt_x</p:attrName>
                                            </p:attrNameLst>
                                          </p:cBhvr>
                                          <p:tavLst>
                                            <p:tav tm="0">
                                              <p:val>
                                                <p:strVal val="1+#ppt_w/2"/>
                                              </p:val>
                                            </p:tav>
                                            <p:tav tm="100000">
                                              <p:val>
                                                <p:strVal val="#ppt_x"/>
                                              </p:val>
                                            </p:tav>
                                          </p:tavLst>
                                        </p:anim>
                                        <p:anim calcmode="lin" valueType="num">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400" fill="hold"/>
                                            <p:tgtEl>
                                              <p:spTgt spid="40"/>
                                            </p:tgtEl>
                                            <p:attrNameLst>
                                              <p:attrName>ppt_x</p:attrName>
                                            </p:attrNameLst>
                                          </p:cBhvr>
                                          <p:tavLst>
                                            <p:tav tm="0">
                                              <p:val>
                                                <p:strVal val="0-#ppt_w/2"/>
                                              </p:val>
                                            </p:tav>
                                            <p:tav tm="100000">
                                              <p:val>
                                                <p:strVal val="#ppt_x"/>
                                              </p:val>
                                            </p:tav>
                                          </p:tavLst>
                                        </p:anim>
                                        <p:anim calcmode="lin" valueType="num">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工作完成比例</a:t>
            </a:r>
          </a:p>
        </p:txBody>
      </p:sp>
      <p:grpSp>
        <p:nvGrpSpPr>
          <p:cNvPr id="43" name="组合 42"/>
          <p:cNvGrpSpPr/>
          <p:nvPr/>
        </p:nvGrpSpPr>
        <p:grpSpPr>
          <a:xfrm>
            <a:off x="1923908" y="3145783"/>
            <a:ext cx="1355423" cy="1298304"/>
            <a:chOff x="1664154" y="1934950"/>
            <a:chExt cx="963741" cy="897257"/>
          </a:xfrm>
        </p:grpSpPr>
        <p:grpSp>
          <p:nvGrpSpPr>
            <p:cNvPr id="44" name="组合 43"/>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5" name="TextBox 44"/>
            <p:cNvSpPr txBox="1"/>
            <p:nvPr/>
          </p:nvSpPr>
          <p:spPr>
            <a:xfrm>
              <a:off x="1807549" y="2188595"/>
              <a:ext cx="820346" cy="377861"/>
            </a:xfrm>
            <a:prstGeom prst="rect">
              <a:avLst/>
            </a:prstGeom>
            <a:noFill/>
          </p:spPr>
          <p:txBody>
            <a:bodyPr wrap="square" rtlCol="0">
              <a:spAutoFit/>
            </a:bodyPr>
            <a:lstStyle/>
            <a:p>
              <a:r>
                <a:rPr lang="en-US" altLang="zh-CN" sz="2953" b="1" dirty="0">
                  <a:latin typeface="微软雅黑" panose="020B0503020204020204" pitchFamily="34" charset="-122"/>
                  <a:ea typeface="微软雅黑" panose="020B0503020204020204" pitchFamily="34" charset="-122"/>
                </a:rPr>
                <a:t>45%</a:t>
              </a:r>
              <a:endParaRPr lang="zh-CN" altLang="en-US" sz="2953" b="1" dirty="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670968" y="3159962"/>
            <a:ext cx="1261921" cy="1298304"/>
            <a:chOff x="3293884" y="1912625"/>
            <a:chExt cx="897259" cy="897258"/>
          </a:xfrm>
        </p:grpSpPr>
        <p:grpSp>
          <p:nvGrpSpPr>
            <p:cNvPr id="49" name="组合 48"/>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0" name="TextBox 49"/>
            <p:cNvSpPr txBox="1"/>
            <p:nvPr/>
          </p:nvSpPr>
          <p:spPr>
            <a:xfrm>
              <a:off x="3404406" y="2201081"/>
              <a:ext cx="753231" cy="362883"/>
            </a:xfrm>
            <a:prstGeom prst="rect">
              <a:avLst/>
            </a:prstGeom>
            <a:noFill/>
          </p:spPr>
          <p:txBody>
            <a:bodyPr wrap="square" rtlCol="0">
              <a:spAutoFit/>
            </a:bodyPr>
            <a:lstStyle/>
            <a:p>
              <a:r>
                <a:rPr lang="en-US" altLang="zh-CN" sz="2812" b="1" dirty="0">
                  <a:latin typeface="微软雅黑" panose="020B0503020204020204" pitchFamily="34" charset="-122"/>
                  <a:ea typeface="微软雅黑" panose="020B0503020204020204" pitchFamily="34" charset="-122"/>
                </a:rPr>
                <a:t>68%</a:t>
              </a:r>
              <a:endParaRPr lang="zh-CN" altLang="en-US" sz="2812" b="1" dirty="0">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7210210" y="3152209"/>
            <a:ext cx="1324734" cy="1298304"/>
            <a:chOff x="4849324" y="1995712"/>
            <a:chExt cx="941921" cy="897257"/>
          </a:xfrm>
        </p:grpSpPr>
        <p:grpSp>
          <p:nvGrpSpPr>
            <p:cNvPr id="54" name="组合 53"/>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5" name="TextBox 54"/>
            <p:cNvSpPr txBox="1"/>
            <p:nvPr/>
          </p:nvSpPr>
          <p:spPr>
            <a:xfrm>
              <a:off x="4963049" y="2222298"/>
              <a:ext cx="828196" cy="377861"/>
            </a:xfrm>
            <a:prstGeom prst="rect">
              <a:avLst/>
            </a:prstGeom>
            <a:noFill/>
          </p:spPr>
          <p:txBody>
            <a:bodyPr wrap="square" rtlCol="0">
              <a:spAutoFit/>
            </a:bodyPr>
            <a:lstStyle/>
            <a:p>
              <a:r>
                <a:rPr lang="en-US" altLang="zh-CN" sz="2953" b="1" dirty="0">
                  <a:latin typeface="微软雅黑" panose="020B0503020204020204" pitchFamily="34" charset="-122"/>
                  <a:ea typeface="微软雅黑" panose="020B0503020204020204" pitchFamily="34" charset="-122"/>
                </a:rPr>
                <a:t>79%</a:t>
              </a:r>
              <a:endParaRPr lang="zh-CN" altLang="en-US" sz="2953" b="1" dirty="0">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9810639" y="3143743"/>
            <a:ext cx="1337559" cy="1298303"/>
            <a:chOff x="6380261" y="2029113"/>
            <a:chExt cx="951040" cy="897257"/>
          </a:xfrm>
        </p:grpSpPr>
        <p:grpSp>
          <p:nvGrpSpPr>
            <p:cNvPr id="59" name="组合 58"/>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0" name="TextBox 59"/>
            <p:cNvSpPr txBox="1"/>
            <p:nvPr/>
          </p:nvSpPr>
          <p:spPr>
            <a:xfrm>
              <a:off x="6501314" y="2303662"/>
              <a:ext cx="829987" cy="377861"/>
            </a:xfrm>
            <a:prstGeom prst="rect">
              <a:avLst/>
            </a:prstGeom>
            <a:noFill/>
          </p:spPr>
          <p:txBody>
            <a:bodyPr wrap="square" rtlCol="0">
              <a:spAutoFit/>
            </a:bodyPr>
            <a:lstStyle/>
            <a:p>
              <a:r>
                <a:rPr lang="en-US" altLang="zh-CN" sz="2953" b="1" dirty="0">
                  <a:latin typeface="微软雅黑" panose="020B0503020204020204" pitchFamily="34" charset="-122"/>
                  <a:ea typeface="微软雅黑" panose="020B0503020204020204" pitchFamily="34" charset="-122"/>
                </a:rPr>
                <a:t>92%</a:t>
              </a:r>
              <a:endParaRPr lang="zh-CN" altLang="en-US" sz="2953" b="1" dirty="0">
                <a:latin typeface="微软雅黑" panose="020B0503020204020204" pitchFamily="34" charset="-122"/>
                <a:ea typeface="微软雅黑" panose="020B0503020204020204" pitchFamily="34" charset="-122"/>
              </a:endParaRPr>
            </a:p>
          </p:txBody>
        </p:sp>
      </p:grpSp>
      <p:sp>
        <p:nvSpPr>
          <p:cNvPr id="67" name="Freeform 8"/>
          <p:cNvSpPr>
            <a:spLocks/>
          </p:cNvSpPr>
          <p:nvPr/>
        </p:nvSpPr>
        <p:spPr bwMode="auto">
          <a:xfrm rot="18900000">
            <a:off x="1985435" y="3627194"/>
            <a:ext cx="1709280" cy="92909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129866" tIns="64933" rIns="129866" bIns="64933" numCol="1" anchor="t" anchorCtr="0" compatLnSpc="1">
            <a:prstTxWarp prst="textNoShape">
              <a:avLst/>
            </a:prstTxWarp>
          </a:bodyPr>
          <a:lstStyle/>
          <a:p>
            <a:endParaRPr lang="zh-CN" altLang="en-US"/>
          </a:p>
        </p:txBody>
      </p:sp>
      <p:sp>
        <p:nvSpPr>
          <p:cNvPr id="68" name="Freeform 7"/>
          <p:cNvSpPr>
            <a:spLocks/>
          </p:cNvSpPr>
          <p:nvPr/>
        </p:nvSpPr>
        <p:spPr bwMode="auto">
          <a:xfrm rot="19087048">
            <a:off x="4668949" y="3482345"/>
            <a:ext cx="1670362" cy="1128835"/>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129866" tIns="64933" rIns="129866" bIns="64933" numCol="1" anchor="t" anchorCtr="0" compatLnSpc="1">
            <a:prstTxWarp prst="textNoShape">
              <a:avLst/>
            </a:prstTxWarp>
          </a:bodyPr>
          <a:lstStyle/>
          <a:p>
            <a:endParaRPr lang="zh-CN" altLang="en-US"/>
          </a:p>
        </p:txBody>
      </p:sp>
      <p:sp>
        <p:nvSpPr>
          <p:cNvPr id="69" name="Freeform 6"/>
          <p:cNvSpPr>
            <a:spLocks/>
          </p:cNvSpPr>
          <p:nvPr/>
        </p:nvSpPr>
        <p:spPr bwMode="auto">
          <a:xfrm rot="19290703">
            <a:off x="7116241" y="3283615"/>
            <a:ext cx="1707781" cy="1329874"/>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129866" tIns="64933" rIns="129866" bIns="64933" numCol="1" anchor="t" anchorCtr="0" compatLnSpc="1">
            <a:prstTxWarp prst="textNoShape">
              <a:avLst/>
            </a:prstTxWarp>
          </a:bodyPr>
          <a:lstStyle/>
          <a:p>
            <a:endParaRPr lang="zh-CN" altLang="en-US"/>
          </a:p>
        </p:txBody>
      </p:sp>
      <p:sp>
        <p:nvSpPr>
          <p:cNvPr id="70" name="Freeform 5"/>
          <p:cNvSpPr>
            <a:spLocks/>
          </p:cNvSpPr>
          <p:nvPr/>
        </p:nvSpPr>
        <p:spPr bwMode="auto">
          <a:xfrm rot="19810786">
            <a:off x="9646273" y="3007796"/>
            <a:ext cx="1645094" cy="1605068"/>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129866" tIns="64933" rIns="129866" bIns="64933" numCol="1" anchor="t" anchorCtr="0" compatLnSpc="1">
            <a:prstTxWarp prst="textNoShape">
              <a:avLst/>
            </a:prstTxWarp>
          </a:bodyPr>
          <a:lstStyle/>
          <a:p>
            <a:endParaRPr lang="zh-CN" altLang="en-US"/>
          </a:p>
        </p:txBody>
      </p:sp>
      <p:grpSp>
        <p:nvGrpSpPr>
          <p:cNvPr id="71" name="组合 70"/>
          <p:cNvGrpSpPr/>
          <p:nvPr/>
        </p:nvGrpSpPr>
        <p:grpSpPr>
          <a:xfrm>
            <a:off x="1954937" y="2097495"/>
            <a:ext cx="1351096" cy="332556"/>
            <a:chOff x="3477359" y="8005745"/>
            <a:chExt cx="2534423" cy="611316"/>
          </a:xfrm>
          <a:effectLst>
            <a:outerShdw blurRad="203200" dist="114300" dir="5400000" sx="102000" sy="102000" algn="t" rotWithShape="0">
              <a:prstClr val="black">
                <a:alpha val="29000"/>
              </a:prstClr>
            </a:outerShdw>
          </a:effectLst>
        </p:grpSpPr>
        <p:sp>
          <p:nvSpPr>
            <p:cNvPr id="72" name="流程图: 可选过程 71"/>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3782184" y="8005745"/>
              <a:ext cx="1837852" cy="607373"/>
            </a:xfrm>
            <a:prstGeom prst="rect">
              <a:avLst/>
            </a:prstGeom>
            <a:noFill/>
          </p:spPr>
          <p:txBody>
            <a:bodyPr wrap="none" rtlCol="0">
              <a:spAutoFit/>
            </a:bodyPr>
            <a:lstStyle/>
            <a:p>
              <a:pPr algn="ctr"/>
              <a:r>
                <a:rPr lang="zh-CN" altLang="en-US" sz="1547"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4" name="组合 73"/>
          <p:cNvGrpSpPr/>
          <p:nvPr/>
        </p:nvGrpSpPr>
        <p:grpSpPr>
          <a:xfrm>
            <a:off x="4508241" y="2097495"/>
            <a:ext cx="1351096" cy="332556"/>
            <a:chOff x="3477359" y="8005745"/>
            <a:chExt cx="2534423" cy="611316"/>
          </a:xfrm>
          <a:effectLst>
            <a:outerShdw blurRad="203200" dist="114300" dir="5400000" sx="102000" sy="102000" algn="t" rotWithShape="0">
              <a:prstClr val="black">
                <a:alpha val="29000"/>
              </a:prstClr>
            </a:outerShdw>
          </a:effectLst>
        </p:grpSpPr>
        <p:sp>
          <p:nvSpPr>
            <p:cNvPr id="75" name="流程图: 可选过程 74"/>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3782184" y="8005745"/>
              <a:ext cx="1837852" cy="607373"/>
            </a:xfrm>
            <a:prstGeom prst="rect">
              <a:avLst/>
            </a:prstGeom>
            <a:noFill/>
          </p:spPr>
          <p:txBody>
            <a:bodyPr wrap="none" rtlCol="0">
              <a:spAutoFit/>
            </a:bodyPr>
            <a:lstStyle/>
            <a:p>
              <a:pPr algn="ctr"/>
              <a:r>
                <a:rPr lang="zh-CN" altLang="en-US" sz="1547"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7" name="组合 76"/>
          <p:cNvGrpSpPr/>
          <p:nvPr/>
        </p:nvGrpSpPr>
        <p:grpSpPr>
          <a:xfrm>
            <a:off x="7025898" y="2097495"/>
            <a:ext cx="1351096" cy="332556"/>
            <a:chOff x="3477359" y="8005745"/>
            <a:chExt cx="2534423" cy="611316"/>
          </a:xfrm>
          <a:effectLst>
            <a:outerShdw blurRad="203200" dist="114300" dir="5400000" sx="102000" sy="102000" algn="t" rotWithShape="0">
              <a:prstClr val="black">
                <a:alpha val="29000"/>
              </a:prstClr>
            </a:outerShdw>
          </a:effectLst>
        </p:grpSpPr>
        <p:sp>
          <p:nvSpPr>
            <p:cNvPr id="78" name="流程图: 可选过程 77"/>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TextBox 78"/>
            <p:cNvSpPr txBox="1"/>
            <p:nvPr/>
          </p:nvSpPr>
          <p:spPr>
            <a:xfrm>
              <a:off x="3782184" y="8005745"/>
              <a:ext cx="1837852" cy="607373"/>
            </a:xfrm>
            <a:prstGeom prst="rect">
              <a:avLst/>
            </a:prstGeom>
            <a:noFill/>
          </p:spPr>
          <p:txBody>
            <a:bodyPr wrap="none" rtlCol="0">
              <a:spAutoFit/>
            </a:bodyPr>
            <a:lstStyle/>
            <a:p>
              <a:pPr algn="ctr"/>
              <a:r>
                <a:rPr lang="zh-CN" altLang="en-US" sz="1547" dirty="0">
                  <a:solidFill>
                    <a:schemeClr val="bg1"/>
                  </a:solidFill>
                  <a:latin typeface="微软雅黑" panose="020B0503020204020204" pitchFamily="34" charset="-122"/>
                  <a:ea typeface="微软雅黑" panose="020B0503020204020204" pitchFamily="34" charset="-122"/>
                </a:rPr>
                <a:t>添加标题</a:t>
              </a:r>
            </a:p>
          </p:txBody>
        </p:sp>
      </p:grpSp>
      <p:grpSp>
        <p:nvGrpSpPr>
          <p:cNvPr id="80" name="组合 79"/>
          <p:cNvGrpSpPr/>
          <p:nvPr/>
        </p:nvGrpSpPr>
        <p:grpSpPr>
          <a:xfrm>
            <a:off x="9691394" y="2097495"/>
            <a:ext cx="1351096" cy="332556"/>
            <a:chOff x="3477359" y="8005745"/>
            <a:chExt cx="2534423" cy="611316"/>
          </a:xfrm>
          <a:effectLst>
            <a:outerShdw blurRad="203200" dist="114300" dir="5400000" sx="102000" sy="102000" algn="t" rotWithShape="0">
              <a:prstClr val="black">
                <a:alpha val="29000"/>
              </a:prstClr>
            </a:outerShdw>
          </a:effectLst>
        </p:grpSpPr>
        <p:sp>
          <p:nvSpPr>
            <p:cNvPr id="81" name="流程图: 可选过程 80"/>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81"/>
            <p:cNvSpPr txBox="1"/>
            <p:nvPr/>
          </p:nvSpPr>
          <p:spPr>
            <a:xfrm>
              <a:off x="3782184" y="8005745"/>
              <a:ext cx="1837852" cy="607373"/>
            </a:xfrm>
            <a:prstGeom prst="rect">
              <a:avLst/>
            </a:prstGeom>
            <a:noFill/>
          </p:spPr>
          <p:txBody>
            <a:bodyPr wrap="none" rtlCol="0">
              <a:spAutoFit/>
            </a:bodyPr>
            <a:lstStyle/>
            <a:p>
              <a:pPr algn="ctr"/>
              <a:r>
                <a:rPr lang="zh-CN" altLang="en-US" sz="1547" dirty="0">
                  <a:solidFill>
                    <a:schemeClr val="bg1"/>
                  </a:solidFill>
                  <a:latin typeface="微软雅黑" panose="020B0503020204020204" pitchFamily="34" charset="-122"/>
                  <a:ea typeface="微软雅黑" panose="020B0503020204020204" pitchFamily="34" charset="-122"/>
                </a:rPr>
                <a:t>添加标题</a:t>
              </a:r>
            </a:p>
          </p:txBody>
        </p:sp>
      </p:grpSp>
      <p:sp>
        <p:nvSpPr>
          <p:cNvPr id="84" name="TextBox 83"/>
          <p:cNvSpPr txBox="1"/>
          <p:nvPr/>
        </p:nvSpPr>
        <p:spPr>
          <a:xfrm>
            <a:off x="1670358" y="4970583"/>
            <a:ext cx="2316959"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85" name="TextBox 84"/>
          <p:cNvSpPr txBox="1"/>
          <p:nvPr/>
        </p:nvSpPr>
        <p:spPr>
          <a:xfrm>
            <a:off x="4257225" y="4970583"/>
            <a:ext cx="2316959"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86" name="TextBox 85"/>
          <p:cNvSpPr txBox="1"/>
          <p:nvPr/>
        </p:nvSpPr>
        <p:spPr>
          <a:xfrm>
            <a:off x="6745064" y="4970583"/>
            <a:ext cx="2316959"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87" name="TextBox 86"/>
          <p:cNvSpPr txBox="1"/>
          <p:nvPr/>
        </p:nvSpPr>
        <p:spPr>
          <a:xfrm>
            <a:off x="9478968" y="4970583"/>
            <a:ext cx="2316959"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88" name="TextBox 87"/>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30350489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anim calcmode="lin" valueType="num">
                                      <p:cBhvr>
                                        <p:cTn id="14" dur="500" fill="hold"/>
                                        <p:tgtEl>
                                          <p:spTgt spid="74"/>
                                        </p:tgtEl>
                                        <p:attrNameLst>
                                          <p:attrName>ppt_x</p:attrName>
                                        </p:attrNameLst>
                                      </p:cBhvr>
                                      <p:tavLst>
                                        <p:tav tm="0">
                                          <p:val>
                                            <p:strVal val="#ppt_x"/>
                                          </p:val>
                                        </p:tav>
                                        <p:tav tm="100000">
                                          <p:val>
                                            <p:strVal val="#ppt_x"/>
                                          </p:val>
                                        </p:tav>
                                      </p:tavLst>
                                    </p:anim>
                                    <p:anim calcmode="lin" valueType="num">
                                      <p:cBhvr>
                                        <p:cTn id="15" dur="500" fill="hold"/>
                                        <p:tgtEl>
                                          <p:spTgt spid="7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anim calcmode="lin" valueType="num">
                                      <p:cBhvr>
                                        <p:cTn id="20" dur="500" fill="hold"/>
                                        <p:tgtEl>
                                          <p:spTgt spid="77"/>
                                        </p:tgtEl>
                                        <p:attrNameLst>
                                          <p:attrName>ppt_x</p:attrName>
                                        </p:attrNameLst>
                                      </p:cBhvr>
                                      <p:tavLst>
                                        <p:tav tm="0">
                                          <p:val>
                                            <p:strVal val="#ppt_x"/>
                                          </p:val>
                                        </p:tav>
                                        <p:tav tm="100000">
                                          <p:val>
                                            <p:strVal val="#ppt_x"/>
                                          </p:val>
                                        </p:tav>
                                      </p:tavLst>
                                    </p:anim>
                                    <p:anim calcmode="lin" valueType="num">
                                      <p:cBhvr>
                                        <p:cTn id="21" dur="500" fill="hold"/>
                                        <p:tgtEl>
                                          <p:spTgt spid="7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strVal val="2/3*#ppt_w"/>
                                          </p:val>
                                        </p:tav>
                                        <p:tav tm="100000">
                                          <p:val>
                                            <p:strVal val="#ppt_w"/>
                                          </p:val>
                                        </p:tav>
                                      </p:tavLst>
                                    </p:anim>
                                    <p:anim calcmode="lin" valueType="num">
                                      <p:cBhvr>
                                        <p:cTn id="32" dur="500" fill="hold"/>
                                        <p:tgtEl>
                                          <p:spTgt spid="43"/>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heel(1)">
                                      <p:cBhvr>
                                        <p:cTn id="35" dur="1000"/>
                                        <p:tgtEl>
                                          <p:spTgt spid="67"/>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strVal val="2/3*#ppt_w"/>
                                          </p:val>
                                        </p:tav>
                                        <p:tav tm="100000">
                                          <p:val>
                                            <p:strVal val="#ppt_w"/>
                                          </p:val>
                                        </p:tav>
                                      </p:tavLst>
                                    </p:anim>
                                    <p:anim calcmode="lin" valueType="num">
                                      <p:cBhvr>
                                        <p:cTn id="40" dur="500" fill="hold"/>
                                        <p:tgtEl>
                                          <p:spTgt spid="48"/>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1000"/>
                                        <p:tgtEl>
                                          <p:spTgt spid="68"/>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strVal val="2/3*#ppt_w"/>
                                          </p:val>
                                        </p:tav>
                                        <p:tav tm="100000">
                                          <p:val>
                                            <p:strVal val="#ppt_w"/>
                                          </p:val>
                                        </p:tav>
                                      </p:tavLst>
                                    </p:anim>
                                    <p:anim calcmode="lin" valueType="num">
                                      <p:cBhvr>
                                        <p:cTn id="48" dur="500" fill="hold"/>
                                        <p:tgtEl>
                                          <p:spTgt spid="53"/>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heel(1)">
                                      <p:cBhvr>
                                        <p:cTn id="51" dur="1000"/>
                                        <p:tgtEl>
                                          <p:spTgt spid="69"/>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strVal val="2/3*#ppt_w"/>
                                          </p:val>
                                        </p:tav>
                                        <p:tav tm="100000">
                                          <p:val>
                                            <p:strVal val="#ppt_w"/>
                                          </p:val>
                                        </p:tav>
                                      </p:tavLst>
                                    </p:anim>
                                    <p:anim calcmode="lin" valueType="num">
                                      <p:cBhvr>
                                        <p:cTn id="56" dur="500" fill="hold"/>
                                        <p:tgtEl>
                                          <p:spTgt spid="58"/>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heel(1)">
                                      <p:cBhvr>
                                        <p:cTn id="59" dur="1000"/>
                                        <p:tgtEl>
                                          <p:spTgt spid="70"/>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randombar(horizontal)">
                                      <p:cBhvr>
                                        <p:cTn id="63" dur="500"/>
                                        <p:tgtEl>
                                          <p:spTgt spid="84"/>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randombar(horizontal)">
                                      <p:cBhvr>
                                        <p:cTn id="71" dur="500"/>
                                        <p:tgtEl>
                                          <p:spTgt spid="86"/>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randombar(horizontal)">
                                      <p:cBhvr>
                                        <p:cTn id="75" dur="500"/>
                                        <p:tgtEl>
                                          <p:spTgt spid="87"/>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fade">
                                      <p:cBhvr>
                                        <p:cTn id="7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84" grpId="0"/>
      <p:bldP spid="85"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03822" y="-93685"/>
            <a:ext cx="14066394" cy="7420020"/>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353" y="1894978"/>
            <a:ext cx="12858044" cy="3645205"/>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416821" y="2401257"/>
            <a:ext cx="5721438" cy="1477199"/>
          </a:xfrm>
          <a:prstGeom prst="rect">
            <a:avLst/>
          </a:prstGeom>
          <a:noFill/>
        </p:spPr>
        <p:txBody>
          <a:bodyPr wrap="none" rtlCol="0">
            <a:spAutoFit/>
          </a:bodyPr>
          <a:lstStyle/>
          <a:p>
            <a:pPr marL="0" lvl="1"/>
            <a:r>
              <a:rPr lang="zh-CN" altLang="en-US" sz="1969" b="1" dirty="0">
                <a:solidFill>
                  <a:schemeClr val="bg1"/>
                </a:solidFill>
                <a:latin typeface="微软雅黑" pitchFamily="34" charset="-122"/>
                <a:ea typeface="微软雅黑" pitchFamily="34" charset="-122"/>
              </a:rPr>
              <a:t> </a:t>
            </a:r>
            <a:r>
              <a:rPr lang="zh-CN" altLang="en-US" sz="3937" b="1" dirty="0">
                <a:solidFill>
                  <a:schemeClr val="bg1"/>
                </a:solidFill>
                <a:latin typeface="微软雅黑" pitchFamily="34" charset="-122"/>
                <a:ea typeface="微软雅黑" pitchFamily="34" charset="-122"/>
              </a:rPr>
              <a:t>第三部分</a:t>
            </a:r>
            <a:endParaRPr lang="en-US" altLang="zh-CN" sz="3937" b="1" dirty="0">
              <a:solidFill>
                <a:schemeClr val="bg1"/>
              </a:solidFill>
              <a:latin typeface="微软雅黑" pitchFamily="34" charset="-122"/>
              <a:ea typeface="微软雅黑" pitchFamily="34" charset="-122"/>
            </a:endParaRPr>
          </a:p>
          <a:p>
            <a:pPr marL="0" lvl="1" algn="ctr"/>
            <a:r>
              <a:rPr lang="zh-CN" altLang="en-US" sz="5062" b="1" dirty="0">
                <a:solidFill>
                  <a:schemeClr val="bg1"/>
                </a:solidFill>
                <a:latin typeface="微软雅黑" pitchFamily="34" charset="-122"/>
                <a:ea typeface="微软雅黑" pitchFamily="34" charset="-122"/>
              </a:rPr>
              <a:t>成果展示及问题</a:t>
            </a:r>
            <a:endParaRPr lang="en-US" altLang="zh-CN" sz="5062" b="1" dirty="0">
              <a:solidFill>
                <a:schemeClr val="bg1"/>
              </a:solidFill>
              <a:latin typeface="微软雅黑" pitchFamily="34" charset="-122"/>
              <a:ea typeface="微软雅黑" pitchFamily="34" charset="-122"/>
            </a:endParaRPr>
          </a:p>
        </p:txBody>
      </p:sp>
      <p:cxnSp>
        <p:nvCxnSpPr>
          <p:cNvPr id="13" name="直接连接符 12"/>
          <p:cNvCxnSpPr/>
          <p:nvPr/>
        </p:nvCxnSpPr>
        <p:spPr>
          <a:xfrm flipV="1">
            <a:off x="5113051" y="2300001"/>
            <a:ext cx="0" cy="270607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4703" y="4541560"/>
            <a:ext cx="1269558" cy="346249"/>
          </a:xfrm>
          <a:prstGeom prst="rect">
            <a:avLst/>
          </a:prstGeom>
          <a:noFill/>
        </p:spPr>
        <p:txBody>
          <a:bodyPr wrap="square" lIns="0" tIns="0" rIns="0" bIns="0" rtlCol="0">
            <a:spAutoFit/>
          </a:bodyPr>
          <a:lstStyle/>
          <a:p>
            <a:r>
              <a:rPr lang="en-US" altLang="zh-CN" sz="2250" dirty="0">
                <a:solidFill>
                  <a:schemeClr val="bg1"/>
                </a:solidFill>
                <a:latin typeface="微软雅黑" pitchFamily="34" charset="-122"/>
                <a:ea typeface="微软雅黑" pitchFamily="34" charset="-122"/>
              </a:rPr>
              <a:t>PART 03</a:t>
            </a:r>
            <a:endParaRPr lang="zh-CN" altLang="en-US" sz="2250" dirty="0">
              <a:solidFill>
                <a:schemeClr val="bg1"/>
              </a:solidFill>
              <a:latin typeface="微软雅黑" pitchFamily="34" charset="-122"/>
              <a:ea typeface="微软雅黑" pitchFamily="34" charset="-122"/>
            </a:endParaRPr>
          </a:p>
        </p:txBody>
      </p:sp>
      <p:grpSp>
        <p:nvGrpSpPr>
          <p:cNvPr id="16" name="组合 15"/>
          <p:cNvGrpSpPr/>
          <p:nvPr/>
        </p:nvGrpSpPr>
        <p:grpSpPr>
          <a:xfrm>
            <a:off x="2885426" y="2496873"/>
            <a:ext cx="1683435" cy="1683435"/>
            <a:chOff x="2123728" y="1579722"/>
            <a:chExt cx="1197175" cy="1197175"/>
          </a:xfrm>
        </p:grpSpPr>
        <p:grpSp>
          <p:nvGrpSpPr>
            <p:cNvPr id="17" name="组合 16"/>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3"/>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2" name="TextBox 31"/>
          <p:cNvSpPr txBox="1"/>
          <p:nvPr/>
        </p:nvSpPr>
        <p:spPr>
          <a:xfrm>
            <a:off x="5518405" y="3944746"/>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项目前期</a:t>
            </a:r>
          </a:p>
        </p:txBody>
      </p:sp>
      <p:sp>
        <p:nvSpPr>
          <p:cNvPr id="33" name="TextBox 32"/>
          <p:cNvSpPr txBox="1"/>
          <p:nvPr/>
        </p:nvSpPr>
        <p:spPr>
          <a:xfrm>
            <a:off x="7053159" y="3944746"/>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执行过程</a:t>
            </a:r>
          </a:p>
        </p:txBody>
      </p:sp>
      <p:sp>
        <p:nvSpPr>
          <p:cNvPr id="34" name="TextBox 33"/>
          <p:cNvSpPr txBox="1"/>
          <p:nvPr/>
        </p:nvSpPr>
        <p:spPr>
          <a:xfrm>
            <a:off x="8527944" y="3944746"/>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存在问题</a:t>
            </a:r>
          </a:p>
        </p:txBody>
      </p:sp>
      <p:sp>
        <p:nvSpPr>
          <p:cNvPr id="35" name="TextBox 34"/>
          <p:cNvSpPr txBox="1"/>
          <p:nvPr/>
        </p:nvSpPr>
        <p:spPr>
          <a:xfrm>
            <a:off x="5518406" y="4384605"/>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解决方法 </a:t>
            </a:r>
          </a:p>
        </p:txBody>
      </p:sp>
      <p:sp>
        <p:nvSpPr>
          <p:cNvPr id="36" name="TextBox 35"/>
          <p:cNvSpPr txBox="1"/>
          <p:nvPr/>
        </p:nvSpPr>
        <p:spPr>
          <a:xfrm>
            <a:off x="7036909" y="4384605"/>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成果展示</a:t>
            </a:r>
          </a:p>
        </p:txBody>
      </p:sp>
      <p:sp>
        <p:nvSpPr>
          <p:cNvPr id="37" name="TextBox 36"/>
          <p:cNvSpPr txBox="1"/>
          <p:nvPr/>
        </p:nvSpPr>
        <p:spPr>
          <a:xfrm>
            <a:off x="8555745" y="4384605"/>
            <a:ext cx="1560095"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√收益增值</a:t>
            </a:r>
          </a:p>
        </p:txBody>
      </p:sp>
      <p:grpSp>
        <p:nvGrpSpPr>
          <p:cNvPr id="38" name="组合 37"/>
          <p:cNvGrpSpPr/>
          <p:nvPr/>
        </p:nvGrpSpPr>
        <p:grpSpPr>
          <a:xfrm>
            <a:off x="9069507" y="-1095189"/>
            <a:ext cx="1658273" cy="165827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41" name="组合 40"/>
          <p:cNvGrpSpPr/>
          <p:nvPr/>
        </p:nvGrpSpPr>
        <p:grpSpPr>
          <a:xfrm>
            <a:off x="6922067" y="-399143"/>
            <a:ext cx="886212" cy="88621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4" name="组合 43"/>
          <p:cNvGrpSpPr/>
          <p:nvPr/>
        </p:nvGrpSpPr>
        <p:grpSpPr>
          <a:xfrm>
            <a:off x="7876562" y="43963"/>
            <a:ext cx="1252224" cy="125222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7" name="组合 46"/>
          <p:cNvGrpSpPr/>
          <p:nvPr/>
        </p:nvGrpSpPr>
        <p:grpSpPr>
          <a:xfrm>
            <a:off x="11142402" y="-223037"/>
            <a:ext cx="964353" cy="964353"/>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50" name="组合 49"/>
          <p:cNvGrpSpPr/>
          <p:nvPr/>
        </p:nvGrpSpPr>
        <p:grpSpPr>
          <a:xfrm>
            <a:off x="1078286" y="7087798"/>
            <a:ext cx="828035" cy="82803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3" name="组合 52"/>
          <p:cNvGrpSpPr/>
          <p:nvPr/>
        </p:nvGrpSpPr>
        <p:grpSpPr>
          <a:xfrm>
            <a:off x="5573289" y="6369756"/>
            <a:ext cx="355046" cy="355046"/>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6" name="组合 55"/>
          <p:cNvGrpSpPr/>
          <p:nvPr/>
        </p:nvGrpSpPr>
        <p:grpSpPr>
          <a:xfrm>
            <a:off x="4474520" y="6084582"/>
            <a:ext cx="743971" cy="743971"/>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9" name="组合 58"/>
          <p:cNvGrpSpPr/>
          <p:nvPr/>
        </p:nvGrpSpPr>
        <p:grpSpPr>
          <a:xfrm>
            <a:off x="12134202" y="-1488900"/>
            <a:ext cx="1658273" cy="1658273"/>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2" name="组合 61"/>
          <p:cNvGrpSpPr/>
          <p:nvPr/>
        </p:nvGrpSpPr>
        <p:grpSpPr>
          <a:xfrm>
            <a:off x="12170393" y="584472"/>
            <a:ext cx="313689" cy="313689"/>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5" name="组合 64"/>
          <p:cNvGrpSpPr/>
          <p:nvPr/>
        </p:nvGrpSpPr>
        <p:grpSpPr>
          <a:xfrm>
            <a:off x="2733215" y="6617653"/>
            <a:ext cx="1658273" cy="165827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7" name="椭圆 6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8" name="组合 67"/>
          <p:cNvGrpSpPr/>
          <p:nvPr/>
        </p:nvGrpSpPr>
        <p:grpSpPr>
          <a:xfrm>
            <a:off x="1793808" y="6477739"/>
            <a:ext cx="731480" cy="73148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1" name="组合 70"/>
          <p:cNvGrpSpPr/>
          <p:nvPr/>
        </p:nvGrpSpPr>
        <p:grpSpPr>
          <a:xfrm>
            <a:off x="409730" y="6920844"/>
            <a:ext cx="445584" cy="445584"/>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3" name="椭圆 7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4" name="组合 73"/>
          <p:cNvGrpSpPr/>
          <p:nvPr/>
        </p:nvGrpSpPr>
        <p:grpSpPr>
          <a:xfrm>
            <a:off x="165106" y="6663083"/>
            <a:ext cx="222791" cy="22279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sp>
        <p:nvSpPr>
          <p:cNvPr id="77" name="TextBox 76"/>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1931994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14:bounceEnd="55000">
                                          <p:cBhvr additive="base">
                                            <p:cTn id="14" dur="1500" fill="hold"/>
                                            <p:tgtEl>
                                              <p:spTgt spid="16"/>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16"/>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ppt_x"/>
                                              </p:val>
                                            </p:tav>
                                            <p:tav tm="100000">
                                              <p:val>
                                                <p:strVal val="#ppt_x"/>
                                              </p:val>
                                            </p:tav>
                                          </p:tavLst>
                                        </p:anim>
                                        <p:anim calcmode="lin" valueType="num">
                                          <p:cBhvr additive="base">
                                            <p:cTn id="51" dur="500" fill="hold"/>
                                            <p:tgtEl>
                                              <p:spTgt spid="3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ppt_x"/>
                                              </p:val>
                                            </p:tav>
                                            <p:tav tm="100000">
                                              <p:val>
                                                <p:strVal val="#ppt_x"/>
                                              </p:val>
                                            </p:tav>
                                          </p:tavLst>
                                        </p:anim>
                                        <p:anim calcmode="lin" valueType="num">
                                          <p:cBhvr additive="base">
                                            <p:cTn id="55" dur="500" fill="hold"/>
                                            <p:tgtEl>
                                              <p:spTgt spid="37"/>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ppt_x</p:attrName>
                                            </p:attrNameLst>
                                          </p:cBhvr>
                                          <p:tavLst>
                                            <p:tav tm="0">
                                              <p:val>
                                                <p:fltVal val="0.5"/>
                                              </p:val>
                                            </p:tav>
                                            <p:tav tm="100000">
                                              <p:val>
                                                <p:strVal val="#ppt_x"/>
                                              </p:val>
                                            </p:tav>
                                          </p:tavLst>
                                        </p:anim>
                                        <p:anim calcmode="lin" valueType="num">
                                          <p:cBhvr>
                                            <p:cTn id="62" dur="500" fill="hold"/>
                                            <p:tgtEl>
                                              <p:spTgt spid="38"/>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ppt_x</p:attrName>
                                            </p:attrNameLst>
                                          </p:cBhvr>
                                          <p:tavLst>
                                            <p:tav tm="0">
                                              <p:val>
                                                <p:fltVal val="0.5"/>
                                              </p:val>
                                            </p:tav>
                                            <p:tav tm="100000">
                                              <p:val>
                                                <p:strVal val="#ppt_x"/>
                                              </p:val>
                                            </p:tav>
                                          </p:tavLst>
                                        </p:anim>
                                        <p:anim calcmode="lin" valueType="num">
                                          <p:cBhvr>
                                            <p:cTn id="68" dur="500" fill="hold"/>
                                            <p:tgtEl>
                                              <p:spTgt spid="41"/>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ppt_x</p:attrName>
                                            </p:attrNameLst>
                                          </p:cBhvr>
                                          <p:tavLst>
                                            <p:tav tm="0">
                                              <p:val>
                                                <p:fltVal val="0.5"/>
                                              </p:val>
                                            </p:tav>
                                            <p:tav tm="100000">
                                              <p:val>
                                                <p:strVal val="#ppt_x"/>
                                              </p:val>
                                            </p:tav>
                                          </p:tavLst>
                                        </p:anim>
                                        <p:anim calcmode="lin" valueType="num">
                                          <p:cBhvr>
                                            <p:cTn id="74" dur="500" fill="hold"/>
                                            <p:tgtEl>
                                              <p:spTgt spid="44"/>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 calcmode="lin" valueType="num">
                                          <p:cBhvr>
                                            <p:cTn id="85" dur="500" fill="hold"/>
                                            <p:tgtEl>
                                              <p:spTgt spid="50"/>
                                            </p:tgtEl>
                                            <p:attrNameLst>
                                              <p:attrName>ppt_x</p:attrName>
                                            </p:attrNameLst>
                                          </p:cBhvr>
                                          <p:tavLst>
                                            <p:tav tm="0">
                                              <p:val>
                                                <p:fltVal val="0.5"/>
                                              </p:val>
                                            </p:tav>
                                            <p:tav tm="100000">
                                              <p:val>
                                                <p:strVal val="#ppt_x"/>
                                              </p:val>
                                            </p:tav>
                                          </p:tavLst>
                                        </p:anim>
                                        <p:anim calcmode="lin" valueType="num">
                                          <p:cBhvr>
                                            <p:cTn id="86" dur="500" fill="hold"/>
                                            <p:tgtEl>
                                              <p:spTgt spid="50"/>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 calcmode="lin" valueType="num">
                                          <p:cBhvr>
                                            <p:cTn id="91" dur="500" fill="hold"/>
                                            <p:tgtEl>
                                              <p:spTgt spid="53"/>
                                            </p:tgtEl>
                                            <p:attrNameLst>
                                              <p:attrName>ppt_x</p:attrName>
                                            </p:attrNameLst>
                                          </p:cBhvr>
                                          <p:tavLst>
                                            <p:tav tm="0">
                                              <p:val>
                                                <p:fltVal val="0.5"/>
                                              </p:val>
                                            </p:tav>
                                            <p:tav tm="100000">
                                              <p:val>
                                                <p:strVal val="#ppt_x"/>
                                              </p:val>
                                            </p:tav>
                                          </p:tavLst>
                                        </p:anim>
                                        <p:anim calcmode="lin" valueType="num">
                                          <p:cBhvr>
                                            <p:cTn id="92" dur="500" fill="hold"/>
                                            <p:tgtEl>
                                              <p:spTgt spid="53"/>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6"/>
                                            </p:tgtEl>
                                            <p:attrNameLst>
                                              <p:attrName>style.visibility</p:attrName>
                                            </p:attrNameLst>
                                          </p:cBhvr>
                                          <p:to>
                                            <p:strVal val="visible"/>
                                          </p:to>
                                        </p:set>
                                        <p:anim calcmode="lin" valueType="num">
                                          <p:cBhvr>
                                            <p:cTn id="95" dur="500" fill="hold"/>
                                            <p:tgtEl>
                                              <p:spTgt spid="56"/>
                                            </p:tgtEl>
                                            <p:attrNameLst>
                                              <p:attrName>ppt_w</p:attrName>
                                            </p:attrNameLst>
                                          </p:cBhvr>
                                          <p:tavLst>
                                            <p:tav tm="0">
                                              <p:val>
                                                <p:fltVal val="0"/>
                                              </p:val>
                                            </p:tav>
                                            <p:tav tm="100000">
                                              <p:val>
                                                <p:strVal val="#ppt_w"/>
                                              </p:val>
                                            </p:tav>
                                          </p:tavLst>
                                        </p:anim>
                                        <p:anim calcmode="lin" valueType="num">
                                          <p:cBhvr>
                                            <p:cTn id="96" dur="500" fill="hold"/>
                                            <p:tgtEl>
                                              <p:spTgt spid="56"/>
                                            </p:tgtEl>
                                            <p:attrNameLst>
                                              <p:attrName>ppt_h</p:attrName>
                                            </p:attrNameLst>
                                          </p:cBhvr>
                                          <p:tavLst>
                                            <p:tav tm="0">
                                              <p:val>
                                                <p:fltVal val="0"/>
                                              </p:val>
                                            </p:tav>
                                            <p:tav tm="100000">
                                              <p:val>
                                                <p:strVal val="#ppt_h"/>
                                              </p:val>
                                            </p:tav>
                                          </p:tavLst>
                                        </p:anim>
                                        <p:anim calcmode="lin" valueType="num">
                                          <p:cBhvr>
                                            <p:cTn id="97" dur="500" fill="hold"/>
                                            <p:tgtEl>
                                              <p:spTgt spid="56"/>
                                            </p:tgtEl>
                                            <p:attrNameLst>
                                              <p:attrName>ppt_x</p:attrName>
                                            </p:attrNameLst>
                                          </p:cBhvr>
                                          <p:tavLst>
                                            <p:tav tm="0">
                                              <p:val>
                                                <p:fltVal val="0.5"/>
                                              </p:val>
                                            </p:tav>
                                            <p:tav tm="100000">
                                              <p:val>
                                                <p:strVal val="#ppt_x"/>
                                              </p:val>
                                            </p:tav>
                                          </p:tavLst>
                                        </p:anim>
                                        <p:anim calcmode="lin" valueType="num">
                                          <p:cBhvr>
                                            <p:cTn id="98" dur="500" fill="hold"/>
                                            <p:tgtEl>
                                              <p:spTgt spid="56"/>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 calcmode="lin" valueType="num">
                                          <p:cBhvr>
                                            <p:cTn id="103" dur="500" fill="hold"/>
                                            <p:tgtEl>
                                              <p:spTgt spid="59"/>
                                            </p:tgtEl>
                                            <p:attrNameLst>
                                              <p:attrName>ppt_x</p:attrName>
                                            </p:attrNameLst>
                                          </p:cBhvr>
                                          <p:tavLst>
                                            <p:tav tm="0">
                                              <p:val>
                                                <p:fltVal val="0.5"/>
                                              </p:val>
                                            </p:tav>
                                            <p:tav tm="100000">
                                              <p:val>
                                                <p:strVal val="#ppt_x"/>
                                              </p:val>
                                            </p:tav>
                                          </p:tavLst>
                                        </p:anim>
                                        <p:anim calcmode="lin" valueType="num">
                                          <p:cBhvr>
                                            <p:cTn id="104" dur="500" fill="hold"/>
                                            <p:tgtEl>
                                              <p:spTgt spid="5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62"/>
                                            </p:tgtEl>
                                            <p:attrNameLst>
                                              <p:attrName>style.visibility</p:attrName>
                                            </p:attrNameLst>
                                          </p:cBhvr>
                                          <p:to>
                                            <p:strVal val="visible"/>
                                          </p:to>
                                        </p:set>
                                        <p:anim calcmode="lin" valueType="num">
                                          <p:cBhvr>
                                            <p:cTn id="107" dur="500" fill="hold"/>
                                            <p:tgtEl>
                                              <p:spTgt spid="62"/>
                                            </p:tgtEl>
                                            <p:attrNameLst>
                                              <p:attrName>ppt_w</p:attrName>
                                            </p:attrNameLst>
                                          </p:cBhvr>
                                          <p:tavLst>
                                            <p:tav tm="0">
                                              <p:val>
                                                <p:fltVal val="0"/>
                                              </p:val>
                                            </p:tav>
                                            <p:tav tm="100000">
                                              <p:val>
                                                <p:strVal val="#ppt_w"/>
                                              </p:val>
                                            </p:tav>
                                          </p:tavLst>
                                        </p:anim>
                                        <p:anim calcmode="lin" valueType="num">
                                          <p:cBhvr>
                                            <p:cTn id="108" dur="500" fill="hold"/>
                                            <p:tgtEl>
                                              <p:spTgt spid="62"/>
                                            </p:tgtEl>
                                            <p:attrNameLst>
                                              <p:attrName>ppt_h</p:attrName>
                                            </p:attrNameLst>
                                          </p:cBhvr>
                                          <p:tavLst>
                                            <p:tav tm="0">
                                              <p:val>
                                                <p:fltVal val="0"/>
                                              </p:val>
                                            </p:tav>
                                            <p:tav tm="100000">
                                              <p:val>
                                                <p:strVal val="#ppt_h"/>
                                              </p:val>
                                            </p:tav>
                                          </p:tavLst>
                                        </p:anim>
                                        <p:anim calcmode="lin" valueType="num">
                                          <p:cBhvr>
                                            <p:cTn id="109" dur="500" fill="hold"/>
                                            <p:tgtEl>
                                              <p:spTgt spid="62"/>
                                            </p:tgtEl>
                                            <p:attrNameLst>
                                              <p:attrName>ppt_x</p:attrName>
                                            </p:attrNameLst>
                                          </p:cBhvr>
                                          <p:tavLst>
                                            <p:tav tm="0">
                                              <p:val>
                                                <p:fltVal val="0.5"/>
                                              </p:val>
                                            </p:tav>
                                            <p:tav tm="100000">
                                              <p:val>
                                                <p:strVal val="#ppt_x"/>
                                              </p:val>
                                            </p:tav>
                                          </p:tavLst>
                                        </p:anim>
                                        <p:anim calcmode="lin" valueType="num">
                                          <p:cBhvr>
                                            <p:cTn id="110" dur="500" fill="hold"/>
                                            <p:tgtEl>
                                              <p:spTgt spid="6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 calcmode="lin" valueType="num">
                                          <p:cBhvr>
                                            <p:cTn id="115" dur="500" fill="hold"/>
                                            <p:tgtEl>
                                              <p:spTgt spid="65"/>
                                            </p:tgtEl>
                                            <p:attrNameLst>
                                              <p:attrName>ppt_x</p:attrName>
                                            </p:attrNameLst>
                                          </p:cBhvr>
                                          <p:tavLst>
                                            <p:tav tm="0">
                                              <p:val>
                                                <p:fltVal val="0.5"/>
                                              </p:val>
                                            </p:tav>
                                            <p:tav tm="100000">
                                              <p:val>
                                                <p:strVal val="#ppt_x"/>
                                              </p:val>
                                            </p:tav>
                                          </p:tavLst>
                                        </p:anim>
                                        <p:anim calcmode="lin" valueType="num">
                                          <p:cBhvr>
                                            <p:cTn id="116" dur="500" fill="hold"/>
                                            <p:tgtEl>
                                              <p:spTgt spid="6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8"/>
                                            </p:tgtEl>
                                            <p:attrNameLst>
                                              <p:attrName>style.visibility</p:attrName>
                                            </p:attrNameLst>
                                          </p:cBhvr>
                                          <p:to>
                                            <p:strVal val="visible"/>
                                          </p:to>
                                        </p:set>
                                        <p:anim calcmode="lin" valueType="num">
                                          <p:cBhvr>
                                            <p:cTn id="119" dur="500" fill="hold"/>
                                            <p:tgtEl>
                                              <p:spTgt spid="68"/>
                                            </p:tgtEl>
                                            <p:attrNameLst>
                                              <p:attrName>ppt_w</p:attrName>
                                            </p:attrNameLst>
                                          </p:cBhvr>
                                          <p:tavLst>
                                            <p:tav tm="0">
                                              <p:val>
                                                <p:fltVal val="0"/>
                                              </p:val>
                                            </p:tav>
                                            <p:tav tm="100000">
                                              <p:val>
                                                <p:strVal val="#ppt_w"/>
                                              </p:val>
                                            </p:tav>
                                          </p:tavLst>
                                        </p:anim>
                                        <p:anim calcmode="lin" valueType="num">
                                          <p:cBhvr>
                                            <p:cTn id="120" dur="500" fill="hold"/>
                                            <p:tgtEl>
                                              <p:spTgt spid="68"/>
                                            </p:tgtEl>
                                            <p:attrNameLst>
                                              <p:attrName>ppt_h</p:attrName>
                                            </p:attrNameLst>
                                          </p:cBhvr>
                                          <p:tavLst>
                                            <p:tav tm="0">
                                              <p:val>
                                                <p:fltVal val="0"/>
                                              </p:val>
                                            </p:tav>
                                            <p:tav tm="100000">
                                              <p:val>
                                                <p:strVal val="#ppt_h"/>
                                              </p:val>
                                            </p:tav>
                                          </p:tavLst>
                                        </p:anim>
                                        <p:anim calcmode="lin" valueType="num">
                                          <p:cBhvr>
                                            <p:cTn id="121" dur="500" fill="hold"/>
                                            <p:tgtEl>
                                              <p:spTgt spid="68"/>
                                            </p:tgtEl>
                                            <p:attrNameLst>
                                              <p:attrName>ppt_x</p:attrName>
                                            </p:attrNameLst>
                                          </p:cBhvr>
                                          <p:tavLst>
                                            <p:tav tm="0">
                                              <p:val>
                                                <p:fltVal val="0.5"/>
                                              </p:val>
                                            </p:tav>
                                            <p:tav tm="100000">
                                              <p:val>
                                                <p:strVal val="#ppt_x"/>
                                              </p:val>
                                            </p:tav>
                                          </p:tavLst>
                                        </p:anim>
                                        <p:anim calcmode="lin" valueType="num">
                                          <p:cBhvr>
                                            <p:cTn id="122" dur="500" fill="hold"/>
                                            <p:tgtEl>
                                              <p:spTgt spid="6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71"/>
                                            </p:tgtEl>
                                            <p:attrNameLst>
                                              <p:attrName>style.visibility</p:attrName>
                                            </p:attrNameLst>
                                          </p:cBhvr>
                                          <p:to>
                                            <p:strVal val="visible"/>
                                          </p:to>
                                        </p:set>
                                        <p:anim calcmode="lin" valueType="num">
                                          <p:cBhvr>
                                            <p:cTn id="125" dur="500" fill="hold"/>
                                            <p:tgtEl>
                                              <p:spTgt spid="71"/>
                                            </p:tgtEl>
                                            <p:attrNameLst>
                                              <p:attrName>ppt_w</p:attrName>
                                            </p:attrNameLst>
                                          </p:cBhvr>
                                          <p:tavLst>
                                            <p:tav tm="0">
                                              <p:val>
                                                <p:fltVal val="0"/>
                                              </p:val>
                                            </p:tav>
                                            <p:tav tm="100000">
                                              <p:val>
                                                <p:strVal val="#ppt_w"/>
                                              </p:val>
                                            </p:tav>
                                          </p:tavLst>
                                        </p:anim>
                                        <p:anim calcmode="lin" valueType="num">
                                          <p:cBhvr>
                                            <p:cTn id="126" dur="500" fill="hold"/>
                                            <p:tgtEl>
                                              <p:spTgt spid="71"/>
                                            </p:tgtEl>
                                            <p:attrNameLst>
                                              <p:attrName>ppt_h</p:attrName>
                                            </p:attrNameLst>
                                          </p:cBhvr>
                                          <p:tavLst>
                                            <p:tav tm="0">
                                              <p:val>
                                                <p:fltVal val="0"/>
                                              </p:val>
                                            </p:tav>
                                            <p:tav tm="100000">
                                              <p:val>
                                                <p:strVal val="#ppt_h"/>
                                              </p:val>
                                            </p:tav>
                                          </p:tavLst>
                                        </p:anim>
                                        <p:anim calcmode="lin" valueType="num">
                                          <p:cBhvr>
                                            <p:cTn id="127" dur="500" fill="hold"/>
                                            <p:tgtEl>
                                              <p:spTgt spid="71"/>
                                            </p:tgtEl>
                                            <p:attrNameLst>
                                              <p:attrName>ppt_x</p:attrName>
                                            </p:attrNameLst>
                                          </p:cBhvr>
                                          <p:tavLst>
                                            <p:tav tm="0">
                                              <p:val>
                                                <p:fltVal val="0.5"/>
                                              </p:val>
                                            </p:tav>
                                            <p:tav tm="100000">
                                              <p:val>
                                                <p:strVal val="#ppt_x"/>
                                              </p:val>
                                            </p:tav>
                                          </p:tavLst>
                                        </p:anim>
                                        <p:anim calcmode="lin" valueType="num">
                                          <p:cBhvr>
                                            <p:cTn id="128" dur="500" fill="hold"/>
                                            <p:tgtEl>
                                              <p:spTgt spid="7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 calcmode="lin" valueType="num">
                                          <p:cBhvr>
                                            <p:cTn id="133" dur="500" fill="hold"/>
                                            <p:tgtEl>
                                              <p:spTgt spid="74"/>
                                            </p:tgtEl>
                                            <p:attrNameLst>
                                              <p:attrName>ppt_x</p:attrName>
                                            </p:attrNameLst>
                                          </p:cBhvr>
                                          <p:tavLst>
                                            <p:tav tm="0">
                                              <p:val>
                                                <p:fltVal val="0.5"/>
                                              </p:val>
                                            </p:tav>
                                            <p:tav tm="100000">
                                              <p:val>
                                                <p:strVal val="#ppt_x"/>
                                              </p:val>
                                            </p:tav>
                                          </p:tavLst>
                                        </p:anim>
                                        <p:anim calcmode="lin" valueType="num">
                                          <p:cBhvr>
                                            <p:cTn id="134" dur="500" fill="hold"/>
                                            <p:tgtEl>
                                              <p:spTgt spid="74"/>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8"/>
                                            </p:tgtEl>
                                          </p:cBhvr>
                                        </p:animEffect>
                                        <p:animScale>
                                          <p:cBhvr>
                                            <p:cTn id="137" dur="250" autoRev="1" fill="hold"/>
                                            <p:tgtEl>
                                              <p:spTgt spid="38"/>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9"/>
                                            </p:tgtEl>
                                          </p:cBhvr>
                                        </p:animEffect>
                                        <p:animScale>
                                          <p:cBhvr>
                                            <p:cTn id="140" dur="250" autoRev="1" fill="hold"/>
                                            <p:tgtEl>
                                              <p:spTgt spid="59"/>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5"/>
                                            </p:tgtEl>
                                          </p:cBhvr>
                                        </p:animEffect>
                                        <p:animScale>
                                          <p:cBhvr>
                                            <p:cTn id="143" dur="250" autoRev="1" fill="hold"/>
                                            <p:tgtEl>
                                              <p:spTgt spid="65"/>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8"/>
                                            </p:tgtEl>
                                          </p:cBhvr>
                                        </p:animEffect>
                                        <p:animScale>
                                          <p:cBhvr>
                                            <p:cTn id="146" dur="250" autoRev="1" fill="hold"/>
                                            <p:tgtEl>
                                              <p:spTgt spid="68"/>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7"/>
                                            </p:tgtEl>
                                            <p:attrNameLst>
                                              <p:attrName>style.visibility</p:attrName>
                                            </p:attrNameLst>
                                          </p:cBhvr>
                                          <p:to>
                                            <p:strVal val="visible"/>
                                          </p:to>
                                        </p:set>
                                        <p:animEffect transition="in" filter="fade">
                                          <p:cBhvr>
                                            <p:cTn id="1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500" fill="hold"/>
                                            <p:tgtEl>
                                              <p:spTgt spid="16"/>
                                            </p:tgtEl>
                                            <p:attrNameLst>
                                              <p:attrName>ppt_x</p:attrName>
                                            </p:attrNameLst>
                                          </p:cBhvr>
                                          <p:tavLst>
                                            <p:tav tm="0">
                                              <p:val>
                                                <p:strVal val="0-#ppt_w/2"/>
                                              </p:val>
                                            </p:tav>
                                            <p:tav tm="100000">
                                              <p:val>
                                                <p:strVal val="#ppt_x"/>
                                              </p:val>
                                            </p:tav>
                                          </p:tavLst>
                                        </p:anim>
                                        <p:anim calcmode="lin" valueType="num">
                                          <p:cBhvr additive="base">
                                            <p:cTn id="15" dur="1500" fill="hold"/>
                                            <p:tgtEl>
                                              <p:spTgt spid="16"/>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ppt_x"/>
                                              </p:val>
                                            </p:tav>
                                            <p:tav tm="100000">
                                              <p:val>
                                                <p:strVal val="#ppt_x"/>
                                              </p:val>
                                            </p:tav>
                                          </p:tavLst>
                                        </p:anim>
                                        <p:anim calcmode="lin" valueType="num">
                                          <p:cBhvr additive="base">
                                            <p:cTn id="51" dur="500" fill="hold"/>
                                            <p:tgtEl>
                                              <p:spTgt spid="3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ppt_x"/>
                                              </p:val>
                                            </p:tav>
                                            <p:tav tm="100000">
                                              <p:val>
                                                <p:strVal val="#ppt_x"/>
                                              </p:val>
                                            </p:tav>
                                          </p:tavLst>
                                        </p:anim>
                                        <p:anim calcmode="lin" valueType="num">
                                          <p:cBhvr additive="base">
                                            <p:cTn id="55" dur="500" fill="hold"/>
                                            <p:tgtEl>
                                              <p:spTgt spid="37"/>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ppt_x</p:attrName>
                                            </p:attrNameLst>
                                          </p:cBhvr>
                                          <p:tavLst>
                                            <p:tav tm="0">
                                              <p:val>
                                                <p:fltVal val="0.5"/>
                                              </p:val>
                                            </p:tav>
                                            <p:tav tm="100000">
                                              <p:val>
                                                <p:strVal val="#ppt_x"/>
                                              </p:val>
                                            </p:tav>
                                          </p:tavLst>
                                        </p:anim>
                                        <p:anim calcmode="lin" valueType="num">
                                          <p:cBhvr>
                                            <p:cTn id="62" dur="500" fill="hold"/>
                                            <p:tgtEl>
                                              <p:spTgt spid="38"/>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ppt_x</p:attrName>
                                            </p:attrNameLst>
                                          </p:cBhvr>
                                          <p:tavLst>
                                            <p:tav tm="0">
                                              <p:val>
                                                <p:fltVal val="0.5"/>
                                              </p:val>
                                            </p:tav>
                                            <p:tav tm="100000">
                                              <p:val>
                                                <p:strVal val="#ppt_x"/>
                                              </p:val>
                                            </p:tav>
                                          </p:tavLst>
                                        </p:anim>
                                        <p:anim calcmode="lin" valueType="num">
                                          <p:cBhvr>
                                            <p:cTn id="68" dur="500" fill="hold"/>
                                            <p:tgtEl>
                                              <p:spTgt spid="41"/>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ppt_x</p:attrName>
                                            </p:attrNameLst>
                                          </p:cBhvr>
                                          <p:tavLst>
                                            <p:tav tm="0">
                                              <p:val>
                                                <p:fltVal val="0.5"/>
                                              </p:val>
                                            </p:tav>
                                            <p:tav tm="100000">
                                              <p:val>
                                                <p:strVal val="#ppt_x"/>
                                              </p:val>
                                            </p:tav>
                                          </p:tavLst>
                                        </p:anim>
                                        <p:anim calcmode="lin" valueType="num">
                                          <p:cBhvr>
                                            <p:cTn id="74" dur="500" fill="hold"/>
                                            <p:tgtEl>
                                              <p:spTgt spid="44"/>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 calcmode="lin" valueType="num">
                                          <p:cBhvr>
                                            <p:cTn id="85" dur="500" fill="hold"/>
                                            <p:tgtEl>
                                              <p:spTgt spid="50"/>
                                            </p:tgtEl>
                                            <p:attrNameLst>
                                              <p:attrName>ppt_x</p:attrName>
                                            </p:attrNameLst>
                                          </p:cBhvr>
                                          <p:tavLst>
                                            <p:tav tm="0">
                                              <p:val>
                                                <p:fltVal val="0.5"/>
                                              </p:val>
                                            </p:tav>
                                            <p:tav tm="100000">
                                              <p:val>
                                                <p:strVal val="#ppt_x"/>
                                              </p:val>
                                            </p:tav>
                                          </p:tavLst>
                                        </p:anim>
                                        <p:anim calcmode="lin" valueType="num">
                                          <p:cBhvr>
                                            <p:cTn id="86" dur="500" fill="hold"/>
                                            <p:tgtEl>
                                              <p:spTgt spid="50"/>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 calcmode="lin" valueType="num">
                                          <p:cBhvr>
                                            <p:cTn id="91" dur="500" fill="hold"/>
                                            <p:tgtEl>
                                              <p:spTgt spid="53"/>
                                            </p:tgtEl>
                                            <p:attrNameLst>
                                              <p:attrName>ppt_x</p:attrName>
                                            </p:attrNameLst>
                                          </p:cBhvr>
                                          <p:tavLst>
                                            <p:tav tm="0">
                                              <p:val>
                                                <p:fltVal val="0.5"/>
                                              </p:val>
                                            </p:tav>
                                            <p:tav tm="100000">
                                              <p:val>
                                                <p:strVal val="#ppt_x"/>
                                              </p:val>
                                            </p:tav>
                                          </p:tavLst>
                                        </p:anim>
                                        <p:anim calcmode="lin" valueType="num">
                                          <p:cBhvr>
                                            <p:cTn id="92" dur="500" fill="hold"/>
                                            <p:tgtEl>
                                              <p:spTgt spid="53"/>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6"/>
                                            </p:tgtEl>
                                            <p:attrNameLst>
                                              <p:attrName>style.visibility</p:attrName>
                                            </p:attrNameLst>
                                          </p:cBhvr>
                                          <p:to>
                                            <p:strVal val="visible"/>
                                          </p:to>
                                        </p:set>
                                        <p:anim calcmode="lin" valueType="num">
                                          <p:cBhvr>
                                            <p:cTn id="95" dur="500" fill="hold"/>
                                            <p:tgtEl>
                                              <p:spTgt spid="56"/>
                                            </p:tgtEl>
                                            <p:attrNameLst>
                                              <p:attrName>ppt_w</p:attrName>
                                            </p:attrNameLst>
                                          </p:cBhvr>
                                          <p:tavLst>
                                            <p:tav tm="0">
                                              <p:val>
                                                <p:fltVal val="0"/>
                                              </p:val>
                                            </p:tav>
                                            <p:tav tm="100000">
                                              <p:val>
                                                <p:strVal val="#ppt_w"/>
                                              </p:val>
                                            </p:tav>
                                          </p:tavLst>
                                        </p:anim>
                                        <p:anim calcmode="lin" valueType="num">
                                          <p:cBhvr>
                                            <p:cTn id="96" dur="500" fill="hold"/>
                                            <p:tgtEl>
                                              <p:spTgt spid="56"/>
                                            </p:tgtEl>
                                            <p:attrNameLst>
                                              <p:attrName>ppt_h</p:attrName>
                                            </p:attrNameLst>
                                          </p:cBhvr>
                                          <p:tavLst>
                                            <p:tav tm="0">
                                              <p:val>
                                                <p:fltVal val="0"/>
                                              </p:val>
                                            </p:tav>
                                            <p:tav tm="100000">
                                              <p:val>
                                                <p:strVal val="#ppt_h"/>
                                              </p:val>
                                            </p:tav>
                                          </p:tavLst>
                                        </p:anim>
                                        <p:anim calcmode="lin" valueType="num">
                                          <p:cBhvr>
                                            <p:cTn id="97" dur="500" fill="hold"/>
                                            <p:tgtEl>
                                              <p:spTgt spid="56"/>
                                            </p:tgtEl>
                                            <p:attrNameLst>
                                              <p:attrName>ppt_x</p:attrName>
                                            </p:attrNameLst>
                                          </p:cBhvr>
                                          <p:tavLst>
                                            <p:tav tm="0">
                                              <p:val>
                                                <p:fltVal val="0.5"/>
                                              </p:val>
                                            </p:tav>
                                            <p:tav tm="100000">
                                              <p:val>
                                                <p:strVal val="#ppt_x"/>
                                              </p:val>
                                            </p:tav>
                                          </p:tavLst>
                                        </p:anim>
                                        <p:anim calcmode="lin" valueType="num">
                                          <p:cBhvr>
                                            <p:cTn id="98" dur="500" fill="hold"/>
                                            <p:tgtEl>
                                              <p:spTgt spid="56"/>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 calcmode="lin" valueType="num">
                                          <p:cBhvr>
                                            <p:cTn id="103" dur="500" fill="hold"/>
                                            <p:tgtEl>
                                              <p:spTgt spid="59"/>
                                            </p:tgtEl>
                                            <p:attrNameLst>
                                              <p:attrName>ppt_x</p:attrName>
                                            </p:attrNameLst>
                                          </p:cBhvr>
                                          <p:tavLst>
                                            <p:tav tm="0">
                                              <p:val>
                                                <p:fltVal val="0.5"/>
                                              </p:val>
                                            </p:tav>
                                            <p:tav tm="100000">
                                              <p:val>
                                                <p:strVal val="#ppt_x"/>
                                              </p:val>
                                            </p:tav>
                                          </p:tavLst>
                                        </p:anim>
                                        <p:anim calcmode="lin" valueType="num">
                                          <p:cBhvr>
                                            <p:cTn id="104" dur="500" fill="hold"/>
                                            <p:tgtEl>
                                              <p:spTgt spid="5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62"/>
                                            </p:tgtEl>
                                            <p:attrNameLst>
                                              <p:attrName>style.visibility</p:attrName>
                                            </p:attrNameLst>
                                          </p:cBhvr>
                                          <p:to>
                                            <p:strVal val="visible"/>
                                          </p:to>
                                        </p:set>
                                        <p:anim calcmode="lin" valueType="num">
                                          <p:cBhvr>
                                            <p:cTn id="107" dur="500" fill="hold"/>
                                            <p:tgtEl>
                                              <p:spTgt spid="62"/>
                                            </p:tgtEl>
                                            <p:attrNameLst>
                                              <p:attrName>ppt_w</p:attrName>
                                            </p:attrNameLst>
                                          </p:cBhvr>
                                          <p:tavLst>
                                            <p:tav tm="0">
                                              <p:val>
                                                <p:fltVal val="0"/>
                                              </p:val>
                                            </p:tav>
                                            <p:tav tm="100000">
                                              <p:val>
                                                <p:strVal val="#ppt_w"/>
                                              </p:val>
                                            </p:tav>
                                          </p:tavLst>
                                        </p:anim>
                                        <p:anim calcmode="lin" valueType="num">
                                          <p:cBhvr>
                                            <p:cTn id="108" dur="500" fill="hold"/>
                                            <p:tgtEl>
                                              <p:spTgt spid="62"/>
                                            </p:tgtEl>
                                            <p:attrNameLst>
                                              <p:attrName>ppt_h</p:attrName>
                                            </p:attrNameLst>
                                          </p:cBhvr>
                                          <p:tavLst>
                                            <p:tav tm="0">
                                              <p:val>
                                                <p:fltVal val="0"/>
                                              </p:val>
                                            </p:tav>
                                            <p:tav tm="100000">
                                              <p:val>
                                                <p:strVal val="#ppt_h"/>
                                              </p:val>
                                            </p:tav>
                                          </p:tavLst>
                                        </p:anim>
                                        <p:anim calcmode="lin" valueType="num">
                                          <p:cBhvr>
                                            <p:cTn id="109" dur="500" fill="hold"/>
                                            <p:tgtEl>
                                              <p:spTgt spid="62"/>
                                            </p:tgtEl>
                                            <p:attrNameLst>
                                              <p:attrName>ppt_x</p:attrName>
                                            </p:attrNameLst>
                                          </p:cBhvr>
                                          <p:tavLst>
                                            <p:tav tm="0">
                                              <p:val>
                                                <p:fltVal val="0.5"/>
                                              </p:val>
                                            </p:tav>
                                            <p:tav tm="100000">
                                              <p:val>
                                                <p:strVal val="#ppt_x"/>
                                              </p:val>
                                            </p:tav>
                                          </p:tavLst>
                                        </p:anim>
                                        <p:anim calcmode="lin" valueType="num">
                                          <p:cBhvr>
                                            <p:cTn id="110" dur="500" fill="hold"/>
                                            <p:tgtEl>
                                              <p:spTgt spid="6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 calcmode="lin" valueType="num">
                                          <p:cBhvr>
                                            <p:cTn id="115" dur="500" fill="hold"/>
                                            <p:tgtEl>
                                              <p:spTgt spid="65"/>
                                            </p:tgtEl>
                                            <p:attrNameLst>
                                              <p:attrName>ppt_x</p:attrName>
                                            </p:attrNameLst>
                                          </p:cBhvr>
                                          <p:tavLst>
                                            <p:tav tm="0">
                                              <p:val>
                                                <p:fltVal val="0.5"/>
                                              </p:val>
                                            </p:tav>
                                            <p:tav tm="100000">
                                              <p:val>
                                                <p:strVal val="#ppt_x"/>
                                              </p:val>
                                            </p:tav>
                                          </p:tavLst>
                                        </p:anim>
                                        <p:anim calcmode="lin" valueType="num">
                                          <p:cBhvr>
                                            <p:cTn id="116" dur="500" fill="hold"/>
                                            <p:tgtEl>
                                              <p:spTgt spid="6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8"/>
                                            </p:tgtEl>
                                            <p:attrNameLst>
                                              <p:attrName>style.visibility</p:attrName>
                                            </p:attrNameLst>
                                          </p:cBhvr>
                                          <p:to>
                                            <p:strVal val="visible"/>
                                          </p:to>
                                        </p:set>
                                        <p:anim calcmode="lin" valueType="num">
                                          <p:cBhvr>
                                            <p:cTn id="119" dur="500" fill="hold"/>
                                            <p:tgtEl>
                                              <p:spTgt spid="68"/>
                                            </p:tgtEl>
                                            <p:attrNameLst>
                                              <p:attrName>ppt_w</p:attrName>
                                            </p:attrNameLst>
                                          </p:cBhvr>
                                          <p:tavLst>
                                            <p:tav tm="0">
                                              <p:val>
                                                <p:fltVal val="0"/>
                                              </p:val>
                                            </p:tav>
                                            <p:tav tm="100000">
                                              <p:val>
                                                <p:strVal val="#ppt_w"/>
                                              </p:val>
                                            </p:tav>
                                          </p:tavLst>
                                        </p:anim>
                                        <p:anim calcmode="lin" valueType="num">
                                          <p:cBhvr>
                                            <p:cTn id="120" dur="500" fill="hold"/>
                                            <p:tgtEl>
                                              <p:spTgt spid="68"/>
                                            </p:tgtEl>
                                            <p:attrNameLst>
                                              <p:attrName>ppt_h</p:attrName>
                                            </p:attrNameLst>
                                          </p:cBhvr>
                                          <p:tavLst>
                                            <p:tav tm="0">
                                              <p:val>
                                                <p:fltVal val="0"/>
                                              </p:val>
                                            </p:tav>
                                            <p:tav tm="100000">
                                              <p:val>
                                                <p:strVal val="#ppt_h"/>
                                              </p:val>
                                            </p:tav>
                                          </p:tavLst>
                                        </p:anim>
                                        <p:anim calcmode="lin" valueType="num">
                                          <p:cBhvr>
                                            <p:cTn id="121" dur="500" fill="hold"/>
                                            <p:tgtEl>
                                              <p:spTgt spid="68"/>
                                            </p:tgtEl>
                                            <p:attrNameLst>
                                              <p:attrName>ppt_x</p:attrName>
                                            </p:attrNameLst>
                                          </p:cBhvr>
                                          <p:tavLst>
                                            <p:tav tm="0">
                                              <p:val>
                                                <p:fltVal val="0.5"/>
                                              </p:val>
                                            </p:tav>
                                            <p:tav tm="100000">
                                              <p:val>
                                                <p:strVal val="#ppt_x"/>
                                              </p:val>
                                            </p:tav>
                                          </p:tavLst>
                                        </p:anim>
                                        <p:anim calcmode="lin" valueType="num">
                                          <p:cBhvr>
                                            <p:cTn id="122" dur="500" fill="hold"/>
                                            <p:tgtEl>
                                              <p:spTgt spid="6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71"/>
                                            </p:tgtEl>
                                            <p:attrNameLst>
                                              <p:attrName>style.visibility</p:attrName>
                                            </p:attrNameLst>
                                          </p:cBhvr>
                                          <p:to>
                                            <p:strVal val="visible"/>
                                          </p:to>
                                        </p:set>
                                        <p:anim calcmode="lin" valueType="num">
                                          <p:cBhvr>
                                            <p:cTn id="125" dur="500" fill="hold"/>
                                            <p:tgtEl>
                                              <p:spTgt spid="71"/>
                                            </p:tgtEl>
                                            <p:attrNameLst>
                                              <p:attrName>ppt_w</p:attrName>
                                            </p:attrNameLst>
                                          </p:cBhvr>
                                          <p:tavLst>
                                            <p:tav tm="0">
                                              <p:val>
                                                <p:fltVal val="0"/>
                                              </p:val>
                                            </p:tav>
                                            <p:tav tm="100000">
                                              <p:val>
                                                <p:strVal val="#ppt_w"/>
                                              </p:val>
                                            </p:tav>
                                          </p:tavLst>
                                        </p:anim>
                                        <p:anim calcmode="lin" valueType="num">
                                          <p:cBhvr>
                                            <p:cTn id="126" dur="500" fill="hold"/>
                                            <p:tgtEl>
                                              <p:spTgt spid="71"/>
                                            </p:tgtEl>
                                            <p:attrNameLst>
                                              <p:attrName>ppt_h</p:attrName>
                                            </p:attrNameLst>
                                          </p:cBhvr>
                                          <p:tavLst>
                                            <p:tav tm="0">
                                              <p:val>
                                                <p:fltVal val="0"/>
                                              </p:val>
                                            </p:tav>
                                            <p:tav tm="100000">
                                              <p:val>
                                                <p:strVal val="#ppt_h"/>
                                              </p:val>
                                            </p:tav>
                                          </p:tavLst>
                                        </p:anim>
                                        <p:anim calcmode="lin" valueType="num">
                                          <p:cBhvr>
                                            <p:cTn id="127" dur="500" fill="hold"/>
                                            <p:tgtEl>
                                              <p:spTgt spid="71"/>
                                            </p:tgtEl>
                                            <p:attrNameLst>
                                              <p:attrName>ppt_x</p:attrName>
                                            </p:attrNameLst>
                                          </p:cBhvr>
                                          <p:tavLst>
                                            <p:tav tm="0">
                                              <p:val>
                                                <p:fltVal val="0.5"/>
                                              </p:val>
                                            </p:tav>
                                            <p:tav tm="100000">
                                              <p:val>
                                                <p:strVal val="#ppt_x"/>
                                              </p:val>
                                            </p:tav>
                                          </p:tavLst>
                                        </p:anim>
                                        <p:anim calcmode="lin" valueType="num">
                                          <p:cBhvr>
                                            <p:cTn id="128" dur="500" fill="hold"/>
                                            <p:tgtEl>
                                              <p:spTgt spid="7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 calcmode="lin" valueType="num">
                                          <p:cBhvr>
                                            <p:cTn id="133" dur="500" fill="hold"/>
                                            <p:tgtEl>
                                              <p:spTgt spid="74"/>
                                            </p:tgtEl>
                                            <p:attrNameLst>
                                              <p:attrName>ppt_x</p:attrName>
                                            </p:attrNameLst>
                                          </p:cBhvr>
                                          <p:tavLst>
                                            <p:tav tm="0">
                                              <p:val>
                                                <p:fltVal val="0.5"/>
                                              </p:val>
                                            </p:tav>
                                            <p:tav tm="100000">
                                              <p:val>
                                                <p:strVal val="#ppt_x"/>
                                              </p:val>
                                            </p:tav>
                                          </p:tavLst>
                                        </p:anim>
                                        <p:anim calcmode="lin" valueType="num">
                                          <p:cBhvr>
                                            <p:cTn id="134" dur="500" fill="hold"/>
                                            <p:tgtEl>
                                              <p:spTgt spid="74"/>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8"/>
                                            </p:tgtEl>
                                          </p:cBhvr>
                                        </p:animEffect>
                                        <p:animScale>
                                          <p:cBhvr>
                                            <p:cTn id="137" dur="250" autoRev="1" fill="hold"/>
                                            <p:tgtEl>
                                              <p:spTgt spid="38"/>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9"/>
                                            </p:tgtEl>
                                          </p:cBhvr>
                                        </p:animEffect>
                                        <p:animScale>
                                          <p:cBhvr>
                                            <p:cTn id="140" dur="250" autoRev="1" fill="hold"/>
                                            <p:tgtEl>
                                              <p:spTgt spid="59"/>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5"/>
                                            </p:tgtEl>
                                          </p:cBhvr>
                                        </p:animEffect>
                                        <p:animScale>
                                          <p:cBhvr>
                                            <p:cTn id="143" dur="250" autoRev="1" fill="hold"/>
                                            <p:tgtEl>
                                              <p:spTgt spid="65"/>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8"/>
                                            </p:tgtEl>
                                          </p:cBhvr>
                                        </p:animEffect>
                                        <p:animScale>
                                          <p:cBhvr>
                                            <p:cTn id="146" dur="250" autoRev="1" fill="hold"/>
                                            <p:tgtEl>
                                              <p:spTgt spid="68"/>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7"/>
                                            </p:tgtEl>
                                            <p:attrNameLst>
                                              <p:attrName>style.visibility</p:attrName>
                                            </p:attrNameLst>
                                          </p:cBhvr>
                                          <p:to>
                                            <p:strVal val="visible"/>
                                          </p:to>
                                        </p:set>
                                        <p:animEffect transition="in" filter="fade">
                                          <p:cBhvr>
                                            <p:cTn id="1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工作存在问题</a:t>
            </a:r>
          </a:p>
        </p:txBody>
      </p:sp>
      <p:grpSp>
        <p:nvGrpSpPr>
          <p:cNvPr id="3" name="组合 2"/>
          <p:cNvGrpSpPr/>
          <p:nvPr/>
        </p:nvGrpSpPr>
        <p:grpSpPr>
          <a:xfrm>
            <a:off x="1714184" y="2738368"/>
            <a:ext cx="9788895" cy="2530220"/>
            <a:chOff x="1260022" y="2163164"/>
            <a:chExt cx="6960165" cy="1748634"/>
          </a:xfrm>
          <a:noFill/>
          <a:effectLst>
            <a:outerShdw blurRad="76200" dist="38100" dir="5400000" algn="t" rotWithShape="0">
              <a:prstClr val="black">
                <a:alpha val="28000"/>
              </a:prstClr>
            </a:outerShdw>
          </a:effectLst>
        </p:grpSpPr>
        <p:sp>
          <p:nvSpPr>
            <p:cNvPr id="4"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5"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6"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7"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grpSp>
      <p:grpSp>
        <p:nvGrpSpPr>
          <p:cNvPr id="8" name="组合 7"/>
          <p:cNvGrpSpPr/>
          <p:nvPr/>
        </p:nvGrpSpPr>
        <p:grpSpPr>
          <a:xfrm>
            <a:off x="1781885" y="1894622"/>
            <a:ext cx="2348067" cy="1152434"/>
            <a:chOff x="6084168" y="1274556"/>
            <a:chExt cx="1669538" cy="796448"/>
          </a:xfrm>
        </p:grpSpPr>
        <p:sp>
          <p:nvSpPr>
            <p:cNvPr id="9" name="TextBox 8"/>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latin typeface="微软雅黑" pitchFamily="34" charset="-122"/>
                  <a:ea typeface="微软雅黑" pitchFamily="34" charset="-122"/>
                </a:rPr>
                <a:t>您的内容打在这里，或者通过您的内容打在这里，或者您的内容打在这里，</a:t>
              </a:r>
            </a:p>
          </p:txBody>
        </p:sp>
        <p:sp>
          <p:nvSpPr>
            <p:cNvPr id="10" name="TextBox 9"/>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latin typeface="微软雅黑" pitchFamily="34" charset="-122"/>
                  <a:ea typeface="微软雅黑" pitchFamily="34" charset="-122"/>
                  <a:cs typeface="华文黑体" pitchFamily="2" charset="-122"/>
                </a:rPr>
                <a:t>添加标题</a:t>
              </a:r>
            </a:p>
          </p:txBody>
        </p:sp>
      </p:grpSp>
      <p:grpSp>
        <p:nvGrpSpPr>
          <p:cNvPr id="11" name="组合 10"/>
          <p:cNvGrpSpPr/>
          <p:nvPr/>
        </p:nvGrpSpPr>
        <p:grpSpPr>
          <a:xfrm>
            <a:off x="4240414" y="5248890"/>
            <a:ext cx="2348067" cy="1152434"/>
            <a:chOff x="6084168" y="1274556"/>
            <a:chExt cx="1669538" cy="796448"/>
          </a:xfrm>
        </p:grpSpPr>
        <p:sp>
          <p:nvSpPr>
            <p:cNvPr id="12" name="TextBox 11"/>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latin typeface="微软雅黑" pitchFamily="34" charset="-122"/>
                  <a:ea typeface="微软雅黑" pitchFamily="34" charset="-122"/>
                </a:rPr>
                <a:t>您的内容打在这里，或者通过您的内容打在这里，或者您的内容打在这里，</a:t>
              </a:r>
            </a:p>
          </p:txBody>
        </p:sp>
        <p:sp>
          <p:nvSpPr>
            <p:cNvPr id="13" name="TextBox 12"/>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latin typeface="微软雅黑" pitchFamily="34" charset="-122"/>
                  <a:ea typeface="微软雅黑" pitchFamily="34" charset="-122"/>
                  <a:cs typeface="华文黑体" pitchFamily="2" charset="-122"/>
                </a:rPr>
                <a:t>添加标题</a:t>
              </a:r>
            </a:p>
          </p:txBody>
        </p:sp>
      </p:grpSp>
      <p:grpSp>
        <p:nvGrpSpPr>
          <p:cNvPr id="14" name="组合 13"/>
          <p:cNvGrpSpPr/>
          <p:nvPr/>
        </p:nvGrpSpPr>
        <p:grpSpPr>
          <a:xfrm>
            <a:off x="6608628" y="1894622"/>
            <a:ext cx="2348067" cy="1152434"/>
            <a:chOff x="6084168" y="1274556"/>
            <a:chExt cx="1669538" cy="796448"/>
          </a:xfrm>
        </p:grpSpPr>
        <p:sp>
          <p:nvSpPr>
            <p:cNvPr id="15" name="TextBox 14"/>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latin typeface="微软雅黑" pitchFamily="34" charset="-122"/>
                  <a:ea typeface="微软雅黑" pitchFamily="34" charset="-122"/>
                </a:rPr>
                <a:t>您的内容打在这里，或者通过您的内容打在这里，或者您的内容打在这里，</a:t>
              </a:r>
            </a:p>
          </p:txBody>
        </p:sp>
        <p:sp>
          <p:nvSpPr>
            <p:cNvPr id="16" name="TextBox 15"/>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latin typeface="微软雅黑" pitchFamily="34" charset="-122"/>
                  <a:ea typeface="微软雅黑" pitchFamily="34" charset="-122"/>
                  <a:cs typeface="华文黑体" pitchFamily="2" charset="-122"/>
                </a:rPr>
                <a:t>添加标题</a:t>
              </a:r>
            </a:p>
          </p:txBody>
        </p:sp>
      </p:grpSp>
      <p:grpSp>
        <p:nvGrpSpPr>
          <p:cNvPr id="17" name="组合 16"/>
          <p:cNvGrpSpPr/>
          <p:nvPr/>
        </p:nvGrpSpPr>
        <p:grpSpPr>
          <a:xfrm>
            <a:off x="9159015" y="5248893"/>
            <a:ext cx="2348067" cy="1152434"/>
            <a:chOff x="6084168" y="1274556"/>
            <a:chExt cx="1669538" cy="796447"/>
          </a:xfrm>
        </p:grpSpPr>
        <p:sp>
          <p:nvSpPr>
            <p:cNvPr id="18" name="TextBox 17"/>
            <p:cNvSpPr txBox="1"/>
            <p:nvPr/>
          </p:nvSpPr>
          <p:spPr>
            <a:xfrm>
              <a:off x="6084168" y="1514664"/>
              <a:ext cx="1669538" cy="556339"/>
            </a:xfrm>
            <a:prstGeom prst="rect">
              <a:avLst/>
            </a:prstGeom>
            <a:noFill/>
          </p:spPr>
          <p:txBody>
            <a:bodyPr wrap="square" lIns="128568" tIns="64283" rIns="128568" bIns="64283" rtlCol="0">
              <a:spAutoFit/>
            </a:bodyPr>
            <a:lstStyle/>
            <a:p>
              <a:pPr>
                <a:lnSpc>
                  <a:spcPct val="130000"/>
                </a:lnSpc>
              </a:pPr>
              <a:r>
                <a:rPr lang="zh-CN" altLang="en-US" sz="1125" dirty="0">
                  <a:latin typeface="微软雅黑" pitchFamily="34" charset="-122"/>
                  <a:ea typeface="微软雅黑" pitchFamily="34" charset="-122"/>
                </a:rPr>
                <a:t>您的内容打在这里，或者通过您的内容打在这里，或者您的内容打在这里，</a:t>
              </a:r>
            </a:p>
          </p:txBody>
        </p:sp>
        <p:sp>
          <p:nvSpPr>
            <p:cNvPr id="19" name="TextBox 18"/>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latin typeface="微软雅黑" pitchFamily="34" charset="-122"/>
                  <a:ea typeface="微软雅黑" pitchFamily="34" charset="-122"/>
                  <a:cs typeface="华文黑体" pitchFamily="2" charset="-122"/>
                </a:rPr>
                <a:t>添加标题</a:t>
              </a:r>
            </a:p>
          </p:txBody>
        </p:sp>
      </p:grpSp>
      <p:grpSp>
        <p:nvGrpSpPr>
          <p:cNvPr id="20" name="组合 19"/>
          <p:cNvGrpSpPr/>
          <p:nvPr/>
        </p:nvGrpSpPr>
        <p:grpSpPr>
          <a:xfrm>
            <a:off x="2133056" y="3161342"/>
            <a:ext cx="1696978" cy="1696706"/>
            <a:chOff x="2201071" y="3406041"/>
            <a:chExt cx="1805286" cy="1805938"/>
          </a:xfrm>
        </p:grpSpPr>
        <p:grpSp>
          <p:nvGrpSpPr>
            <p:cNvPr id="21" name="组合 20"/>
            <p:cNvGrpSpPr/>
            <p:nvPr/>
          </p:nvGrpSpPr>
          <p:grpSpPr>
            <a:xfrm>
              <a:off x="2201071" y="3406041"/>
              <a:ext cx="1805286" cy="1805938"/>
              <a:chOff x="4345444" y="2542859"/>
              <a:chExt cx="1810550" cy="1811205"/>
            </a:xfrm>
          </p:grpSpPr>
          <p:grpSp>
            <p:nvGrpSpPr>
              <p:cNvPr id="23" name="组合 2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 name="同心圆 2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2694008" y="3876616"/>
              <a:ext cx="1023614" cy="68794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27" name="组合 26"/>
          <p:cNvGrpSpPr/>
          <p:nvPr/>
        </p:nvGrpSpPr>
        <p:grpSpPr>
          <a:xfrm>
            <a:off x="7003399" y="3161342"/>
            <a:ext cx="1696978" cy="1696706"/>
            <a:chOff x="7382260" y="3406041"/>
            <a:chExt cx="1805286" cy="1805938"/>
          </a:xfrm>
        </p:grpSpPr>
        <p:grpSp>
          <p:nvGrpSpPr>
            <p:cNvPr id="28" name="组合 27"/>
            <p:cNvGrpSpPr/>
            <p:nvPr/>
          </p:nvGrpSpPr>
          <p:grpSpPr>
            <a:xfrm>
              <a:off x="7382260" y="3406041"/>
              <a:ext cx="1805286" cy="1805938"/>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7875197" y="3876616"/>
              <a:ext cx="1023614" cy="68794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4" name="组合 33"/>
          <p:cNvGrpSpPr/>
          <p:nvPr/>
        </p:nvGrpSpPr>
        <p:grpSpPr>
          <a:xfrm>
            <a:off x="4586486" y="3161342"/>
            <a:ext cx="1696978" cy="1696706"/>
            <a:chOff x="4811090" y="3406041"/>
            <a:chExt cx="1805286" cy="1805938"/>
          </a:xfrm>
        </p:grpSpPr>
        <p:grpSp>
          <p:nvGrpSpPr>
            <p:cNvPr id="35" name="组合 34"/>
            <p:cNvGrpSpPr/>
            <p:nvPr/>
          </p:nvGrpSpPr>
          <p:grpSpPr>
            <a:xfrm>
              <a:off x="4811090" y="3406041"/>
              <a:ext cx="1805286" cy="1805938"/>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椭圆 37"/>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5304027" y="3876616"/>
              <a:ext cx="1023614" cy="68794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41" name="组合 40"/>
          <p:cNvGrpSpPr/>
          <p:nvPr/>
        </p:nvGrpSpPr>
        <p:grpSpPr>
          <a:xfrm>
            <a:off x="9430977" y="3161342"/>
            <a:ext cx="1696978" cy="1696706"/>
            <a:chOff x="9964778" y="3406041"/>
            <a:chExt cx="1805286" cy="1805938"/>
          </a:xfrm>
        </p:grpSpPr>
        <p:grpSp>
          <p:nvGrpSpPr>
            <p:cNvPr id="42" name="组合 41"/>
            <p:cNvGrpSpPr/>
            <p:nvPr/>
          </p:nvGrpSpPr>
          <p:grpSpPr>
            <a:xfrm>
              <a:off x="9964778" y="3406041"/>
              <a:ext cx="1805286" cy="1805938"/>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椭圆 44"/>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p:nvPr/>
          </p:nvSpPr>
          <p:spPr>
            <a:xfrm>
              <a:off x="10457715" y="3876616"/>
              <a:ext cx="1023614" cy="68794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sp>
        <p:nvSpPr>
          <p:cNvPr id="48" name="TextBox 47"/>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3485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8000">
                                          <p:cBhvr additive="base">
                                            <p:cTn id="11" dur="2000" fill="hold"/>
                                            <p:tgtEl>
                                              <p:spTgt spid="20"/>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8000">
                                          <p:cBhvr additive="base">
                                            <p:cTn id="15" dur="2000" fill="hold"/>
                                            <p:tgtEl>
                                              <p:spTgt spid="34"/>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8000">
                                          <p:cBhvr additive="base">
                                            <p:cTn id="19" dur="2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14:bounceEnd="58000">
                                          <p:cBhvr additive="base">
                                            <p:cTn id="23" dur="2000" fill="hold"/>
                                            <p:tgtEl>
                                              <p:spTgt spid="41"/>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2000" fill="hold"/>
                                            <p:tgtEl>
                                              <p:spTgt spid="20"/>
                                            </p:tgtEl>
                                            <p:attrNameLst>
                                              <p:attrName>ppt_x</p:attrName>
                                            </p:attrNameLst>
                                          </p:cBhvr>
                                          <p:tavLst>
                                            <p:tav tm="0">
                                              <p:val>
                                                <p:strVal val="0-#ppt_w/2"/>
                                              </p:val>
                                            </p:tav>
                                            <p:tav tm="100000">
                                              <p:val>
                                                <p:strVal val="#ppt_x"/>
                                              </p:val>
                                            </p:tav>
                                          </p:tavLst>
                                        </p:anim>
                                        <p:anim calcmode="lin" valueType="num">
                                          <p:cBhvr additive="base">
                                            <p:cTn id="12" dur="20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1+#ppt_w/2"/>
                                              </p:val>
                                            </p:tav>
                                            <p:tav tm="100000">
                                              <p:val>
                                                <p:strVal val="#ppt_x"/>
                                              </p:val>
                                            </p:tav>
                                          </p:tavLst>
                                        </p:anim>
                                        <p:anim calcmode="lin" valueType="num">
                                          <p:cBhvr additive="base">
                                            <p:cTn id="16" dur="20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2000" fill="hold"/>
                                            <p:tgtEl>
                                              <p:spTgt spid="27"/>
                                            </p:tgtEl>
                                            <p:attrNameLst>
                                              <p:attrName>ppt_x</p:attrName>
                                            </p:attrNameLst>
                                          </p:cBhvr>
                                          <p:tavLst>
                                            <p:tav tm="0">
                                              <p:val>
                                                <p:strVal val="0-#ppt_w/2"/>
                                              </p:val>
                                            </p:tav>
                                            <p:tav tm="100000">
                                              <p:val>
                                                <p:strVal val="#ppt_x"/>
                                              </p:val>
                                            </p:tav>
                                          </p:tavLst>
                                        </p:anim>
                                        <p:anim calcmode="lin" valueType="num">
                                          <p:cBhvr additive="base">
                                            <p:cTn id="20" dur="20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2000" fill="hold"/>
                                            <p:tgtEl>
                                              <p:spTgt spid="41"/>
                                            </p:tgtEl>
                                            <p:attrNameLst>
                                              <p:attrName>ppt_x</p:attrName>
                                            </p:attrNameLst>
                                          </p:cBhvr>
                                          <p:tavLst>
                                            <p:tav tm="0">
                                              <p:val>
                                                <p:strVal val="1+#ppt_w/2"/>
                                              </p:val>
                                            </p:tav>
                                            <p:tav tm="100000">
                                              <p:val>
                                                <p:strVal val="#ppt_x"/>
                                              </p:val>
                                            </p:tav>
                                          </p:tavLst>
                                        </p:anim>
                                        <p:anim calcmode="lin" valueType="num">
                                          <p:cBhvr additive="base">
                                            <p:cTn id="24" dur="20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工作解决方法</a:t>
            </a:r>
          </a:p>
        </p:txBody>
      </p:sp>
      <p:sp>
        <p:nvSpPr>
          <p:cNvPr id="61" name="TextBox 60"/>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
        <p:nvSpPr>
          <p:cNvPr id="150" name="Text Placeholder 10"/>
          <p:cNvSpPr txBox="1">
            <a:spLocks/>
          </p:cNvSpPr>
          <p:nvPr/>
        </p:nvSpPr>
        <p:spPr>
          <a:xfrm>
            <a:off x="740925"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dirty="0" err="1">
                <a:latin typeface="微软雅黑" pitchFamily="34" charset="-122"/>
                <a:ea typeface="微软雅黑" pitchFamily="34" charset="-122"/>
              </a:rPr>
              <a:t>Lorem</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ipsum</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dolor</a:t>
            </a:r>
            <a:r>
              <a:rPr lang="en-AU" sz="984" dirty="0">
                <a:latin typeface="微软雅黑" pitchFamily="34" charset="-122"/>
                <a:ea typeface="微软雅黑" pitchFamily="34" charset="-122"/>
              </a:rPr>
              <a:t> sit </a:t>
            </a:r>
            <a:r>
              <a:rPr lang="en-AU" sz="984" dirty="0" err="1">
                <a:latin typeface="微软雅黑" pitchFamily="34" charset="-122"/>
                <a:ea typeface="微软雅黑" pitchFamily="34" charset="-122"/>
              </a:rPr>
              <a:t>amet</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consectetur</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adipisicing</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elit</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sed</a:t>
            </a:r>
            <a:r>
              <a:rPr lang="en-AU" sz="984" dirty="0">
                <a:latin typeface="微软雅黑" pitchFamily="34" charset="-122"/>
                <a:ea typeface="微软雅黑" pitchFamily="34" charset="-122"/>
              </a:rPr>
              <a:t> do </a:t>
            </a:r>
            <a:r>
              <a:rPr lang="en-AU" sz="984" dirty="0" err="1">
                <a:latin typeface="微软雅黑" pitchFamily="34" charset="-122"/>
                <a:ea typeface="微软雅黑" pitchFamily="34" charset="-122"/>
              </a:rPr>
              <a:t>eiusmod</a:t>
            </a:r>
            <a:r>
              <a:rPr lang="en-AU" sz="984" dirty="0">
                <a:latin typeface="微软雅黑" pitchFamily="34" charset="-122"/>
                <a:ea typeface="微软雅黑" pitchFamily="34" charset="-122"/>
              </a:rPr>
              <a:t> </a:t>
            </a:r>
            <a:r>
              <a:rPr lang="en-AU" sz="984" dirty="0" err="1">
                <a:latin typeface="微软雅黑" pitchFamily="34" charset="-122"/>
                <a:ea typeface="微软雅黑" pitchFamily="34" charset="-122"/>
              </a:rPr>
              <a:t>tempor</a:t>
            </a:r>
            <a:r>
              <a:rPr lang="en-AU" sz="984" dirty="0">
                <a:latin typeface="微软雅黑" pitchFamily="34" charset="-122"/>
                <a:ea typeface="微软雅黑" pitchFamily="34" charset="-122"/>
              </a:rPr>
              <a:t>.</a:t>
            </a:r>
          </a:p>
          <a:p>
            <a:endParaRPr lang="en-US" altLang="zh-CN" sz="984" dirty="0">
              <a:latin typeface="微软雅黑" pitchFamily="34" charset="-122"/>
              <a:ea typeface="微软雅黑" pitchFamily="34" charset="-122"/>
            </a:endParaRPr>
          </a:p>
        </p:txBody>
      </p:sp>
      <p:sp>
        <p:nvSpPr>
          <p:cNvPr id="151" name="Text Placeholder 11"/>
          <p:cNvSpPr txBox="1">
            <a:spLocks/>
          </p:cNvSpPr>
          <p:nvPr/>
        </p:nvSpPr>
        <p:spPr bwMode="auto">
          <a:xfrm>
            <a:off x="729765"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dirty="0">
                <a:solidFill>
                  <a:srgbClr val="333F4F"/>
                </a:solidFill>
                <a:latin typeface="Roboto" charset="0"/>
                <a:ea typeface="宋体" pitchFamily="2" charset="-122"/>
              </a:rPr>
              <a:t>idea</a:t>
            </a:r>
            <a:endParaRPr lang="en-AU" sz="2109" dirty="0">
              <a:solidFill>
                <a:srgbClr val="333F4F"/>
              </a:solidFill>
              <a:latin typeface="Roboto" charset="0"/>
              <a:ea typeface="Roboto" charset="0"/>
            </a:endParaRPr>
          </a:p>
        </p:txBody>
      </p:sp>
      <p:sp>
        <p:nvSpPr>
          <p:cNvPr id="152" name="Text Placeholder 12"/>
          <p:cNvSpPr txBox="1">
            <a:spLocks/>
          </p:cNvSpPr>
          <p:nvPr/>
        </p:nvSpPr>
        <p:spPr>
          <a:xfrm>
            <a:off x="10446963"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a:latin typeface="微软雅黑" pitchFamily="34" charset="-122"/>
                <a:ea typeface="微软雅黑" pitchFamily="34" charset="-122"/>
              </a:rPr>
              <a:t>Lorem ipsum dolor sit amet, consectetur adipisicing elit, sed do eiusmod tempor.</a:t>
            </a:r>
          </a:p>
          <a:p>
            <a:endParaRPr lang="en-US" altLang="zh-CN" sz="984">
              <a:latin typeface="微软雅黑" pitchFamily="34" charset="-122"/>
              <a:ea typeface="微软雅黑" pitchFamily="34" charset="-122"/>
            </a:endParaRPr>
          </a:p>
        </p:txBody>
      </p:sp>
      <p:sp>
        <p:nvSpPr>
          <p:cNvPr id="153" name="Text Placeholder 13"/>
          <p:cNvSpPr txBox="1">
            <a:spLocks/>
          </p:cNvSpPr>
          <p:nvPr/>
        </p:nvSpPr>
        <p:spPr bwMode="auto">
          <a:xfrm>
            <a:off x="10435803"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a:solidFill>
                  <a:srgbClr val="333F4F"/>
                </a:solidFill>
                <a:latin typeface="Roboto" charset="0"/>
                <a:ea typeface="宋体" pitchFamily="2" charset="-122"/>
              </a:rPr>
              <a:t>celebrate</a:t>
            </a:r>
            <a:endParaRPr lang="en-AU" sz="2109">
              <a:solidFill>
                <a:srgbClr val="333F4F"/>
              </a:solidFill>
              <a:latin typeface="Roboto" charset="0"/>
              <a:ea typeface="Roboto" charset="0"/>
            </a:endParaRPr>
          </a:p>
        </p:txBody>
      </p:sp>
      <p:sp>
        <p:nvSpPr>
          <p:cNvPr id="154" name="Text Placeholder 14"/>
          <p:cNvSpPr txBox="1">
            <a:spLocks/>
          </p:cNvSpPr>
          <p:nvPr/>
        </p:nvSpPr>
        <p:spPr>
          <a:xfrm>
            <a:off x="6562762"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a:latin typeface="微软雅黑" pitchFamily="34" charset="-122"/>
                <a:ea typeface="微软雅黑" pitchFamily="34" charset="-122"/>
              </a:rPr>
              <a:t>Lorem ipsum dolor sit amet, consectetur adipisicing elit, sed do eiusmod tempor.</a:t>
            </a:r>
          </a:p>
          <a:p>
            <a:endParaRPr lang="en-US" altLang="zh-CN" sz="984">
              <a:latin typeface="微软雅黑" pitchFamily="34" charset="-122"/>
              <a:ea typeface="微软雅黑" pitchFamily="34" charset="-122"/>
            </a:endParaRPr>
          </a:p>
        </p:txBody>
      </p:sp>
      <p:sp>
        <p:nvSpPr>
          <p:cNvPr id="155" name="Text Placeholder 15"/>
          <p:cNvSpPr txBox="1">
            <a:spLocks/>
          </p:cNvSpPr>
          <p:nvPr/>
        </p:nvSpPr>
        <p:spPr bwMode="auto">
          <a:xfrm>
            <a:off x="6551602"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a:solidFill>
                  <a:srgbClr val="333F4F"/>
                </a:solidFill>
                <a:latin typeface="Roboto" charset="0"/>
                <a:ea typeface="宋体" pitchFamily="2" charset="-122"/>
              </a:rPr>
              <a:t>develop</a:t>
            </a:r>
            <a:endParaRPr lang="en-AU" sz="2109">
              <a:solidFill>
                <a:srgbClr val="333F4F"/>
              </a:solidFill>
              <a:latin typeface="Roboto" charset="0"/>
              <a:ea typeface="Roboto" charset="0"/>
            </a:endParaRPr>
          </a:p>
        </p:txBody>
      </p:sp>
      <p:sp>
        <p:nvSpPr>
          <p:cNvPr id="156" name="Text Placeholder 16"/>
          <p:cNvSpPr txBox="1">
            <a:spLocks/>
          </p:cNvSpPr>
          <p:nvPr/>
        </p:nvSpPr>
        <p:spPr>
          <a:xfrm>
            <a:off x="8518256"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a:latin typeface="微软雅黑" pitchFamily="34" charset="-122"/>
                <a:ea typeface="微软雅黑" pitchFamily="34" charset="-122"/>
              </a:rPr>
              <a:t>Lorem ipsum dolor sit amet, consectetur adipisicing elit, sed do eiusmod tempor.</a:t>
            </a:r>
          </a:p>
          <a:p>
            <a:endParaRPr lang="en-US" altLang="zh-CN" sz="984">
              <a:latin typeface="微软雅黑" pitchFamily="34" charset="-122"/>
              <a:ea typeface="微软雅黑" pitchFamily="34" charset="-122"/>
            </a:endParaRPr>
          </a:p>
        </p:txBody>
      </p:sp>
      <p:sp>
        <p:nvSpPr>
          <p:cNvPr id="157" name="Text Placeholder 17"/>
          <p:cNvSpPr txBox="1">
            <a:spLocks/>
          </p:cNvSpPr>
          <p:nvPr/>
        </p:nvSpPr>
        <p:spPr bwMode="auto">
          <a:xfrm>
            <a:off x="8507096"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a:solidFill>
                  <a:srgbClr val="333F4F"/>
                </a:solidFill>
                <a:latin typeface="Roboto" charset="0"/>
                <a:ea typeface="宋体" pitchFamily="2" charset="-122"/>
              </a:rPr>
              <a:t>test</a:t>
            </a:r>
            <a:endParaRPr lang="en-AU" sz="2109">
              <a:solidFill>
                <a:srgbClr val="333F4F"/>
              </a:solidFill>
              <a:latin typeface="Roboto" charset="0"/>
              <a:ea typeface="Roboto" charset="0"/>
            </a:endParaRPr>
          </a:p>
        </p:txBody>
      </p:sp>
      <p:sp>
        <p:nvSpPr>
          <p:cNvPr id="158" name="Text Placeholder 18"/>
          <p:cNvSpPr txBox="1">
            <a:spLocks/>
          </p:cNvSpPr>
          <p:nvPr/>
        </p:nvSpPr>
        <p:spPr>
          <a:xfrm>
            <a:off x="2660702"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a:latin typeface="微软雅黑" pitchFamily="34" charset="-122"/>
                <a:ea typeface="微软雅黑" pitchFamily="34" charset="-122"/>
              </a:rPr>
              <a:t>Lorem ipsum dolor sit amet, consectetur adipisicing elit, sed do eiusmod tempor.</a:t>
            </a:r>
          </a:p>
          <a:p>
            <a:endParaRPr lang="en-US" altLang="zh-CN" sz="984">
              <a:latin typeface="微软雅黑" pitchFamily="34" charset="-122"/>
              <a:ea typeface="微软雅黑" pitchFamily="34" charset="-122"/>
            </a:endParaRPr>
          </a:p>
        </p:txBody>
      </p:sp>
      <p:sp>
        <p:nvSpPr>
          <p:cNvPr id="159" name="Text Placeholder 19"/>
          <p:cNvSpPr txBox="1">
            <a:spLocks/>
          </p:cNvSpPr>
          <p:nvPr/>
        </p:nvSpPr>
        <p:spPr bwMode="auto">
          <a:xfrm>
            <a:off x="2649542"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a:solidFill>
                  <a:srgbClr val="333F4F"/>
                </a:solidFill>
                <a:latin typeface="Roboto" charset="0"/>
                <a:ea typeface="宋体" pitchFamily="2" charset="-122"/>
              </a:rPr>
              <a:t>sketch</a:t>
            </a:r>
            <a:endParaRPr lang="en-AU" sz="2109">
              <a:solidFill>
                <a:srgbClr val="333F4F"/>
              </a:solidFill>
              <a:latin typeface="Roboto" charset="0"/>
              <a:ea typeface="Roboto" charset="0"/>
            </a:endParaRPr>
          </a:p>
        </p:txBody>
      </p:sp>
      <p:sp>
        <p:nvSpPr>
          <p:cNvPr id="160" name="Text Placeholder 20"/>
          <p:cNvSpPr txBox="1">
            <a:spLocks/>
          </p:cNvSpPr>
          <p:nvPr/>
        </p:nvSpPr>
        <p:spPr>
          <a:xfrm>
            <a:off x="4616197" y="5013704"/>
            <a:ext cx="1752356" cy="1484480"/>
          </a:xfrm>
          <a:prstGeom prst="rect">
            <a:avLst/>
          </a:prstGeom>
        </p:spPr>
        <p:txBody>
          <a:bodyPr vert="horz" wrap="square" lIns="128580" tIns="64290" rIns="128580" bIns="64290" numCol="1" rtlCol="0" anchor="t" anchorCtr="0" compatLnSpc="1">
            <a:prstTxWarp prst="textNoShape">
              <a:avLst/>
            </a:prstTxWarp>
            <a:normAutofit/>
          </a:bodyPr>
          <a:lstStyle>
            <a:lvl1pPr marL="0" indent="0" algn="l" defTabSz="685800" rtl="0" fontAlgn="base">
              <a:lnSpc>
                <a:spcPct val="100000"/>
              </a:lnSpc>
              <a:spcBef>
                <a:spcPts val="750"/>
              </a:spcBef>
              <a:spcAft>
                <a:spcPct val="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1pPr>
            <a:lvl2pPr marL="342900" indent="0" algn="l" defTabSz="685800" rtl="0" fontAlgn="base">
              <a:spcBef>
                <a:spcPts val="150"/>
              </a:spcBef>
              <a:spcAft>
                <a:spcPts val="300"/>
              </a:spcAft>
              <a:buClr>
                <a:schemeClr val="accent1"/>
              </a:buClr>
              <a:buSzPct val="80000"/>
              <a:buFont typeface="Corbel" pitchFamily="34" charset="0"/>
              <a:buNone/>
              <a:defRPr sz="900" kern="1200">
                <a:solidFill>
                  <a:schemeClr val="tx1"/>
                </a:solidFill>
                <a:latin typeface="Roboto" pitchFamily="2" charset="0"/>
                <a:ea typeface="Roboto" pitchFamily="2" charset="0"/>
                <a:cs typeface="Roboto" charset="0"/>
              </a:defRPr>
            </a:lvl2pPr>
            <a:lvl3pPr marL="685800" indent="0" algn="l" defTabSz="685800" rtl="0" fontAlgn="base">
              <a:spcBef>
                <a:spcPts val="150"/>
              </a:spcBef>
              <a:spcAft>
                <a:spcPts val="300"/>
              </a:spcAft>
              <a:buClr>
                <a:schemeClr val="accent1"/>
              </a:buClr>
              <a:buSzPct val="80000"/>
              <a:buFont typeface="Corbel" pitchFamily="34" charset="0"/>
              <a:buNone/>
              <a:defRPr sz="750" kern="1200">
                <a:solidFill>
                  <a:schemeClr val="tx1"/>
                </a:solidFill>
                <a:latin typeface="Roboto" pitchFamily="2" charset="0"/>
                <a:ea typeface="Roboto" pitchFamily="2" charset="0"/>
                <a:cs typeface="Roboto" charset="0"/>
              </a:defRPr>
            </a:lvl3pPr>
            <a:lvl4pPr marL="10287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4pPr>
            <a:lvl5pPr marL="1371600" indent="0" algn="l" defTabSz="685800" rtl="0" fontAlgn="base">
              <a:spcBef>
                <a:spcPts val="150"/>
              </a:spcBef>
              <a:spcAft>
                <a:spcPts val="300"/>
              </a:spcAft>
              <a:buClr>
                <a:schemeClr val="accent1"/>
              </a:buClr>
              <a:buSzPct val="80000"/>
              <a:buFont typeface="Corbel" pitchFamily="34" charset="0"/>
              <a:buNone/>
              <a:defRPr sz="675" kern="1200">
                <a:solidFill>
                  <a:schemeClr val="tx1"/>
                </a:solidFill>
                <a:latin typeface="Roboto" pitchFamily="2" charset="0"/>
                <a:ea typeface="Roboto" pitchFamily="2" charset="0"/>
                <a:cs typeface="Roboto"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itchFamily="34" charset="0"/>
              <a:buNone/>
              <a:defRPr sz="675" kern="1200">
                <a:solidFill>
                  <a:schemeClr val="accent1"/>
                </a:solidFill>
                <a:latin typeface="+mn-lt"/>
                <a:ea typeface="+mn-ea"/>
                <a:cs typeface="+mn-cs"/>
              </a:defRPr>
            </a:lvl9pPr>
          </a:lstStyle>
          <a:p>
            <a:r>
              <a:rPr lang="en-AU" sz="984">
                <a:latin typeface="微软雅黑" pitchFamily="34" charset="-122"/>
                <a:ea typeface="微软雅黑" pitchFamily="34" charset="-122"/>
              </a:rPr>
              <a:t>Lorem ipsum dolor sit amet, consectetur adipisicing elit, sed do eiusmod tempor.</a:t>
            </a:r>
          </a:p>
          <a:p>
            <a:endParaRPr lang="en-US" altLang="zh-CN" sz="984">
              <a:latin typeface="微软雅黑" pitchFamily="34" charset="-122"/>
              <a:ea typeface="微软雅黑" pitchFamily="34" charset="-122"/>
            </a:endParaRPr>
          </a:p>
        </p:txBody>
      </p:sp>
      <p:sp>
        <p:nvSpPr>
          <p:cNvPr id="161" name="Text Placeholder 21"/>
          <p:cNvSpPr txBox="1">
            <a:spLocks/>
          </p:cNvSpPr>
          <p:nvPr/>
        </p:nvSpPr>
        <p:spPr bwMode="auto">
          <a:xfrm>
            <a:off x="4605037" y="4053815"/>
            <a:ext cx="1754587" cy="660761"/>
          </a:xfrm>
          <a:prstGeom prst="rect">
            <a:avLst/>
          </a:prstGeom>
        </p:spPr>
        <p:txBody>
          <a:bodyPr vert="horz" wrap="square" lIns="128580" tIns="64290" rIns="128580" bIns="64290" numCol="1" rtlCol="0" anchor="b" anchorCtr="0" compatLnSpc="1">
            <a:prstTxWarp prst="textNoShape">
              <a:avLst/>
            </a:prstTxWarp>
            <a:noAutofit/>
          </a:bodyPr>
          <a:lstStyle>
            <a:lvl1pPr marL="0" algn="l" defTabSz="685800" rtl="0" fontAlgn="base">
              <a:lnSpc>
                <a:spcPct val="85000"/>
              </a:lnSpc>
              <a:spcBef>
                <a:spcPts val="0"/>
              </a:spcBef>
              <a:spcAft>
                <a:spcPct val="0"/>
              </a:spcAft>
              <a:buClr>
                <a:schemeClr val="accent1"/>
              </a:buClr>
              <a:buSzPct val="80000"/>
              <a:buFont typeface="Corbel" pitchFamily="34" charset="0"/>
              <a:defRPr sz="1500" b="1" kern="1200">
                <a:solidFill>
                  <a:schemeClr val="tx2"/>
                </a:solidFill>
                <a:latin typeface="Roboto" pitchFamily="2" charset="0"/>
                <a:ea typeface="Roboto" pitchFamily="2" charset="0"/>
                <a:cs typeface="Roboto" charset="0"/>
              </a:defRPr>
            </a:lvl1pPr>
            <a:lvl2pPr marL="204788"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2pPr>
            <a:lvl3pPr marL="411163"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3pPr>
            <a:lvl4pPr marL="615950"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4pPr>
            <a:lvl5pPr marL="822325" algn="l" defTabSz="685800" rtl="0" fontAlgn="base">
              <a:spcBef>
                <a:spcPts val="150"/>
              </a:spcBef>
              <a:spcAft>
                <a:spcPts val="300"/>
              </a:spcAft>
              <a:buClr>
                <a:schemeClr val="accent1"/>
              </a:buClr>
              <a:buSzPct val="80000"/>
              <a:buFont typeface="Corbel" pitchFamily="34" charset="0"/>
              <a:defRPr sz="1500" b="1" kern="1200">
                <a:solidFill>
                  <a:schemeClr val="accent1"/>
                </a:solidFill>
                <a:latin typeface="Roboto" pitchFamily="2" charset="0"/>
                <a:ea typeface="Roboto" pitchFamily="2" charset="0"/>
                <a:cs typeface="Roboto" charset="0"/>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a:lstStyle>
          <a:p>
            <a:pPr>
              <a:spcBef>
                <a:spcPct val="0"/>
              </a:spcBef>
            </a:pPr>
            <a:r>
              <a:rPr lang="en-US" altLang="zh-CN" sz="2109">
                <a:solidFill>
                  <a:srgbClr val="333F4F"/>
                </a:solidFill>
                <a:latin typeface="Roboto" charset="0"/>
                <a:ea typeface="宋体" pitchFamily="2" charset="-122"/>
              </a:rPr>
              <a:t>design</a:t>
            </a:r>
            <a:endParaRPr lang="en-AU" sz="2109">
              <a:solidFill>
                <a:srgbClr val="333F4F"/>
              </a:solidFill>
              <a:latin typeface="Roboto" charset="0"/>
              <a:ea typeface="Roboto" charset="0"/>
            </a:endParaRPr>
          </a:p>
        </p:txBody>
      </p:sp>
      <p:sp>
        <p:nvSpPr>
          <p:cNvPr id="162" name="Arc 4"/>
          <p:cNvSpPr/>
          <p:nvPr/>
        </p:nvSpPr>
        <p:spPr>
          <a:xfrm rot="18951345">
            <a:off x="1776712" y="1921970"/>
            <a:ext cx="1421975" cy="1421974"/>
          </a:xfrm>
          <a:prstGeom prst="arc">
            <a:avLst/>
          </a:prstGeom>
          <a:noFill/>
          <a:ln w="19050" cap="flat" cmpd="sng" algn="ctr">
            <a:solidFill>
              <a:schemeClr val="accent6"/>
            </a:solidFill>
            <a:prstDash val="dash"/>
            <a:tailEnd type="triangle"/>
          </a:ln>
          <a:effectLst/>
        </p:spPr>
        <p:txBody>
          <a:bodyPr anchor="ctr"/>
          <a:lstStyle/>
          <a:p>
            <a:pPr algn="ctr" defTabSz="1002947" fontAlgn="auto">
              <a:spcBef>
                <a:spcPts val="0"/>
              </a:spcBef>
              <a:spcAft>
                <a:spcPts val="0"/>
              </a:spcAft>
            </a:pPr>
            <a:endParaRPr lang="en-AU" sz="1481" kern="0">
              <a:solidFill>
                <a:srgbClr val="202F3E"/>
              </a:solidFill>
              <a:latin typeface="Open Sans"/>
              <a:ea typeface="+mn-ea"/>
            </a:endParaRPr>
          </a:p>
        </p:txBody>
      </p:sp>
      <p:sp>
        <p:nvSpPr>
          <p:cNvPr id="163" name="Arc 33"/>
          <p:cNvSpPr/>
          <p:nvPr/>
        </p:nvSpPr>
        <p:spPr>
          <a:xfrm rot="7841635">
            <a:off x="3724394" y="2588311"/>
            <a:ext cx="1421975" cy="1424207"/>
          </a:xfrm>
          <a:prstGeom prst="arc">
            <a:avLst/>
          </a:prstGeom>
          <a:noFill/>
          <a:ln w="19050" cap="flat" cmpd="sng" algn="ctr">
            <a:solidFill>
              <a:schemeClr val="accent6"/>
            </a:solidFill>
            <a:prstDash val="dash"/>
            <a:tailEnd type="triangle"/>
          </a:ln>
          <a:effectLst/>
        </p:spPr>
        <p:txBody>
          <a:bodyPr anchor="ctr"/>
          <a:lstStyle/>
          <a:p>
            <a:pPr algn="ctr" defTabSz="1002947" fontAlgn="auto">
              <a:spcBef>
                <a:spcPts val="0"/>
              </a:spcBef>
              <a:spcAft>
                <a:spcPts val="0"/>
              </a:spcAft>
            </a:pPr>
            <a:endParaRPr lang="en-AU" sz="1481" kern="0">
              <a:solidFill>
                <a:srgbClr val="202F3E"/>
              </a:solidFill>
              <a:latin typeface="Open Sans"/>
              <a:ea typeface="+mn-ea"/>
            </a:endParaRPr>
          </a:p>
        </p:txBody>
      </p:sp>
      <p:sp>
        <p:nvSpPr>
          <p:cNvPr id="164" name="Arc 34"/>
          <p:cNvSpPr/>
          <p:nvPr/>
        </p:nvSpPr>
        <p:spPr>
          <a:xfrm rot="18951345">
            <a:off x="5714488" y="1921970"/>
            <a:ext cx="1421975" cy="1421974"/>
          </a:xfrm>
          <a:prstGeom prst="arc">
            <a:avLst/>
          </a:prstGeom>
          <a:noFill/>
          <a:ln w="19050" cap="flat" cmpd="sng" algn="ctr">
            <a:solidFill>
              <a:schemeClr val="accent6"/>
            </a:solidFill>
            <a:prstDash val="dash"/>
            <a:tailEnd type="triangle"/>
          </a:ln>
          <a:effectLst/>
        </p:spPr>
        <p:txBody>
          <a:bodyPr anchor="ctr"/>
          <a:lstStyle/>
          <a:p>
            <a:pPr algn="ctr" defTabSz="1002947" fontAlgn="auto">
              <a:spcBef>
                <a:spcPts val="0"/>
              </a:spcBef>
              <a:spcAft>
                <a:spcPts val="0"/>
              </a:spcAft>
            </a:pPr>
            <a:endParaRPr lang="en-AU" sz="1481" kern="0">
              <a:solidFill>
                <a:srgbClr val="202F3E"/>
              </a:solidFill>
              <a:latin typeface="Open Sans"/>
              <a:ea typeface="+mn-ea"/>
            </a:endParaRPr>
          </a:p>
        </p:txBody>
      </p:sp>
      <p:sp>
        <p:nvSpPr>
          <p:cNvPr id="165" name="Arc 36"/>
          <p:cNvSpPr/>
          <p:nvPr/>
        </p:nvSpPr>
        <p:spPr>
          <a:xfrm rot="18951345">
            <a:off x="9627710" y="1890718"/>
            <a:ext cx="1424207" cy="1421974"/>
          </a:xfrm>
          <a:prstGeom prst="arc">
            <a:avLst/>
          </a:prstGeom>
          <a:noFill/>
          <a:ln w="19050" cap="flat" cmpd="sng" algn="ctr">
            <a:solidFill>
              <a:schemeClr val="accent6"/>
            </a:solidFill>
            <a:prstDash val="dash"/>
            <a:tailEnd type="triangle"/>
          </a:ln>
          <a:effectLst/>
        </p:spPr>
        <p:txBody>
          <a:bodyPr anchor="ctr"/>
          <a:lstStyle/>
          <a:p>
            <a:pPr algn="ctr" defTabSz="1002947" fontAlgn="auto">
              <a:spcBef>
                <a:spcPts val="0"/>
              </a:spcBef>
              <a:spcAft>
                <a:spcPts val="0"/>
              </a:spcAft>
              <a:defRPr/>
            </a:pPr>
            <a:endParaRPr lang="en-AU" sz="1481" kern="0">
              <a:solidFill>
                <a:srgbClr val="202F3E"/>
              </a:solidFill>
              <a:latin typeface="Open Sans"/>
              <a:ea typeface="+mn-ea"/>
            </a:endParaRPr>
          </a:p>
        </p:txBody>
      </p:sp>
      <p:sp>
        <p:nvSpPr>
          <p:cNvPr id="166" name="Arc 37"/>
          <p:cNvSpPr/>
          <p:nvPr/>
        </p:nvSpPr>
        <p:spPr>
          <a:xfrm rot="7841635">
            <a:off x="7672215" y="2616215"/>
            <a:ext cx="1421975" cy="1421974"/>
          </a:xfrm>
          <a:prstGeom prst="arc">
            <a:avLst/>
          </a:prstGeom>
          <a:noFill/>
          <a:ln w="19050" cap="flat" cmpd="sng" algn="ctr">
            <a:solidFill>
              <a:schemeClr val="accent6"/>
            </a:solidFill>
            <a:prstDash val="dash"/>
            <a:tailEnd type="triangle"/>
          </a:ln>
          <a:effectLst/>
        </p:spPr>
        <p:txBody>
          <a:bodyPr anchor="ctr"/>
          <a:lstStyle/>
          <a:p>
            <a:pPr algn="ctr" defTabSz="1002947" fontAlgn="auto">
              <a:spcBef>
                <a:spcPts val="0"/>
              </a:spcBef>
              <a:spcAft>
                <a:spcPts val="0"/>
              </a:spcAft>
            </a:pPr>
            <a:endParaRPr lang="en-AU" sz="1481" kern="0">
              <a:solidFill>
                <a:srgbClr val="202F3E"/>
              </a:solidFill>
              <a:latin typeface="Open Sans"/>
              <a:ea typeface="+mn-ea"/>
            </a:endParaRPr>
          </a:p>
        </p:txBody>
      </p:sp>
      <p:sp>
        <p:nvSpPr>
          <p:cNvPr id="167" name="Oval 32"/>
          <p:cNvSpPr/>
          <p:nvPr/>
        </p:nvSpPr>
        <p:spPr bwMode="auto">
          <a:xfrm>
            <a:off x="10556347" y="2207704"/>
            <a:ext cx="1593862" cy="1596093"/>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fontAlgn="auto">
              <a:spcBef>
                <a:spcPts val="0"/>
              </a:spcBef>
              <a:spcAft>
                <a:spcPts val="0"/>
              </a:spcAft>
            </a:pPr>
            <a:endParaRPr lang="en-AU" sz="1406" kern="0">
              <a:solidFill>
                <a:srgbClr val="FFFFFF"/>
              </a:solidFill>
              <a:latin typeface="Open Sans"/>
              <a:ea typeface="MS PGothic" pitchFamily="34" charset="-128"/>
            </a:endParaRPr>
          </a:p>
        </p:txBody>
      </p:sp>
      <p:grpSp>
        <p:nvGrpSpPr>
          <p:cNvPr id="168" name="Group 38"/>
          <p:cNvGrpSpPr/>
          <p:nvPr/>
        </p:nvGrpSpPr>
        <p:grpSpPr bwMode="auto">
          <a:xfrm>
            <a:off x="11068658" y="2611983"/>
            <a:ext cx="655921" cy="787536"/>
            <a:chOff x="6540501" y="638176"/>
            <a:chExt cx="622301" cy="746125"/>
          </a:xfrm>
          <a:solidFill>
            <a:srgbClr val="FFFFFF"/>
          </a:solidFill>
        </p:grpSpPr>
        <p:sp>
          <p:nvSpPr>
            <p:cNvPr id="169" name="Freeform 13"/>
            <p:cNvSpPr>
              <a:spLocks noEditPoints="1"/>
            </p:cNvSpPr>
            <p:nvPr/>
          </p:nvSpPr>
          <p:spPr bwMode="auto">
            <a:xfrm>
              <a:off x="6616701" y="638176"/>
              <a:ext cx="469900" cy="736600"/>
            </a:xfrm>
            <a:custGeom>
              <a:avLst/>
              <a:gdLst>
                <a:gd name="T0" fmla="*/ 171 w 240"/>
                <a:gd name="T1" fmla="*/ 24 h 376"/>
                <a:gd name="T2" fmla="*/ 63 w 240"/>
                <a:gd name="T3" fmla="*/ 12 h 376"/>
                <a:gd name="T4" fmla="*/ 56 w 240"/>
                <a:gd name="T5" fmla="*/ 25 h 376"/>
                <a:gd name="T6" fmla="*/ 82 w 240"/>
                <a:gd name="T7" fmla="*/ 116 h 376"/>
                <a:gd name="T8" fmla="*/ 82 w 240"/>
                <a:gd name="T9" fmla="*/ 116 h 376"/>
                <a:gd name="T10" fmla="*/ 121 w 240"/>
                <a:gd name="T11" fmla="*/ 257 h 376"/>
                <a:gd name="T12" fmla="*/ 66 w 240"/>
                <a:gd name="T13" fmla="*/ 256 h 376"/>
                <a:gd name="T14" fmla="*/ 9 w 240"/>
                <a:gd name="T15" fmla="*/ 331 h 376"/>
                <a:gd name="T16" fmla="*/ 96 w 240"/>
                <a:gd name="T17" fmla="*/ 364 h 376"/>
                <a:gd name="T18" fmla="*/ 153 w 240"/>
                <a:gd name="T19" fmla="*/ 290 h 376"/>
                <a:gd name="T20" fmla="*/ 106 w 240"/>
                <a:gd name="T21" fmla="*/ 122 h 376"/>
                <a:gd name="T22" fmla="*/ 219 w 240"/>
                <a:gd name="T23" fmla="*/ 159 h 376"/>
                <a:gd name="T24" fmla="*/ 232 w 240"/>
                <a:gd name="T25" fmla="*/ 165 h 376"/>
                <a:gd name="T26" fmla="*/ 232 w 240"/>
                <a:gd name="T27" fmla="*/ 165 h 376"/>
                <a:gd name="T28" fmla="*/ 240 w 240"/>
                <a:gd name="T29" fmla="*/ 153 h 376"/>
                <a:gd name="T30" fmla="*/ 171 w 240"/>
                <a:gd name="T31" fmla="*/ 24 h 376"/>
                <a:gd name="T32" fmla="*/ 90 w 240"/>
                <a:gd name="T33" fmla="*/ 343 h 376"/>
                <a:gd name="T34" fmla="*/ 30 w 240"/>
                <a:gd name="T35" fmla="*/ 325 h 376"/>
                <a:gd name="T36" fmla="*/ 72 w 240"/>
                <a:gd name="T37" fmla="*/ 277 h 376"/>
                <a:gd name="T38" fmla="*/ 132 w 240"/>
                <a:gd name="T39" fmla="*/ 296 h 376"/>
                <a:gd name="T40" fmla="*/ 90 w 240"/>
                <a:gd name="T41" fmla="*/ 34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376">
                  <a:moveTo>
                    <a:pt x="171" y="24"/>
                  </a:moveTo>
                  <a:cubicBezTo>
                    <a:pt x="141" y="4"/>
                    <a:pt x="105" y="0"/>
                    <a:pt x="63" y="12"/>
                  </a:cubicBezTo>
                  <a:cubicBezTo>
                    <a:pt x="57" y="13"/>
                    <a:pt x="54" y="19"/>
                    <a:pt x="56" y="25"/>
                  </a:cubicBezTo>
                  <a:cubicBezTo>
                    <a:pt x="82" y="116"/>
                    <a:pt x="82" y="116"/>
                    <a:pt x="82" y="116"/>
                  </a:cubicBezTo>
                  <a:cubicBezTo>
                    <a:pt x="82" y="116"/>
                    <a:pt x="82" y="116"/>
                    <a:pt x="82" y="116"/>
                  </a:cubicBezTo>
                  <a:cubicBezTo>
                    <a:pt x="121" y="257"/>
                    <a:pt x="121" y="257"/>
                    <a:pt x="121" y="257"/>
                  </a:cubicBezTo>
                  <a:cubicBezTo>
                    <a:pt x="106" y="251"/>
                    <a:pt x="86" y="251"/>
                    <a:pt x="66" y="256"/>
                  </a:cubicBezTo>
                  <a:cubicBezTo>
                    <a:pt x="25" y="268"/>
                    <a:pt x="0" y="300"/>
                    <a:pt x="9" y="331"/>
                  </a:cubicBezTo>
                  <a:cubicBezTo>
                    <a:pt x="17" y="361"/>
                    <a:pt x="56" y="376"/>
                    <a:pt x="96" y="364"/>
                  </a:cubicBezTo>
                  <a:cubicBezTo>
                    <a:pt x="137" y="353"/>
                    <a:pt x="162" y="320"/>
                    <a:pt x="153" y="290"/>
                  </a:cubicBezTo>
                  <a:cubicBezTo>
                    <a:pt x="106" y="122"/>
                    <a:pt x="106" y="122"/>
                    <a:pt x="106" y="122"/>
                  </a:cubicBezTo>
                  <a:cubicBezTo>
                    <a:pt x="193" y="107"/>
                    <a:pt x="218" y="157"/>
                    <a:pt x="219" y="159"/>
                  </a:cubicBezTo>
                  <a:cubicBezTo>
                    <a:pt x="221" y="164"/>
                    <a:pt x="226" y="167"/>
                    <a:pt x="232" y="165"/>
                  </a:cubicBezTo>
                  <a:cubicBezTo>
                    <a:pt x="232" y="165"/>
                    <a:pt x="232" y="165"/>
                    <a:pt x="232" y="165"/>
                  </a:cubicBezTo>
                  <a:cubicBezTo>
                    <a:pt x="237" y="164"/>
                    <a:pt x="240" y="159"/>
                    <a:pt x="240" y="153"/>
                  </a:cubicBezTo>
                  <a:cubicBezTo>
                    <a:pt x="239" y="150"/>
                    <a:pt x="229" y="63"/>
                    <a:pt x="171" y="24"/>
                  </a:cubicBezTo>
                  <a:close/>
                  <a:moveTo>
                    <a:pt x="90" y="343"/>
                  </a:moveTo>
                  <a:cubicBezTo>
                    <a:pt x="62" y="351"/>
                    <a:pt x="35" y="343"/>
                    <a:pt x="30" y="325"/>
                  </a:cubicBezTo>
                  <a:cubicBezTo>
                    <a:pt x="24" y="307"/>
                    <a:pt x="44" y="285"/>
                    <a:pt x="72" y="277"/>
                  </a:cubicBezTo>
                  <a:cubicBezTo>
                    <a:pt x="99" y="269"/>
                    <a:pt x="127" y="278"/>
                    <a:pt x="132" y="296"/>
                  </a:cubicBezTo>
                  <a:cubicBezTo>
                    <a:pt x="137" y="314"/>
                    <a:pt x="118" y="335"/>
                    <a:pt x="90"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0" name="Freeform 14"/>
            <p:cNvSpPr>
              <a:spLocks noEditPoints="1"/>
            </p:cNvSpPr>
            <p:nvPr/>
          </p:nvSpPr>
          <p:spPr bwMode="auto">
            <a:xfrm>
              <a:off x="6916739" y="996951"/>
              <a:ext cx="246063" cy="387350"/>
            </a:xfrm>
            <a:custGeom>
              <a:avLst/>
              <a:gdLst>
                <a:gd name="T0" fmla="*/ 90 w 126"/>
                <a:gd name="T1" fmla="*/ 13 h 198"/>
                <a:gd name="T2" fmla="*/ 33 w 126"/>
                <a:gd name="T3" fmla="*/ 7 h 198"/>
                <a:gd name="T4" fmla="*/ 30 w 126"/>
                <a:gd name="T5" fmla="*/ 14 h 198"/>
                <a:gd name="T6" fmla="*/ 43 w 126"/>
                <a:gd name="T7" fmla="*/ 62 h 198"/>
                <a:gd name="T8" fmla="*/ 43 w 126"/>
                <a:gd name="T9" fmla="*/ 62 h 198"/>
                <a:gd name="T10" fmla="*/ 64 w 126"/>
                <a:gd name="T11" fmla="*/ 136 h 198"/>
                <a:gd name="T12" fmla="*/ 35 w 126"/>
                <a:gd name="T13" fmla="*/ 135 h 198"/>
                <a:gd name="T14" fmla="*/ 5 w 126"/>
                <a:gd name="T15" fmla="*/ 175 h 198"/>
                <a:gd name="T16" fmla="*/ 51 w 126"/>
                <a:gd name="T17" fmla="*/ 192 h 198"/>
                <a:gd name="T18" fmla="*/ 81 w 126"/>
                <a:gd name="T19" fmla="*/ 153 h 198"/>
                <a:gd name="T20" fmla="*/ 56 w 126"/>
                <a:gd name="T21" fmla="*/ 65 h 198"/>
                <a:gd name="T22" fmla="*/ 115 w 126"/>
                <a:gd name="T23" fmla="*/ 84 h 198"/>
                <a:gd name="T24" fmla="*/ 122 w 126"/>
                <a:gd name="T25" fmla="*/ 87 h 198"/>
                <a:gd name="T26" fmla="*/ 122 w 126"/>
                <a:gd name="T27" fmla="*/ 87 h 198"/>
                <a:gd name="T28" fmla="*/ 126 w 126"/>
                <a:gd name="T29" fmla="*/ 81 h 198"/>
                <a:gd name="T30" fmla="*/ 90 w 126"/>
                <a:gd name="T31" fmla="*/ 13 h 198"/>
                <a:gd name="T32" fmla="*/ 48 w 126"/>
                <a:gd name="T33" fmla="*/ 181 h 198"/>
                <a:gd name="T34" fmla="*/ 16 w 126"/>
                <a:gd name="T35" fmla="*/ 171 h 198"/>
                <a:gd name="T36" fmla="*/ 38 w 126"/>
                <a:gd name="T37" fmla="*/ 146 h 198"/>
                <a:gd name="T38" fmla="*/ 70 w 126"/>
                <a:gd name="T39" fmla="*/ 156 h 198"/>
                <a:gd name="T40" fmla="*/ 48 w 126"/>
                <a:gd name="T41" fmla="*/ 18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198">
                  <a:moveTo>
                    <a:pt x="90" y="13"/>
                  </a:moveTo>
                  <a:cubicBezTo>
                    <a:pt x="74" y="3"/>
                    <a:pt x="55" y="0"/>
                    <a:pt x="33" y="7"/>
                  </a:cubicBezTo>
                  <a:cubicBezTo>
                    <a:pt x="30" y="8"/>
                    <a:pt x="29" y="11"/>
                    <a:pt x="30" y="14"/>
                  </a:cubicBezTo>
                  <a:cubicBezTo>
                    <a:pt x="43" y="62"/>
                    <a:pt x="43" y="62"/>
                    <a:pt x="43" y="62"/>
                  </a:cubicBezTo>
                  <a:cubicBezTo>
                    <a:pt x="43" y="62"/>
                    <a:pt x="43" y="62"/>
                    <a:pt x="43" y="62"/>
                  </a:cubicBezTo>
                  <a:cubicBezTo>
                    <a:pt x="64" y="136"/>
                    <a:pt x="64" y="136"/>
                    <a:pt x="64" y="136"/>
                  </a:cubicBezTo>
                  <a:cubicBezTo>
                    <a:pt x="56" y="133"/>
                    <a:pt x="45" y="132"/>
                    <a:pt x="35" y="135"/>
                  </a:cubicBezTo>
                  <a:cubicBezTo>
                    <a:pt x="13" y="141"/>
                    <a:pt x="0" y="159"/>
                    <a:pt x="5" y="175"/>
                  </a:cubicBezTo>
                  <a:cubicBezTo>
                    <a:pt x="9" y="190"/>
                    <a:pt x="29" y="198"/>
                    <a:pt x="51" y="192"/>
                  </a:cubicBezTo>
                  <a:cubicBezTo>
                    <a:pt x="72" y="186"/>
                    <a:pt x="85" y="169"/>
                    <a:pt x="81" y="153"/>
                  </a:cubicBezTo>
                  <a:cubicBezTo>
                    <a:pt x="56" y="65"/>
                    <a:pt x="56" y="65"/>
                    <a:pt x="56" y="65"/>
                  </a:cubicBezTo>
                  <a:cubicBezTo>
                    <a:pt x="102" y="57"/>
                    <a:pt x="115" y="83"/>
                    <a:pt x="115" y="84"/>
                  </a:cubicBezTo>
                  <a:cubicBezTo>
                    <a:pt x="116" y="87"/>
                    <a:pt x="119" y="88"/>
                    <a:pt x="122" y="87"/>
                  </a:cubicBezTo>
                  <a:cubicBezTo>
                    <a:pt x="122" y="87"/>
                    <a:pt x="122" y="87"/>
                    <a:pt x="122" y="87"/>
                  </a:cubicBezTo>
                  <a:cubicBezTo>
                    <a:pt x="125" y="87"/>
                    <a:pt x="126" y="84"/>
                    <a:pt x="126" y="81"/>
                  </a:cubicBezTo>
                  <a:cubicBezTo>
                    <a:pt x="126" y="79"/>
                    <a:pt x="121" y="34"/>
                    <a:pt x="90" y="13"/>
                  </a:cubicBezTo>
                  <a:close/>
                  <a:moveTo>
                    <a:pt x="48" y="181"/>
                  </a:moveTo>
                  <a:cubicBezTo>
                    <a:pt x="33" y="185"/>
                    <a:pt x="18" y="181"/>
                    <a:pt x="16" y="171"/>
                  </a:cubicBezTo>
                  <a:cubicBezTo>
                    <a:pt x="13" y="162"/>
                    <a:pt x="23" y="151"/>
                    <a:pt x="38" y="146"/>
                  </a:cubicBezTo>
                  <a:cubicBezTo>
                    <a:pt x="52" y="142"/>
                    <a:pt x="67" y="147"/>
                    <a:pt x="70" y="156"/>
                  </a:cubicBezTo>
                  <a:cubicBezTo>
                    <a:pt x="72" y="166"/>
                    <a:pt x="62" y="177"/>
                    <a:pt x="48"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1" name="Freeform 15"/>
            <p:cNvSpPr>
              <a:spLocks noEditPoints="1"/>
            </p:cNvSpPr>
            <p:nvPr/>
          </p:nvSpPr>
          <p:spPr bwMode="auto">
            <a:xfrm>
              <a:off x="6540501" y="793751"/>
              <a:ext cx="217488" cy="338138"/>
            </a:xfrm>
            <a:custGeom>
              <a:avLst/>
              <a:gdLst>
                <a:gd name="T0" fmla="*/ 79 w 111"/>
                <a:gd name="T1" fmla="*/ 11 h 173"/>
                <a:gd name="T2" fmla="*/ 29 w 111"/>
                <a:gd name="T3" fmla="*/ 6 h 173"/>
                <a:gd name="T4" fmla="*/ 26 w 111"/>
                <a:gd name="T5" fmla="*/ 12 h 173"/>
                <a:gd name="T6" fmla="*/ 38 w 111"/>
                <a:gd name="T7" fmla="*/ 54 h 173"/>
                <a:gd name="T8" fmla="*/ 38 w 111"/>
                <a:gd name="T9" fmla="*/ 54 h 173"/>
                <a:gd name="T10" fmla="*/ 56 w 111"/>
                <a:gd name="T11" fmla="*/ 119 h 173"/>
                <a:gd name="T12" fmla="*/ 31 w 111"/>
                <a:gd name="T13" fmla="*/ 118 h 173"/>
                <a:gd name="T14" fmla="*/ 4 w 111"/>
                <a:gd name="T15" fmla="*/ 152 h 173"/>
                <a:gd name="T16" fmla="*/ 45 w 111"/>
                <a:gd name="T17" fmla="*/ 168 h 173"/>
                <a:gd name="T18" fmla="*/ 71 w 111"/>
                <a:gd name="T19" fmla="*/ 133 h 173"/>
                <a:gd name="T20" fmla="*/ 49 w 111"/>
                <a:gd name="T21" fmla="*/ 56 h 173"/>
                <a:gd name="T22" fmla="*/ 101 w 111"/>
                <a:gd name="T23" fmla="*/ 73 h 173"/>
                <a:gd name="T24" fmla="*/ 107 w 111"/>
                <a:gd name="T25" fmla="*/ 76 h 173"/>
                <a:gd name="T26" fmla="*/ 107 w 111"/>
                <a:gd name="T27" fmla="*/ 76 h 173"/>
                <a:gd name="T28" fmla="*/ 110 w 111"/>
                <a:gd name="T29" fmla="*/ 71 h 173"/>
                <a:gd name="T30" fmla="*/ 79 w 111"/>
                <a:gd name="T31" fmla="*/ 11 h 173"/>
                <a:gd name="T32" fmla="*/ 42 w 111"/>
                <a:gd name="T33" fmla="*/ 158 h 173"/>
                <a:gd name="T34" fmla="*/ 14 w 111"/>
                <a:gd name="T35" fmla="*/ 149 h 173"/>
                <a:gd name="T36" fmla="*/ 33 w 111"/>
                <a:gd name="T37" fmla="*/ 128 h 173"/>
                <a:gd name="T38" fmla="*/ 61 w 111"/>
                <a:gd name="T39" fmla="*/ 136 h 173"/>
                <a:gd name="T40" fmla="*/ 42 w 111"/>
                <a:gd name="T41" fmla="*/ 15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173">
                  <a:moveTo>
                    <a:pt x="79" y="11"/>
                  </a:moveTo>
                  <a:cubicBezTo>
                    <a:pt x="65" y="2"/>
                    <a:pt x="49" y="0"/>
                    <a:pt x="29" y="6"/>
                  </a:cubicBezTo>
                  <a:cubicBezTo>
                    <a:pt x="27" y="6"/>
                    <a:pt x="25" y="9"/>
                    <a:pt x="26" y="12"/>
                  </a:cubicBezTo>
                  <a:cubicBezTo>
                    <a:pt x="38" y="54"/>
                    <a:pt x="38" y="54"/>
                    <a:pt x="38" y="54"/>
                  </a:cubicBezTo>
                  <a:cubicBezTo>
                    <a:pt x="38" y="54"/>
                    <a:pt x="38" y="54"/>
                    <a:pt x="38" y="54"/>
                  </a:cubicBezTo>
                  <a:cubicBezTo>
                    <a:pt x="56" y="119"/>
                    <a:pt x="56" y="119"/>
                    <a:pt x="56" y="119"/>
                  </a:cubicBezTo>
                  <a:cubicBezTo>
                    <a:pt x="49" y="116"/>
                    <a:pt x="40" y="115"/>
                    <a:pt x="31" y="118"/>
                  </a:cubicBezTo>
                  <a:cubicBezTo>
                    <a:pt x="12" y="123"/>
                    <a:pt x="0" y="138"/>
                    <a:pt x="4" y="152"/>
                  </a:cubicBezTo>
                  <a:cubicBezTo>
                    <a:pt x="8" y="166"/>
                    <a:pt x="26" y="173"/>
                    <a:pt x="45" y="168"/>
                  </a:cubicBezTo>
                  <a:cubicBezTo>
                    <a:pt x="63" y="162"/>
                    <a:pt x="75" y="147"/>
                    <a:pt x="71" y="133"/>
                  </a:cubicBezTo>
                  <a:cubicBezTo>
                    <a:pt x="49" y="56"/>
                    <a:pt x="49" y="56"/>
                    <a:pt x="49" y="56"/>
                  </a:cubicBezTo>
                  <a:cubicBezTo>
                    <a:pt x="89" y="49"/>
                    <a:pt x="100" y="72"/>
                    <a:pt x="101" y="73"/>
                  </a:cubicBezTo>
                  <a:cubicBezTo>
                    <a:pt x="102" y="76"/>
                    <a:pt x="104" y="77"/>
                    <a:pt x="107" y="76"/>
                  </a:cubicBezTo>
                  <a:cubicBezTo>
                    <a:pt x="107" y="76"/>
                    <a:pt x="107" y="76"/>
                    <a:pt x="107" y="76"/>
                  </a:cubicBezTo>
                  <a:cubicBezTo>
                    <a:pt x="109" y="75"/>
                    <a:pt x="111" y="73"/>
                    <a:pt x="110" y="71"/>
                  </a:cubicBezTo>
                  <a:cubicBezTo>
                    <a:pt x="110" y="69"/>
                    <a:pt x="106" y="29"/>
                    <a:pt x="79" y="11"/>
                  </a:cubicBezTo>
                  <a:close/>
                  <a:moveTo>
                    <a:pt x="42" y="158"/>
                  </a:moveTo>
                  <a:cubicBezTo>
                    <a:pt x="29" y="162"/>
                    <a:pt x="16" y="158"/>
                    <a:pt x="14" y="149"/>
                  </a:cubicBezTo>
                  <a:cubicBezTo>
                    <a:pt x="12" y="141"/>
                    <a:pt x="20" y="131"/>
                    <a:pt x="33" y="128"/>
                  </a:cubicBezTo>
                  <a:cubicBezTo>
                    <a:pt x="46" y="124"/>
                    <a:pt x="59" y="128"/>
                    <a:pt x="61" y="136"/>
                  </a:cubicBezTo>
                  <a:cubicBezTo>
                    <a:pt x="63" y="144"/>
                    <a:pt x="55" y="154"/>
                    <a:pt x="42"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172" name="Oval 28"/>
          <p:cNvSpPr/>
          <p:nvPr/>
        </p:nvSpPr>
        <p:spPr bwMode="auto">
          <a:xfrm>
            <a:off x="2734370" y="2129573"/>
            <a:ext cx="1593862" cy="1593862"/>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fontAlgn="auto">
              <a:spcBef>
                <a:spcPts val="0"/>
              </a:spcBef>
              <a:spcAft>
                <a:spcPts val="0"/>
              </a:spcAft>
            </a:pPr>
            <a:endParaRPr lang="en-AU" sz="1406" kern="0">
              <a:solidFill>
                <a:srgbClr val="FFFFFF"/>
              </a:solidFill>
              <a:latin typeface="Open Sans"/>
              <a:ea typeface="MS PGothic" pitchFamily="34" charset="-128"/>
            </a:endParaRPr>
          </a:p>
        </p:txBody>
      </p:sp>
      <p:grpSp>
        <p:nvGrpSpPr>
          <p:cNvPr id="173" name="Group 42"/>
          <p:cNvGrpSpPr/>
          <p:nvPr/>
        </p:nvGrpSpPr>
        <p:grpSpPr bwMode="auto">
          <a:xfrm>
            <a:off x="3124066" y="2518655"/>
            <a:ext cx="820038" cy="825568"/>
            <a:chOff x="4802189" y="2176464"/>
            <a:chExt cx="941388" cy="947737"/>
          </a:xfrm>
          <a:solidFill>
            <a:srgbClr val="FFFFFF"/>
          </a:solidFill>
        </p:grpSpPr>
        <p:sp>
          <p:nvSpPr>
            <p:cNvPr id="174" name="Freeform 48"/>
            <p:cNvSpPr>
              <a:spLocks noEditPoints="1"/>
            </p:cNvSpPr>
            <p:nvPr/>
          </p:nvSpPr>
          <p:spPr bwMode="auto">
            <a:xfrm>
              <a:off x="4960939" y="2332039"/>
              <a:ext cx="636588" cy="633413"/>
            </a:xfrm>
            <a:custGeom>
              <a:avLst/>
              <a:gdLst>
                <a:gd name="T0" fmla="*/ 45 w 325"/>
                <a:gd name="T1" fmla="*/ 224 h 324"/>
                <a:gd name="T2" fmla="*/ 100 w 325"/>
                <a:gd name="T3" fmla="*/ 279 h 324"/>
                <a:gd name="T4" fmla="*/ 56 w 325"/>
                <a:gd name="T5" fmla="*/ 324 h 324"/>
                <a:gd name="T6" fmla="*/ 0 w 325"/>
                <a:gd name="T7" fmla="*/ 268 h 324"/>
                <a:gd name="T8" fmla="*/ 45 w 325"/>
                <a:gd name="T9" fmla="*/ 224 h 324"/>
                <a:gd name="T10" fmla="*/ 164 w 325"/>
                <a:gd name="T11" fmla="*/ 238 h 324"/>
                <a:gd name="T12" fmla="*/ 230 w 325"/>
                <a:gd name="T13" fmla="*/ 210 h 324"/>
                <a:gd name="T14" fmla="*/ 258 w 325"/>
                <a:gd name="T15" fmla="*/ 156 h 324"/>
                <a:gd name="T16" fmla="*/ 306 w 325"/>
                <a:gd name="T17" fmla="*/ 50 h 324"/>
                <a:gd name="T18" fmla="*/ 319 w 325"/>
                <a:gd name="T19" fmla="*/ 47 h 324"/>
                <a:gd name="T20" fmla="*/ 319 w 325"/>
                <a:gd name="T21" fmla="*/ 28 h 324"/>
                <a:gd name="T22" fmla="*/ 310 w 325"/>
                <a:gd name="T23" fmla="*/ 24 h 324"/>
                <a:gd name="T24" fmla="*/ 204 w 325"/>
                <a:gd name="T25" fmla="*/ 129 h 324"/>
                <a:gd name="T26" fmla="*/ 200 w 325"/>
                <a:gd name="T27" fmla="*/ 155 h 324"/>
                <a:gd name="T28" fmla="*/ 169 w 325"/>
                <a:gd name="T29" fmla="*/ 155 h 324"/>
                <a:gd name="T30" fmla="*/ 169 w 325"/>
                <a:gd name="T31" fmla="*/ 124 h 324"/>
                <a:gd name="T32" fmla="*/ 195 w 325"/>
                <a:gd name="T33" fmla="*/ 121 h 324"/>
                <a:gd name="T34" fmla="*/ 301 w 325"/>
                <a:gd name="T35" fmla="*/ 15 h 324"/>
                <a:gd name="T36" fmla="*/ 297 w 325"/>
                <a:gd name="T37" fmla="*/ 5 h 324"/>
                <a:gd name="T38" fmla="*/ 278 w 325"/>
                <a:gd name="T39" fmla="*/ 5 h 324"/>
                <a:gd name="T40" fmla="*/ 275 w 325"/>
                <a:gd name="T41" fmla="*/ 19 h 324"/>
                <a:gd name="T42" fmla="*/ 162 w 325"/>
                <a:gd name="T43" fmla="*/ 68 h 324"/>
                <a:gd name="T44" fmla="*/ 115 w 325"/>
                <a:gd name="T45" fmla="*/ 95 h 324"/>
                <a:gd name="T46" fmla="*/ 86 w 325"/>
                <a:gd name="T47" fmla="*/ 160 h 324"/>
                <a:gd name="T48" fmla="*/ 39 w 325"/>
                <a:gd name="T49" fmla="*/ 198 h 324"/>
                <a:gd name="T50" fmla="*/ 126 w 325"/>
                <a:gd name="T51" fmla="*/ 285 h 324"/>
                <a:gd name="T52" fmla="*/ 164 w 325"/>
                <a:gd name="T53" fmla="*/ 23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5" h="324">
                  <a:moveTo>
                    <a:pt x="45" y="224"/>
                  </a:moveTo>
                  <a:cubicBezTo>
                    <a:pt x="100" y="279"/>
                    <a:pt x="100" y="279"/>
                    <a:pt x="100" y="279"/>
                  </a:cubicBezTo>
                  <a:cubicBezTo>
                    <a:pt x="56" y="324"/>
                    <a:pt x="56" y="324"/>
                    <a:pt x="56" y="324"/>
                  </a:cubicBezTo>
                  <a:cubicBezTo>
                    <a:pt x="0" y="268"/>
                    <a:pt x="0" y="268"/>
                    <a:pt x="0" y="268"/>
                  </a:cubicBezTo>
                  <a:lnTo>
                    <a:pt x="45" y="224"/>
                  </a:lnTo>
                  <a:close/>
                  <a:moveTo>
                    <a:pt x="164" y="238"/>
                  </a:moveTo>
                  <a:cubicBezTo>
                    <a:pt x="187" y="238"/>
                    <a:pt x="211" y="229"/>
                    <a:pt x="230" y="210"/>
                  </a:cubicBezTo>
                  <a:cubicBezTo>
                    <a:pt x="245" y="194"/>
                    <a:pt x="255" y="175"/>
                    <a:pt x="258" y="156"/>
                  </a:cubicBezTo>
                  <a:cubicBezTo>
                    <a:pt x="264" y="133"/>
                    <a:pt x="270" y="99"/>
                    <a:pt x="306" y="50"/>
                  </a:cubicBezTo>
                  <a:cubicBezTo>
                    <a:pt x="310" y="52"/>
                    <a:pt x="316" y="51"/>
                    <a:pt x="319" y="47"/>
                  </a:cubicBezTo>
                  <a:cubicBezTo>
                    <a:pt x="325" y="42"/>
                    <a:pt x="325" y="33"/>
                    <a:pt x="319" y="28"/>
                  </a:cubicBezTo>
                  <a:cubicBezTo>
                    <a:pt x="317" y="25"/>
                    <a:pt x="313" y="24"/>
                    <a:pt x="310" y="24"/>
                  </a:cubicBezTo>
                  <a:cubicBezTo>
                    <a:pt x="204" y="129"/>
                    <a:pt x="204" y="129"/>
                    <a:pt x="204" y="129"/>
                  </a:cubicBezTo>
                  <a:cubicBezTo>
                    <a:pt x="208" y="138"/>
                    <a:pt x="207" y="148"/>
                    <a:pt x="200" y="155"/>
                  </a:cubicBezTo>
                  <a:cubicBezTo>
                    <a:pt x="191" y="163"/>
                    <a:pt x="177" y="163"/>
                    <a:pt x="169" y="155"/>
                  </a:cubicBezTo>
                  <a:cubicBezTo>
                    <a:pt x="160" y="146"/>
                    <a:pt x="160" y="132"/>
                    <a:pt x="169" y="124"/>
                  </a:cubicBezTo>
                  <a:cubicBezTo>
                    <a:pt x="176" y="117"/>
                    <a:pt x="187" y="116"/>
                    <a:pt x="195" y="121"/>
                  </a:cubicBezTo>
                  <a:cubicBezTo>
                    <a:pt x="301" y="15"/>
                    <a:pt x="301" y="15"/>
                    <a:pt x="301" y="15"/>
                  </a:cubicBezTo>
                  <a:cubicBezTo>
                    <a:pt x="301" y="12"/>
                    <a:pt x="300" y="8"/>
                    <a:pt x="297" y="5"/>
                  </a:cubicBezTo>
                  <a:cubicBezTo>
                    <a:pt x="292" y="0"/>
                    <a:pt x="283" y="0"/>
                    <a:pt x="278" y="5"/>
                  </a:cubicBezTo>
                  <a:cubicBezTo>
                    <a:pt x="274" y="9"/>
                    <a:pt x="273" y="14"/>
                    <a:pt x="275" y="19"/>
                  </a:cubicBezTo>
                  <a:cubicBezTo>
                    <a:pt x="221" y="58"/>
                    <a:pt x="185" y="61"/>
                    <a:pt x="162" y="68"/>
                  </a:cubicBezTo>
                  <a:cubicBezTo>
                    <a:pt x="145" y="72"/>
                    <a:pt x="129" y="81"/>
                    <a:pt x="115" y="95"/>
                  </a:cubicBezTo>
                  <a:cubicBezTo>
                    <a:pt x="96" y="113"/>
                    <a:pt x="87" y="137"/>
                    <a:pt x="86" y="160"/>
                  </a:cubicBezTo>
                  <a:cubicBezTo>
                    <a:pt x="39" y="198"/>
                    <a:pt x="39" y="198"/>
                    <a:pt x="39" y="198"/>
                  </a:cubicBezTo>
                  <a:cubicBezTo>
                    <a:pt x="126" y="285"/>
                    <a:pt x="126" y="285"/>
                    <a:pt x="126" y="285"/>
                  </a:cubicBezTo>
                  <a:lnTo>
                    <a:pt x="164"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5" name="Freeform 49"/>
            <p:cNvSpPr>
              <a:spLocks noEditPoints="1"/>
            </p:cNvSpPr>
            <p:nvPr/>
          </p:nvSpPr>
          <p:spPr bwMode="auto">
            <a:xfrm>
              <a:off x="4852989" y="2224089"/>
              <a:ext cx="849313" cy="850900"/>
            </a:xfrm>
            <a:custGeom>
              <a:avLst/>
              <a:gdLst>
                <a:gd name="T0" fmla="*/ 535 w 535"/>
                <a:gd name="T1" fmla="*/ 536 h 536"/>
                <a:gd name="T2" fmla="*/ 0 w 535"/>
                <a:gd name="T3" fmla="*/ 536 h 536"/>
                <a:gd name="T4" fmla="*/ 0 w 535"/>
                <a:gd name="T5" fmla="*/ 0 h 536"/>
                <a:gd name="T6" fmla="*/ 535 w 535"/>
                <a:gd name="T7" fmla="*/ 0 h 536"/>
                <a:gd name="T8" fmla="*/ 535 w 535"/>
                <a:gd name="T9" fmla="*/ 536 h 536"/>
                <a:gd name="T10" fmla="*/ 10 w 535"/>
                <a:gd name="T11" fmla="*/ 525 h 536"/>
                <a:gd name="T12" fmla="*/ 525 w 535"/>
                <a:gd name="T13" fmla="*/ 525 h 536"/>
                <a:gd name="T14" fmla="*/ 525 w 535"/>
                <a:gd name="T15" fmla="*/ 11 h 536"/>
                <a:gd name="T16" fmla="*/ 10 w 535"/>
                <a:gd name="T17" fmla="*/ 11 h 536"/>
                <a:gd name="T18" fmla="*/ 10 w 535"/>
                <a:gd name="T19" fmla="*/ 52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536">
                  <a:moveTo>
                    <a:pt x="535" y="536"/>
                  </a:moveTo>
                  <a:lnTo>
                    <a:pt x="0" y="536"/>
                  </a:lnTo>
                  <a:lnTo>
                    <a:pt x="0" y="0"/>
                  </a:lnTo>
                  <a:lnTo>
                    <a:pt x="535" y="0"/>
                  </a:lnTo>
                  <a:lnTo>
                    <a:pt x="535" y="536"/>
                  </a:lnTo>
                  <a:close/>
                  <a:moveTo>
                    <a:pt x="10" y="525"/>
                  </a:moveTo>
                  <a:lnTo>
                    <a:pt x="525" y="525"/>
                  </a:lnTo>
                  <a:lnTo>
                    <a:pt x="525" y="11"/>
                  </a:lnTo>
                  <a:lnTo>
                    <a:pt x="10" y="11"/>
                  </a:lnTo>
                  <a:lnTo>
                    <a:pt x="10" y="5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6" name="Rectangle 50"/>
            <p:cNvSpPr>
              <a:spLocks noChangeArrowheads="1"/>
            </p:cNvSpPr>
            <p:nvPr/>
          </p:nvSpPr>
          <p:spPr bwMode="auto">
            <a:xfrm>
              <a:off x="5634039" y="2181226"/>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7" name="Freeform 51"/>
            <p:cNvSpPr>
              <a:spLocks noEditPoints="1"/>
            </p:cNvSpPr>
            <p:nvPr/>
          </p:nvSpPr>
          <p:spPr bwMode="auto">
            <a:xfrm>
              <a:off x="56276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8" name="Rectangle 52"/>
            <p:cNvSpPr>
              <a:spLocks noChangeArrowheads="1"/>
            </p:cNvSpPr>
            <p:nvPr/>
          </p:nvSpPr>
          <p:spPr bwMode="auto">
            <a:xfrm>
              <a:off x="5634039" y="3014664"/>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79" name="Freeform 53"/>
            <p:cNvSpPr>
              <a:spLocks noEditPoints="1"/>
            </p:cNvSpPr>
            <p:nvPr/>
          </p:nvSpPr>
          <p:spPr bwMode="auto">
            <a:xfrm>
              <a:off x="56276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0" name="Rectangle 54"/>
            <p:cNvSpPr>
              <a:spLocks noChangeArrowheads="1"/>
            </p:cNvSpPr>
            <p:nvPr/>
          </p:nvSpPr>
          <p:spPr bwMode="auto">
            <a:xfrm>
              <a:off x="4808539" y="3014664"/>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1" name="Freeform 55"/>
            <p:cNvSpPr>
              <a:spLocks noEditPoints="1"/>
            </p:cNvSpPr>
            <p:nvPr/>
          </p:nvSpPr>
          <p:spPr bwMode="auto">
            <a:xfrm>
              <a:off x="48021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2" name="Rectangle 56"/>
            <p:cNvSpPr>
              <a:spLocks noChangeArrowheads="1"/>
            </p:cNvSpPr>
            <p:nvPr/>
          </p:nvSpPr>
          <p:spPr bwMode="auto">
            <a:xfrm>
              <a:off x="4808539" y="2181226"/>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3" name="Freeform 57"/>
            <p:cNvSpPr>
              <a:spLocks noEditPoints="1"/>
            </p:cNvSpPr>
            <p:nvPr/>
          </p:nvSpPr>
          <p:spPr bwMode="auto">
            <a:xfrm>
              <a:off x="48021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4" name="Rectangle 58"/>
            <p:cNvSpPr>
              <a:spLocks noChangeArrowheads="1"/>
            </p:cNvSpPr>
            <p:nvPr/>
          </p:nvSpPr>
          <p:spPr bwMode="auto">
            <a:xfrm>
              <a:off x="5235576" y="2190751"/>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5" name="Freeform 59"/>
            <p:cNvSpPr>
              <a:spLocks noEditPoints="1"/>
            </p:cNvSpPr>
            <p:nvPr/>
          </p:nvSpPr>
          <p:spPr bwMode="auto">
            <a:xfrm>
              <a:off x="5230814" y="2184401"/>
              <a:ext cx="93663" cy="96838"/>
            </a:xfrm>
            <a:custGeom>
              <a:avLst/>
              <a:gdLst>
                <a:gd name="T0" fmla="*/ 59 w 59"/>
                <a:gd name="T1" fmla="*/ 61 h 61"/>
                <a:gd name="T2" fmla="*/ 0 w 59"/>
                <a:gd name="T3" fmla="*/ 61 h 61"/>
                <a:gd name="T4" fmla="*/ 0 w 59"/>
                <a:gd name="T5" fmla="*/ 0 h 61"/>
                <a:gd name="T6" fmla="*/ 59 w 59"/>
                <a:gd name="T7" fmla="*/ 0 h 61"/>
                <a:gd name="T8" fmla="*/ 59 w 59"/>
                <a:gd name="T9" fmla="*/ 61 h 61"/>
                <a:gd name="T10" fmla="*/ 6 w 59"/>
                <a:gd name="T11" fmla="*/ 53 h 61"/>
                <a:gd name="T12" fmla="*/ 52 w 59"/>
                <a:gd name="T13" fmla="*/ 53 h 61"/>
                <a:gd name="T14" fmla="*/ 52 w 59"/>
                <a:gd name="T15" fmla="*/ 8 h 61"/>
                <a:gd name="T16" fmla="*/ 6 w 59"/>
                <a:gd name="T17" fmla="*/ 8 h 61"/>
                <a:gd name="T18" fmla="*/ 6 w 59"/>
                <a:gd name="T19"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1">
                  <a:moveTo>
                    <a:pt x="59" y="61"/>
                  </a:moveTo>
                  <a:lnTo>
                    <a:pt x="0" y="61"/>
                  </a:lnTo>
                  <a:lnTo>
                    <a:pt x="0" y="0"/>
                  </a:lnTo>
                  <a:lnTo>
                    <a:pt x="59" y="0"/>
                  </a:lnTo>
                  <a:lnTo>
                    <a:pt x="59" y="61"/>
                  </a:lnTo>
                  <a:close/>
                  <a:moveTo>
                    <a:pt x="6" y="53"/>
                  </a:moveTo>
                  <a:lnTo>
                    <a:pt x="52" y="53"/>
                  </a:lnTo>
                  <a:lnTo>
                    <a:pt x="52" y="8"/>
                  </a:lnTo>
                  <a:lnTo>
                    <a:pt x="6" y="8"/>
                  </a:lnTo>
                  <a:lnTo>
                    <a:pt x="6"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6" name="Rectangle 60"/>
            <p:cNvSpPr>
              <a:spLocks noChangeArrowheads="1"/>
            </p:cNvSpPr>
            <p:nvPr/>
          </p:nvSpPr>
          <p:spPr bwMode="auto">
            <a:xfrm>
              <a:off x="5230814" y="3024189"/>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7" name="Freeform 61"/>
            <p:cNvSpPr>
              <a:spLocks noEditPoints="1"/>
            </p:cNvSpPr>
            <p:nvPr/>
          </p:nvSpPr>
          <p:spPr bwMode="auto">
            <a:xfrm>
              <a:off x="5224464" y="3019426"/>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8 w 60"/>
                <a:gd name="T11" fmla="*/ 53 h 60"/>
                <a:gd name="T12" fmla="*/ 53 w 60"/>
                <a:gd name="T13" fmla="*/ 53 h 60"/>
                <a:gd name="T14" fmla="*/ 53 w 60"/>
                <a:gd name="T15" fmla="*/ 7 h 60"/>
                <a:gd name="T16" fmla="*/ 8 w 60"/>
                <a:gd name="T17" fmla="*/ 7 h 60"/>
                <a:gd name="T18" fmla="*/ 8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8" y="53"/>
                  </a:moveTo>
                  <a:lnTo>
                    <a:pt x="53" y="53"/>
                  </a:lnTo>
                  <a:lnTo>
                    <a:pt x="53" y="7"/>
                  </a:lnTo>
                  <a:lnTo>
                    <a:pt x="8" y="7"/>
                  </a:lnTo>
                  <a:lnTo>
                    <a:pt x="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8" name="Rectangle 62"/>
            <p:cNvSpPr>
              <a:spLocks noChangeArrowheads="1"/>
            </p:cNvSpPr>
            <p:nvPr/>
          </p:nvSpPr>
          <p:spPr bwMode="auto">
            <a:xfrm>
              <a:off x="48180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89" name="Freeform 63"/>
            <p:cNvSpPr>
              <a:spLocks noEditPoints="1"/>
            </p:cNvSpPr>
            <p:nvPr/>
          </p:nvSpPr>
          <p:spPr bwMode="auto">
            <a:xfrm>
              <a:off x="48133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2 w 60"/>
                <a:gd name="T13" fmla="*/ 53 h 60"/>
                <a:gd name="T14" fmla="*/ 52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2" y="53"/>
                  </a:lnTo>
                  <a:lnTo>
                    <a:pt x="52"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0" name="Rectangle 64"/>
            <p:cNvSpPr>
              <a:spLocks noChangeArrowheads="1"/>
            </p:cNvSpPr>
            <p:nvPr/>
          </p:nvSpPr>
          <p:spPr bwMode="auto">
            <a:xfrm>
              <a:off x="56435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1" name="Freeform 65"/>
            <p:cNvSpPr>
              <a:spLocks noEditPoints="1"/>
            </p:cNvSpPr>
            <p:nvPr/>
          </p:nvSpPr>
          <p:spPr bwMode="auto">
            <a:xfrm>
              <a:off x="56388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3 w 60"/>
                <a:gd name="T13" fmla="*/ 53 h 60"/>
                <a:gd name="T14" fmla="*/ 53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3" y="53"/>
                  </a:lnTo>
                  <a:lnTo>
                    <a:pt x="53"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192" name="Oval 1"/>
          <p:cNvSpPr/>
          <p:nvPr/>
        </p:nvSpPr>
        <p:spPr bwMode="auto">
          <a:xfrm>
            <a:off x="740926" y="2118412"/>
            <a:ext cx="1596095" cy="1596093"/>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defTabSz="1285829" fontAlgn="auto">
              <a:spcBef>
                <a:spcPts val="0"/>
              </a:spcBef>
              <a:spcAft>
                <a:spcPts val="0"/>
              </a:spcAft>
              <a:defRPr/>
            </a:pPr>
            <a:endParaRPr lang="en-AU" sz="1406" kern="0">
              <a:solidFill>
                <a:srgbClr val="FFFFFF"/>
              </a:solidFill>
              <a:latin typeface="Open Sans"/>
              <a:ea typeface="MS PGothic" pitchFamily="34" charset="-128"/>
            </a:endParaRPr>
          </a:p>
        </p:txBody>
      </p:sp>
      <p:grpSp>
        <p:nvGrpSpPr>
          <p:cNvPr id="193" name="Group 61"/>
          <p:cNvGrpSpPr/>
          <p:nvPr/>
        </p:nvGrpSpPr>
        <p:grpSpPr bwMode="auto">
          <a:xfrm>
            <a:off x="1072110" y="2573281"/>
            <a:ext cx="942911" cy="668720"/>
            <a:chOff x="4760914" y="687389"/>
            <a:chExt cx="982663" cy="696913"/>
          </a:xfrm>
          <a:solidFill>
            <a:srgbClr val="FFFFFF"/>
          </a:solidFill>
        </p:grpSpPr>
        <p:sp>
          <p:nvSpPr>
            <p:cNvPr id="194" name="Freeform 16"/>
            <p:cNvSpPr>
              <a:spLocks noEditPoints="1"/>
            </p:cNvSpPr>
            <p:nvPr/>
          </p:nvSpPr>
          <p:spPr bwMode="auto">
            <a:xfrm>
              <a:off x="4849814" y="833439"/>
              <a:ext cx="844550" cy="550863"/>
            </a:xfrm>
            <a:custGeom>
              <a:avLst/>
              <a:gdLst>
                <a:gd name="T0" fmla="*/ 427 w 432"/>
                <a:gd name="T1" fmla="*/ 129 h 281"/>
                <a:gd name="T2" fmla="*/ 216 w 432"/>
                <a:gd name="T3" fmla="*/ 0 h 281"/>
                <a:gd name="T4" fmla="*/ 5 w 432"/>
                <a:gd name="T5" fmla="*/ 129 h 281"/>
                <a:gd name="T6" fmla="*/ 5 w 432"/>
                <a:gd name="T7" fmla="*/ 152 h 281"/>
                <a:gd name="T8" fmla="*/ 216 w 432"/>
                <a:gd name="T9" fmla="*/ 281 h 281"/>
                <a:gd name="T10" fmla="*/ 427 w 432"/>
                <a:gd name="T11" fmla="*/ 152 h 281"/>
                <a:gd name="T12" fmla="*/ 427 w 432"/>
                <a:gd name="T13" fmla="*/ 129 h 281"/>
                <a:gd name="T14" fmla="*/ 216 w 432"/>
                <a:gd name="T15" fmla="*/ 242 h 281"/>
                <a:gd name="T16" fmla="*/ 45 w 432"/>
                <a:gd name="T17" fmla="*/ 141 h 281"/>
                <a:gd name="T18" fmla="*/ 57 w 432"/>
                <a:gd name="T19" fmla="*/ 129 h 281"/>
                <a:gd name="T20" fmla="*/ 150 w 432"/>
                <a:gd name="T21" fmla="*/ 57 h 281"/>
                <a:gd name="T22" fmla="*/ 216 w 432"/>
                <a:gd name="T23" fmla="*/ 37 h 281"/>
                <a:gd name="T24" fmla="*/ 282 w 432"/>
                <a:gd name="T25" fmla="*/ 56 h 281"/>
                <a:gd name="T26" fmla="*/ 375 w 432"/>
                <a:gd name="T27" fmla="*/ 129 h 281"/>
                <a:gd name="T28" fmla="*/ 387 w 432"/>
                <a:gd name="T29" fmla="*/ 141 h 281"/>
                <a:gd name="T30" fmla="*/ 216 w 432"/>
                <a:gd name="T31" fmla="*/ 24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2" h="281">
                  <a:moveTo>
                    <a:pt x="427" y="129"/>
                  </a:moveTo>
                  <a:cubicBezTo>
                    <a:pt x="424" y="123"/>
                    <a:pt x="333" y="0"/>
                    <a:pt x="216" y="0"/>
                  </a:cubicBezTo>
                  <a:cubicBezTo>
                    <a:pt x="100" y="0"/>
                    <a:pt x="9" y="123"/>
                    <a:pt x="5" y="129"/>
                  </a:cubicBezTo>
                  <a:cubicBezTo>
                    <a:pt x="0" y="136"/>
                    <a:pt x="0" y="145"/>
                    <a:pt x="5" y="152"/>
                  </a:cubicBezTo>
                  <a:cubicBezTo>
                    <a:pt x="9" y="158"/>
                    <a:pt x="100" y="281"/>
                    <a:pt x="216" y="281"/>
                  </a:cubicBezTo>
                  <a:cubicBezTo>
                    <a:pt x="333" y="281"/>
                    <a:pt x="424" y="157"/>
                    <a:pt x="427" y="152"/>
                  </a:cubicBezTo>
                  <a:cubicBezTo>
                    <a:pt x="432" y="145"/>
                    <a:pt x="432" y="136"/>
                    <a:pt x="427" y="129"/>
                  </a:cubicBezTo>
                  <a:close/>
                  <a:moveTo>
                    <a:pt x="216" y="242"/>
                  </a:moveTo>
                  <a:cubicBezTo>
                    <a:pt x="129" y="242"/>
                    <a:pt x="45" y="141"/>
                    <a:pt x="45" y="141"/>
                  </a:cubicBezTo>
                  <a:cubicBezTo>
                    <a:pt x="45" y="141"/>
                    <a:pt x="50" y="136"/>
                    <a:pt x="57" y="129"/>
                  </a:cubicBezTo>
                  <a:cubicBezTo>
                    <a:pt x="77" y="107"/>
                    <a:pt x="110" y="76"/>
                    <a:pt x="150" y="57"/>
                  </a:cubicBezTo>
                  <a:cubicBezTo>
                    <a:pt x="171" y="45"/>
                    <a:pt x="194" y="37"/>
                    <a:pt x="216" y="37"/>
                  </a:cubicBezTo>
                  <a:cubicBezTo>
                    <a:pt x="238" y="37"/>
                    <a:pt x="261" y="45"/>
                    <a:pt x="282" y="56"/>
                  </a:cubicBezTo>
                  <a:cubicBezTo>
                    <a:pt x="322" y="75"/>
                    <a:pt x="355" y="107"/>
                    <a:pt x="375" y="129"/>
                  </a:cubicBezTo>
                  <a:cubicBezTo>
                    <a:pt x="383" y="136"/>
                    <a:pt x="387" y="141"/>
                    <a:pt x="387" y="141"/>
                  </a:cubicBezTo>
                  <a:cubicBezTo>
                    <a:pt x="387" y="141"/>
                    <a:pt x="303" y="242"/>
                    <a:pt x="216"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5" name="Freeform 17"/>
            <p:cNvSpPr>
              <a:spLocks noEditPoints="1"/>
            </p:cNvSpPr>
            <p:nvPr/>
          </p:nvSpPr>
          <p:spPr bwMode="auto">
            <a:xfrm>
              <a:off x="5068889" y="908051"/>
              <a:ext cx="400050" cy="401638"/>
            </a:xfrm>
            <a:custGeom>
              <a:avLst/>
              <a:gdLst>
                <a:gd name="T0" fmla="*/ 102 w 205"/>
                <a:gd name="T1" fmla="*/ 0 h 205"/>
                <a:gd name="T2" fmla="*/ 0 w 205"/>
                <a:gd name="T3" fmla="*/ 102 h 205"/>
                <a:gd name="T4" fmla="*/ 102 w 205"/>
                <a:gd name="T5" fmla="*/ 205 h 205"/>
                <a:gd name="T6" fmla="*/ 205 w 205"/>
                <a:gd name="T7" fmla="*/ 102 h 205"/>
                <a:gd name="T8" fmla="*/ 102 w 205"/>
                <a:gd name="T9" fmla="*/ 0 h 205"/>
                <a:gd name="T10" fmla="*/ 68 w 205"/>
                <a:gd name="T11" fmla="*/ 113 h 205"/>
                <a:gd name="T12" fmla="*/ 54 w 205"/>
                <a:gd name="T13" fmla="*/ 135 h 205"/>
                <a:gd name="T14" fmla="*/ 50 w 205"/>
                <a:gd name="T15" fmla="*/ 136 h 205"/>
                <a:gd name="T16" fmla="*/ 32 w 205"/>
                <a:gd name="T17" fmla="*/ 122 h 205"/>
                <a:gd name="T18" fmla="*/ 44 w 205"/>
                <a:gd name="T19" fmla="*/ 53 h 205"/>
                <a:gd name="T20" fmla="*/ 93 w 205"/>
                <a:gd name="T21" fmla="*/ 26 h 205"/>
                <a:gd name="T22" fmla="*/ 93 w 205"/>
                <a:gd name="T23" fmla="*/ 26 h 205"/>
                <a:gd name="T24" fmla="*/ 112 w 205"/>
                <a:gd name="T25" fmla="*/ 44 h 205"/>
                <a:gd name="T26" fmla="*/ 94 w 205"/>
                <a:gd name="T27" fmla="*/ 62 h 205"/>
                <a:gd name="T28" fmla="*/ 72 w 205"/>
                <a:gd name="T29" fmla="*/ 77 h 205"/>
                <a:gd name="T30" fmla="*/ 68 w 205"/>
                <a:gd name="T31" fmla="*/ 113 h 205"/>
                <a:gd name="T32" fmla="*/ 141 w 205"/>
                <a:gd name="T33" fmla="*/ 118 h 205"/>
                <a:gd name="T34" fmla="*/ 164 w 205"/>
                <a:gd name="T35" fmla="*/ 141 h 205"/>
                <a:gd name="T36" fmla="*/ 141 w 205"/>
                <a:gd name="T37" fmla="*/ 164 h 205"/>
                <a:gd name="T38" fmla="*/ 118 w 205"/>
                <a:gd name="T39" fmla="*/ 141 h 205"/>
                <a:gd name="T40" fmla="*/ 141 w 205"/>
                <a:gd name="T41"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5" h="205">
                  <a:moveTo>
                    <a:pt x="102" y="0"/>
                  </a:moveTo>
                  <a:cubicBezTo>
                    <a:pt x="46" y="0"/>
                    <a:pt x="0" y="46"/>
                    <a:pt x="0" y="102"/>
                  </a:cubicBezTo>
                  <a:cubicBezTo>
                    <a:pt x="0" y="159"/>
                    <a:pt x="46" y="205"/>
                    <a:pt x="102" y="205"/>
                  </a:cubicBezTo>
                  <a:cubicBezTo>
                    <a:pt x="159" y="205"/>
                    <a:pt x="205" y="159"/>
                    <a:pt x="205" y="102"/>
                  </a:cubicBezTo>
                  <a:cubicBezTo>
                    <a:pt x="205" y="46"/>
                    <a:pt x="159" y="0"/>
                    <a:pt x="102" y="0"/>
                  </a:cubicBezTo>
                  <a:close/>
                  <a:moveTo>
                    <a:pt x="68" y="113"/>
                  </a:moveTo>
                  <a:cubicBezTo>
                    <a:pt x="70" y="123"/>
                    <a:pt x="64" y="133"/>
                    <a:pt x="54" y="135"/>
                  </a:cubicBezTo>
                  <a:cubicBezTo>
                    <a:pt x="53" y="136"/>
                    <a:pt x="51" y="136"/>
                    <a:pt x="50" y="136"/>
                  </a:cubicBezTo>
                  <a:cubicBezTo>
                    <a:pt x="41" y="136"/>
                    <a:pt x="34" y="130"/>
                    <a:pt x="32" y="122"/>
                  </a:cubicBezTo>
                  <a:cubicBezTo>
                    <a:pt x="24" y="88"/>
                    <a:pt x="34" y="66"/>
                    <a:pt x="44" y="53"/>
                  </a:cubicBezTo>
                  <a:cubicBezTo>
                    <a:pt x="58" y="35"/>
                    <a:pt x="80" y="26"/>
                    <a:pt x="93" y="26"/>
                  </a:cubicBezTo>
                  <a:cubicBezTo>
                    <a:pt x="93" y="26"/>
                    <a:pt x="93" y="26"/>
                    <a:pt x="93" y="26"/>
                  </a:cubicBezTo>
                  <a:cubicBezTo>
                    <a:pt x="104" y="26"/>
                    <a:pt x="112" y="34"/>
                    <a:pt x="112" y="44"/>
                  </a:cubicBezTo>
                  <a:cubicBezTo>
                    <a:pt x="112" y="54"/>
                    <a:pt x="104" y="62"/>
                    <a:pt x="94" y="62"/>
                  </a:cubicBezTo>
                  <a:cubicBezTo>
                    <a:pt x="90" y="63"/>
                    <a:pt x="79" y="67"/>
                    <a:pt x="72" y="77"/>
                  </a:cubicBezTo>
                  <a:cubicBezTo>
                    <a:pt x="65" y="86"/>
                    <a:pt x="64" y="99"/>
                    <a:pt x="68" y="113"/>
                  </a:cubicBezTo>
                  <a:close/>
                  <a:moveTo>
                    <a:pt x="141" y="118"/>
                  </a:moveTo>
                  <a:cubicBezTo>
                    <a:pt x="154" y="118"/>
                    <a:pt x="164" y="128"/>
                    <a:pt x="164" y="141"/>
                  </a:cubicBezTo>
                  <a:cubicBezTo>
                    <a:pt x="164" y="153"/>
                    <a:pt x="154" y="164"/>
                    <a:pt x="141" y="164"/>
                  </a:cubicBezTo>
                  <a:cubicBezTo>
                    <a:pt x="128" y="164"/>
                    <a:pt x="118" y="153"/>
                    <a:pt x="118" y="141"/>
                  </a:cubicBezTo>
                  <a:cubicBezTo>
                    <a:pt x="118" y="128"/>
                    <a:pt x="128" y="118"/>
                    <a:pt x="141"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6" name="Freeform 18"/>
            <p:cNvSpPr>
              <a:spLocks/>
            </p:cNvSpPr>
            <p:nvPr/>
          </p:nvSpPr>
          <p:spPr bwMode="auto">
            <a:xfrm>
              <a:off x="4760914" y="933451"/>
              <a:ext cx="114300" cy="88900"/>
            </a:xfrm>
            <a:custGeom>
              <a:avLst/>
              <a:gdLst>
                <a:gd name="T0" fmla="*/ 63 w 72"/>
                <a:gd name="T1" fmla="*/ 56 h 56"/>
                <a:gd name="T2" fmla="*/ 0 w 72"/>
                <a:gd name="T3" fmla="*/ 11 h 56"/>
                <a:gd name="T4" fmla="*/ 9 w 72"/>
                <a:gd name="T5" fmla="*/ 0 h 56"/>
                <a:gd name="T6" fmla="*/ 72 w 72"/>
                <a:gd name="T7" fmla="*/ 45 h 56"/>
                <a:gd name="T8" fmla="*/ 63 w 72"/>
                <a:gd name="T9" fmla="*/ 56 h 56"/>
              </a:gdLst>
              <a:ahLst/>
              <a:cxnLst>
                <a:cxn ang="0">
                  <a:pos x="T0" y="T1"/>
                </a:cxn>
                <a:cxn ang="0">
                  <a:pos x="T2" y="T3"/>
                </a:cxn>
                <a:cxn ang="0">
                  <a:pos x="T4" y="T5"/>
                </a:cxn>
                <a:cxn ang="0">
                  <a:pos x="T6" y="T7"/>
                </a:cxn>
                <a:cxn ang="0">
                  <a:pos x="T8" y="T9"/>
                </a:cxn>
              </a:cxnLst>
              <a:rect l="0" t="0" r="r" b="b"/>
              <a:pathLst>
                <a:path w="72" h="56">
                  <a:moveTo>
                    <a:pt x="63" y="56"/>
                  </a:moveTo>
                  <a:lnTo>
                    <a:pt x="0" y="11"/>
                  </a:lnTo>
                  <a:lnTo>
                    <a:pt x="9" y="0"/>
                  </a:lnTo>
                  <a:lnTo>
                    <a:pt x="72" y="45"/>
                  </a:lnTo>
                  <a:lnTo>
                    <a:pt x="63"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7" name="Freeform 19"/>
            <p:cNvSpPr>
              <a:spLocks/>
            </p:cNvSpPr>
            <p:nvPr/>
          </p:nvSpPr>
          <p:spPr bwMode="auto">
            <a:xfrm>
              <a:off x="4832351" y="855664"/>
              <a:ext cx="104775" cy="106363"/>
            </a:xfrm>
            <a:custGeom>
              <a:avLst/>
              <a:gdLst>
                <a:gd name="T0" fmla="*/ 57 w 66"/>
                <a:gd name="T1" fmla="*/ 67 h 67"/>
                <a:gd name="T2" fmla="*/ 0 w 66"/>
                <a:gd name="T3" fmla="*/ 9 h 67"/>
                <a:gd name="T4" fmla="*/ 9 w 66"/>
                <a:gd name="T5" fmla="*/ 0 h 67"/>
                <a:gd name="T6" fmla="*/ 66 w 66"/>
                <a:gd name="T7" fmla="*/ 57 h 67"/>
                <a:gd name="T8" fmla="*/ 57 w 66"/>
                <a:gd name="T9" fmla="*/ 67 h 67"/>
              </a:gdLst>
              <a:ahLst/>
              <a:cxnLst>
                <a:cxn ang="0">
                  <a:pos x="T0" y="T1"/>
                </a:cxn>
                <a:cxn ang="0">
                  <a:pos x="T2" y="T3"/>
                </a:cxn>
                <a:cxn ang="0">
                  <a:pos x="T4" y="T5"/>
                </a:cxn>
                <a:cxn ang="0">
                  <a:pos x="T6" y="T7"/>
                </a:cxn>
                <a:cxn ang="0">
                  <a:pos x="T8" y="T9"/>
                </a:cxn>
              </a:cxnLst>
              <a:rect l="0" t="0" r="r" b="b"/>
              <a:pathLst>
                <a:path w="66" h="67">
                  <a:moveTo>
                    <a:pt x="57" y="67"/>
                  </a:moveTo>
                  <a:lnTo>
                    <a:pt x="0" y="9"/>
                  </a:lnTo>
                  <a:lnTo>
                    <a:pt x="9" y="0"/>
                  </a:lnTo>
                  <a:lnTo>
                    <a:pt x="66" y="57"/>
                  </a:lnTo>
                  <a:lnTo>
                    <a:pt x="57"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8" name="Freeform 20"/>
            <p:cNvSpPr>
              <a:spLocks/>
            </p:cNvSpPr>
            <p:nvPr/>
          </p:nvSpPr>
          <p:spPr bwMode="auto">
            <a:xfrm>
              <a:off x="4911726" y="804864"/>
              <a:ext cx="90488" cy="109538"/>
            </a:xfrm>
            <a:custGeom>
              <a:avLst/>
              <a:gdLst>
                <a:gd name="T0" fmla="*/ 46 w 57"/>
                <a:gd name="T1" fmla="*/ 69 h 69"/>
                <a:gd name="T2" fmla="*/ 0 w 57"/>
                <a:gd name="T3" fmla="*/ 7 h 69"/>
                <a:gd name="T4" fmla="*/ 10 w 57"/>
                <a:gd name="T5" fmla="*/ 0 h 69"/>
                <a:gd name="T6" fmla="*/ 57 w 57"/>
                <a:gd name="T7" fmla="*/ 62 h 69"/>
                <a:gd name="T8" fmla="*/ 46 w 57"/>
                <a:gd name="T9" fmla="*/ 69 h 69"/>
              </a:gdLst>
              <a:ahLst/>
              <a:cxnLst>
                <a:cxn ang="0">
                  <a:pos x="T0" y="T1"/>
                </a:cxn>
                <a:cxn ang="0">
                  <a:pos x="T2" y="T3"/>
                </a:cxn>
                <a:cxn ang="0">
                  <a:pos x="T4" y="T5"/>
                </a:cxn>
                <a:cxn ang="0">
                  <a:pos x="T6" y="T7"/>
                </a:cxn>
                <a:cxn ang="0">
                  <a:pos x="T8" y="T9"/>
                </a:cxn>
              </a:cxnLst>
              <a:rect l="0" t="0" r="r" b="b"/>
              <a:pathLst>
                <a:path w="57" h="69">
                  <a:moveTo>
                    <a:pt x="46" y="69"/>
                  </a:moveTo>
                  <a:lnTo>
                    <a:pt x="0" y="7"/>
                  </a:lnTo>
                  <a:lnTo>
                    <a:pt x="10" y="0"/>
                  </a:lnTo>
                  <a:lnTo>
                    <a:pt x="57" y="62"/>
                  </a:ln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199" name="Freeform 21"/>
            <p:cNvSpPr>
              <a:spLocks/>
            </p:cNvSpPr>
            <p:nvPr/>
          </p:nvSpPr>
          <p:spPr bwMode="auto">
            <a:xfrm>
              <a:off x="4994276" y="752476"/>
              <a:ext cx="76200" cy="117475"/>
            </a:xfrm>
            <a:custGeom>
              <a:avLst/>
              <a:gdLst>
                <a:gd name="T0" fmla="*/ 37 w 48"/>
                <a:gd name="T1" fmla="*/ 74 h 74"/>
                <a:gd name="T2" fmla="*/ 0 w 48"/>
                <a:gd name="T3" fmla="*/ 6 h 74"/>
                <a:gd name="T4" fmla="*/ 11 w 48"/>
                <a:gd name="T5" fmla="*/ 0 h 74"/>
                <a:gd name="T6" fmla="*/ 48 w 48"/>
                <a:gd name="T7" fmla="*/ 67 h 74"/>
                <a:gd name="T8" fmla="*/ 37 w 48"/>
                <a:gd name="T9" fmla="*/ 74 h 74"/>
              </a:gdLst>
              <a:ahLst/>
              <a:cxnLst>
                <a:cxn ang="0">
                  <a:pos x="T0" y="T1"/>
                </a:cxn>
                <a:cxn ang="0">
                  <a:pos x="T2" y="T3"/>
                </a:cxn>
                <a:cxn ang="0">
                  <a:pos x="T4" y="T5"/>
                </a:cxn>
                <a:cxn ang="0">
                  <a:pos x="T6" y="T7"/>
                </a:cxn>
                <a:cxn ang="0">
                  <a:pos x="T8" y="T9"/>
                </a:cxn>
              </a:cxnLst>
              <a:rect l="0" t="0" r="r" b="b"/>
              <a:pathLst>
                <a:path w="48" h="74">
                  <a:moveTo>
                    <a:pt x="37" y="74"/>
                  </a:moveTo>
                  <a:lnTo>
                    <a:pt x="0" y="6"/>
                  </a:lnTo>
                  <a:lnTo>
                    <a:pt x="11" y="0"/>
                  </a:lnTo>
                  <a:lnTo>
                    <a:pt x="48" y="67"/>
                  </a:lnTo>
                  <a:lnTo>
                    <a:pt x="37"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0" name="Freeform 22"/>
            <p:cNvSpPr>
              <a:spLocks/>
            </p:cNvSpPr>
            <p:nvPr/>
          </p:nvSpPr>
          <p:spPr bwMode="auto">
            <a:xfrm>
              <a:off x="5081589" y="709614"/>
              <a:ext cx="58738" cy="120650"/>
            </a:xfrm>
            <a:custGeom>
              <a:avLst/>
              <a:gdLst>
                <a:gd name="T0" fmla="*/ 25 w 37"/>
                <a:gd name="T1" fmla="*/ 76 h 76"/>
                <a:gd name="T2" fmla="*/ 0 w 37"/>
                <a:gd name="T3" fmla="*/ 4 h 76"/>
                <a:gd name="T4" fmla="*/ 13 w 37"/>
                <a:gd name="T5" fmla="*/ 0 h 76"/>
                <a:gd name="T6" fmla="*/ 37 w 37"/>
                <a:gd name="T7" fmla="*/ 72 h 76"/>
                <a:gd name="T8" fmla="*/ 25 w 37"/>
                <a:gd name="T9" fmla="*/ 76 h 76"/>
              </a:gdLst>
              <a:ahLst/>
              <a:cxnLst>
                <a:cxn ang="0">
                  <a:pos x="T0" y="T1"/>
                </a:cxn>
                <a:cxn ang="0">
                  <a:pos x="T2" y="T3"/>
                </a:cxn>
                <a:cxn ang="0">
                  <a:pos x="T4" y="T5"/>
                </a:cxn>
                <a:cxn ang="0">
                  <a:pos x="T6" y="T7"/>
                </a:cxn>
                <a:cxn ang="0">
                  <a:pos x="T8" y="T9"/>
                </a:cxn>
              </a:cxnLst>
              <a:rect l="0" t="0" r="r" b="b"/>
              <a:pathLst>
                <a:path w="37" h="76">
                  <a:moveTo>
                    <a:pt x="25" y="76"/>
                  </a:moveTo>
                  <a:lnTo>
                    <a:pt x="0" y="4"/>
                  </a:lnTo>
                  <a:lnTo>
                    <a:pt x="13" y="0"/>
                  </a:lnTo>
                  <a:lnTo>
                    <a:pt x="37" y="72"/>
                  </a:lnTo>
                  <a:lnTo>
                    <a:pt x="25"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1" name="Freeform 23"/>
            <p:cNvSpPr>
              <a:spLocks/>
            </p:cNvSpPr>
            <p:nvPr/>
          </p:nvSpPr>
          <p:spPr bwMode="auto">
            <a:xfrm>
              <a:off x="5180014" y="693739"/>
              <a:ext cx="39688" cy="119063"/>
            </a:xfrm>
            <a:custGeom>
              <a:avLst/>
              <a:gdLst>
                <a:gd name="T0" fmla="*/ 12 w 25"/>
                <a:gd name="T1" fmla="*/ 75 h 75"/>
                <a:gd name="T2" fmla="*/ 0 w 25"/>
                <a:gd name="T3" fmla="*/ 2 h 75"/>
                <a:gd name="T4" fmla="*/ 12 w 25"/>
                <a:gd name="T5" fmla="*/ 0 h 75"/>
                <a:gd name="T6" fmla="*/ 25 w 25"/>
                <a:gd name="T7" fmla="*/ 72 h 75"/>
                <a:gd name="T8" fmla="*/ 12 w 25"/>
                <a:gd name="T9" fmla="*/ 75 h 75"/>
              </a:gdLst>
              <a:ahLst/>
              <a:cxnLst>
                <a:cxn ang="0">
                  <a:pos x="T0" y="T1"/>
                </a:cxn>
                <a:cxn ang="0">
                  <a:pos x="T2" y="T3"/>
                </a:cxn>
                <a:cxn ang="0">
                  <a:pos x="T4" y="T5"/>
                </a:cxn>
                <a:cxn ang="0">
                  <a:pos x="T6" y="T7"/>
                </a:cxn>
                <a:cxn ang="0">
                  <a:pos x="T8" y="T9"/>
                </a:cxn>
              </a:cxnLst>
              <a:rect l="0" t="0" r="r" b="b"/>
              <a:pathLst>
                <a:path w="25" h="75">
                  <a:moveTo>
                    <a:pt x="12" y="75"/>
                  </a:moveTo>
                  <a:lnTo>
                    <a:pt x="0" y="2"/>
                  </a:lnTo>
                  <a:lnTo>
                    <a:pt x="12" y="0"/>
                  </a:lnTo>
                  <a:lnTo>
                    <a:pt x="25" y="72"/>
                  </a:lnTo>
                  <a:lnTo>
                    <a:pt x="12"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2" name="Freeform 24"/>
            <p:cNvSpPr>
              <a:spLocks/>
            </p:cNvSpPr>
            <p:nvPr/>
          </p:nvSpPr>
          <p:spPr bwMode="auto">
            <a:xfrm>
              <a:off x="5281614" y="687389"/>
              <a:ext cx="25400" cy="115888"/>
            </a:xfrm>
            <a:custGeom>
              <a:avLst/>
              <a:gdLst>
                <a:gd name="T0" fmla="*/ 12 w 16"/>
                <a:gd name="T1" fmla="*/ 73 h 73"/>
                <a:gd name="T2" fmla="*/ 0 w 16"/>
                <a:gd name="T3" fmla="*/ 73 h 73"/>
                <a:gd name="T4" fmla="*/ 4 w 16"/>
                <a:gd name="T5" fmla="*/ 0 h 73"/>
                <a:gd name="T6" fmla="*/ 16 w 16"/>
                <a:gd name="T7" fmla="*/ 0 h 73"/>
                <a:gd name="T8" fmla="*/ 12 w 16"/>
                <a:gd name="T9" fmla="*/ 73 h 73"/>
              </a:gdLst>
              <a:ahLst/>
              <a:cxnLst>
                <a:cxn ang="0">
                  <a:pos x="T0" y="T1"/>
                </a:cxn>
                <a:cxn ang="0">
                  <a:pos x="T2" y="T3"/>
                </a:cxn>
                <a:cxn ang="0">
                  <a:pos x="T4" y="T5"/>
                </a:cxn>
                <a:cxn ang="0">
                  <a:pos x="T6" y="T7"/>
                </a:cxn>
                <a:cxn ang="0">
                  <a:pos x="T8" y="T9"/>
                </a:cxn>
              </a:cxnLst>
              <a:rect l="0" t="0" r="r" b="b"/>
              <a:pathLst>
                <a:path w="16" h="73">
                  <a:moveTo>
                    <a:pt x="12" y="73"/>
                  </a:moveTo>
                  <a:lnTo>
                    <a:pt x="0" y="73"/>
                  </a:lnTo>
                  <a:lnTo>
                    <a:pt x="4" y="0"/>
                  </a:lnTo>
                  <a:lnTo>
                    <a:pt x="16" y="0"/>
                  </a:lnTo>
                  <a:lnTo>
                    <a:pt x="12"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3" name="Freeform 25"/>
            <p:cNvSpPr>
              <a:spLocks/>
            </p:cNvSpPr>
            <p:nvPr/>
          </p:nvSpPr>
          <p:spPr bwMode="auto">
            <a:xfrm>
              <a:off x="5356226" y="709614"/>
              <a:ext cx="53975" cy="112713"/>
            </a:xfrm>
            <a:custGeom>
              <a:avLst/>
              <a:gdLst>
                <a:gd name="T0" fmla="*/ 14 w 34"/>
                <a:gd name="T1" fmla="*/ 71 h 71"/>
                <a:gd name="T2" fmla="*/ 0 w 34"/>
                <a:gd name="T3" fmla="*/ 67 h 71"/>
                <a:gd name="T4" fmla="*/ 21 w 34"/>
                <a:gd name="T5" fmla="*/ 0 h 71"/>
                <a:gd name="T6" fmla="*/ 34 w 34"/>
                <a:gd name="T7" fmla="*/ 3 h 71"/>
                <a:gd name="T8" fmla="*/ 14 w 34"/>
                <a:gd name="T9" fmla="*/ 71 h 71"/>
              </a:gdLst>
              <a:ahLst/>
              <a:cxnLst>
                <a:cxn ang="0">
                  <a:pos x="T0" y="T1"/>
                </a:cxn>
                <a:cxn ang="0">
                  <a:pos x="T2" y="T3"/>
                </a:cxn>
                <a:cxn ang="0">
                  <a:pos x="T4" y="T5"/>
                </a:cxn>
                <a:cxn ang="0">
                  <a:pos x="T6" y="T7"/>
                </a:cxn>
                <a:cxn ang="0">
                  <a:pos x="T8" y="T9"/>
                </a:cxn>
              </a:cxnLst>
              <a:rect l="0" t="0" r="r" b="b"/>
              <a:pathLst>
                <a:path w="34" h="71">
                  <a:moveTo>
                    <a:pt x="14" y="71"/>
                  </a:moveTo>
                  <a:lnTo>
                    <a:pt x="0" y="67"/>
                  </a:lnTo>
                  <a:lnTo>
                    <a:pt x="21" y="0"/>
                  </a:lnTo>
                  <a:lnTo>
                    <a:pt x="34" y="3"/>
                  </a:lnTo>
                  <a:lnTo>
                    <a:pt x="14"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4" name="Freeform 26"/>
            <p:cNvSpPr>
              <a:spLocks/>
            </p:cNvSpPr>
            <p:nvPr/>
          </p:nvSpPr>
          <p:spPr bwMode="auto">
            <a:xfrm>
              <a:off x="5434014" y="739776"/>
              <a:ext cx="63500" cy="104775"/>
            </a:xfrm>
            <a:custGeom>
              <a:avLst/>
              <a:gdLst>
                <a:gd name="T0" fmla="*/ 13 w 40"/>
                <a:gd name="T1" fmla="*/ 66 h 66"/>
                <a:gd name="T2" fmla="*/ 0 w 40"/>
                <a:gd name="T3" fmla="*/ 61 h 66"/>
                <a:gd name="T4" fmla="*/ 27 w 40"/>
                <a:gd name="T5" fmla="*/ 0 h 66"/>
                <a:gd name="T6" fmla="*/ 40 w 40"/>
                <a:gd name="T7" fmla="*/ 6 h 66"/>
                <a:gd name="T8" fmla="*/ 13 w 40"/>
                <a:gd name="T9" fmla="*/ 66 h 66"/>
              </a:gdLst>
              <a:ahLst/>
              <a:cxnLst>
                <a:cxn ang="0">
                  <a:pos x="T0" y="T1"/>
                </a:cxn>
                <a:cxn ang="0">
                  <a:pos x="T2" y="T3"/>
                </a:cxn>
                <a:cxn ang="0">
                  <a:pos x="T4" y="T5"/>
                </a:cxn>
                <a:cxn ang="0">
                  <a:pos x="T6" y="T7"/>
                </a:cxn>
                <a:cxn ang="0">
                  <a:pos x="T8" y="T9"/>
                </a:cxn>
              </a:cxnLst>
              <a:rect l="0" t="0" r="r" b="b"/>
              <a:pathLst>
                <a:path w="40" h="66">
                  <a:moveTo>
                    <a:pt x="13" y="66"/>
                  </a:moveTo>
                  <a:lnTo>
                    <a:pt x="0" y="61"/>
                  </a:lnTo>
                  <a:lnTo>
                    <a:pt x="27" y="0"/>
                  </a:lnTo>
                  <a:lnTo>
                    <a:pt x="40" y="6"/>
                  </a:lnTo>
                  <a:lnTo>
                    <a:pt x="1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5" name="Freeform 27"/>
            <p:cNvSpPr>
              <a:spLocks/>
            </p:cNvSpPr>
            <p:nvPr/>
          </p:nvSpPr>
          <p:spPr bwMode="auto">
            <a:xfrm>
              <a:off x="5499101" y="779464"/>
              <a:ext cx="76200" cy="95250"/>
            </a:xfrm>
            <a:custGeom>
              <a:avLst/>
              <a:gdLst>
                <a:gd name="T0" fmla="*/ 11 w 48"/>
                <a:gd name="T1" fmla="*/ 60 h 60"/>
                <a:gd name="T2" fmla="*/ 0 w 48"/>
                <a:gd name="T3" fmla="*/ 53 h 60"/>
                <a:gd name="T4" fmla="*/ 38 w 48"/>
                <a:gd name="T5" fmla="*/ 0 h 60"/>
                <a:gd name="T6" fmla="*/ 48 w 48"/>
                <a:gd name="T7" fmla="*/ 9 h 60"/>
                <a:gd name="T8" fmla="*/ 11 w 48"/>
                <a:gd name="T9" fmla="*/ 60 h 60"/>
              </a:gdLst>
              <a:ahLst/>
              <a:cxnLst>
                <a:cxn ang="0">
                  <a:pos x="T0" y="T1"/>
                </a:cxn>
                <a:cxn ang="0">
                  <a:pos x="T2" y="T3"/>
                </a:cxn>
                <a:cxn ang="0">
                  <a:pos x="T4" y="T5"/>
                </a:cxn>
                <a:cxn ang="0">
                  <a:pos x="T6" y="T7"/>
                </a:cxn>
                <a:cxn ang="0">
                  <a:pos x="T8" y="T9"/>
                </a:cxn>
              </a:cxnLst>
              <a:rect l="0" t="0" r="r" b="b"/>
              <a:pathLst>
                <a:path w="48" h="60">
                  <a:moveTo>
                    <a:pt x="11" y="60"/>
                  </a:moveTo>
                  <a:lnTo>
                    <a:pt x="0" y="53"/>
                  </a:lnTo>
                  <a:lnTo>
                    <a:pt x="38" y="0"/>
                  </a:lnTo>
                  <a:lnTo>
                    <a:pt x="48" y="9"/>
                  </a:lnTo>
                  <a:lnTo>
                    <a:pt x="1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6" name="Freeform 28"/>
            <p:cNvSpPr>
              <a:spLocks/>
            </p:cNvSpPr>
            <p:nvPr/>
          </p:nvSpPr>
          <p:spPr bwMode="auto">
            <a:xfrm>
              <a:off x="5559426" y="830264"/>
              <a:ext cx="76200" cy="87313"/>
            </a:xfrm>
            <a:custGeom>
              <a:avLst/>
              <a:gdLst>
                <a:gd name="T0" fmla="*/ 10 w 48"/>
                <a:gd name="T1" fmla="*/ 55 h 55"/>
                <a:gd name="T2" fmla="*/ 0 w 48"/>
                <a:gd name="T3" fmla="*/ 48 h 55"/>
                <a:gd name="T4" fmla="*/ 38 w 48"/>
                <a:gd name="T5" fmla="*/ 0 h 55"/>
                <a:gd name="T6" fmla="*/ 48 w 48"/>
                <a:gd name="T7" fmla="*/ 9 h 55"/>
                <a:gd name="T8" fmla="*/ 10 w 48"/>
                <a:gd name="T9" fmla="*/ 55 h 55"/>
              </a:gdLst>
              <a:ahLst/>
              <a:cxnLst>
                <a:cxn ang="0">
                  <a:pos x="T0" y="T1"/>
                </a:cxn>
                <a:cxn ang="0">
                  <a:pos x="T2" y="T3"/>
                </a:cxn>
                <a:cxn ang="0">
                  <a:pos x="T4" y="T5"/>
                </a:cxn>
                <a:cxn ang="0">
                  <a:pos x="T6" y="T7"/>
                </a:cxn>
                <a:cxn ang="0">
                  <a:pos x="T8" y="T9"/>
                </a:cxn>
              </a:cxnLst>
              <a:rect l="0" t="0" r="r" b="b"/>
              <a:pathLst>
                <a:path w="48" h="55">
                  <a:moveTo>
                    <a:pt x="10" y="55"/>
                  </a:moveTo>
                  <a:lnTo>
                    <a:pt x="0" y="48"/>
                  </a:lnTo>
                  <a:lnTo>
                    <a:pt x="38" y="0"/>
                  </a:lnTo>
                  <a:lnTo>
                    <a:pt x="48" y="9"/>
                  </a:lnTo>
                  <a:lnTo>
                    <a:pt x="1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7" name="Freeform 29"/>
            <p:cNvSpPr>
              <a:spLocks/>
            </p:cNvSpPr>
            <p:nvPr/>
          </p:nvSpPr>
          <p:spPr bwMode="auto">
            <a:xfrm>
              <a:off x="5614989" y="879476"/>
              <a:ext cx="79375" cy="82550"/>
            </a:xfrm>
            <a:custGeom>
              <a:avLst/>
              <a:gdLst>
                <a:gd name="T0" fmla="*/ 8 w 50"/>
                <a:gd name="T1" fmla="*/ 52 h 52"/>
                <a:gd name="T2" fmla="*/ 0 w 50"/>
                <a:gd name="T3" fmla="*/ 43 h 52"/>
                <a:gd name="T4" fmla="*/ 42 w 50"/>
                <a:gd name="T5" fmla="*/ 0 h 52"/>
                <a:gd name="T6" fmla="*/ 50 w 50"/>
                <a:gd name="T7" fmla="*/ 10 h 52"/>
                <a:gd name="T8" fmla="*/ 8 w 50"/>
                <a:gd name="T9" fmla="*/ 52 h 52"/>
              </a:gdLst>
              <a:ahLst/>
              <a:cxnLst>
                <a:cxn ang="0">
                  <a:pos x="T0" y="T1"/>
                </a:cxn>
                <a:cxn ang="0">
                  <a:pos x="T2" y="T3"/>
                </a:cxn>
                <a:cxn ang="0">
                  <a:pos x="T4" y="T5"/>
                </a:cxn>
                <a:cxn ang="0">
                  <a:pos x="T6" y="T7"/>
                </a:cxn>
                <a:cxn ang="0">
                  <a:pos x="T8" y="T9"/>
                </a:cxn>
              </a:cxnLst>
              <a:rect l="0" t="0" r="r" b="b"/>
              <a:pathLst>
                <a:path w="50" h="52">
                  <a:moveTo>
                    <a:pt x="8" y="52"/>
                  </a:moveTo>
                  <a:lnTo>
                    <a:pt x="0" y="43"/>
                  </a:lnTo>
                  <a:lnTo>
                    <a:pt x="42" y="0"/>
                  </a:lnTo>
                  <a:lnTo>
                    <a:pt x="50" y="10"/>
                  </a:lnTo>
                  <a:lnTo>
                    <a:pt x="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08" name="Freeform 30"/>
            <p:cNvSpPr>
              <a:spLocks/>
            </p:cNvSpPr>
            <p:nvPr/>
          </p:nvSpPr>
          <p:spPr bwMode="auto">
            <a:xfrm>
              <a:off x="5659439" y="933451"/>
              <a:ext cx="84138" cy="71438"/>
            </a:xfrm>
            <a:custGeom>
              <a:avLst/>
              <a:gdLst>
                <a:gd name="T0" fmla="*/ 7 w 53"/>
                <a:gd name="T1" fmla="*/ 45 h 45"/>
                <a:gd name="T2" fmla="*/ 0 w 53"/>
                <a:gd name="T3" fmla="*/ 35 h 45"/>
                <a:gd name="T4" fmla="*/ 46 w 53"/>
                <a:gd name="T5" fmla="*/ 0 h 45"/>
                <a:gd name="T6" fmla="*/ 53 w 53"/>
                <a:gd name="T7" fmla="*/ 11 h 45"/>
                <a:gd name="T8" fmla="*/ 7 w 53"/>
                <a:gd name="T9" fmla="*/ 45 h 45"/>
              </a:gdLst>
              <a:ahLst/>
              <a:cxnLst>
                <a:cxn ang="0">
                  <a:pos x="T0" y="T1"/>
                </a:cxn>
                <a:cxn ang="0">
                  <a:pos x="T2" y="T3"/>
                </a:cxn>
                <a:cxn ang="0">
                  <a:pos x="T4" y="T5"/>
                </a:cxn>
                <a:cxn ang="0">
                  <a:pos x="T6" y="T7"/>
                </a:cxn>
                <a:cxn ang="0">
                  <a:pos x="T8" y="T9"/>
                </a:cxn>
              </a:cxnLst>
              <a:rect l="0" t="0" r="r" b="b"/>
              <a:pathLst>
                <a:path w="53" h="45">
                  <a:moveTo>
                    <a:pt x="7" y="45"/>
                  </a:moveTo>
                  <a:lnTo>
                    <a:pt x="0" y="35"/>
                  </a:lnTo>
                  <a:lnTo>
                    <a:pt x="46" y="0"/>
                  </a:lnTo>
                  <a:lnTo>
                    <a:pt x="53" y="11"/>
                  </a:lnTo>
                  <a:lnTo>
                    <a:pt x="7"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209" name="Oval 30"/>
          <p:cNvSpPr/>
          <p:nvPr/>
        </p:nvSpPr>
        <p:spPr bwMode="auto">
          <a:xfrm>
            <a:off x="6607408" y="2180917"/>
            <a:ext cx="1593862" cy="1596093"/>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fontAlgn="auto">
              <a:spcBef>
                <a:spcPts val="0"/>
              </a:spcBef>
              <a:spcAft>
                <a:spcPts val="0"/>
              </a:spcAft>
            </a:pPr>
            <a:endParaRPr lang="en-AU" sz="1406" kern="0">
              <a:solidFill>
                <a:srgbClr val="FFFFFF"/>
              </a:solidFill>
              <a:latin typeface="Open Sans"/>
              <a:ea typeface="MS PGothic" pitchFamily="34" charset="-128"/>
            </a:endParaRPr>
          </a:p>
        </p:txBody>
      </p:sp>
      <p:grpSp>
        <p:nvGrpSpPr>
          <p:cNvPr id="210" name="Group 104"/>
          <p:cNvGrpSpPr/>
          <p:nvPr/>
        </p:nvGrpSpPr>
        <p:grpSpPr bwMode="auto">
          <a:xfrm>
            <a:off x="7052268" y="2512360"/>
            <a:ext cx="697751" cy="879693"/>
            <a:chOff x="8102601" y="593726"/>
            <a:chExt cx="661988" cy="833438"/>
          </a:xfrm>
          <a:solidFill>
            <a:srgbClr val="FFFFFF"/>
          </a:solidFill>
        </p:grpSpPr>
        <p:sp>
          <p:nvSpPr>
            <p:cNvPr id="211" name="Oval 83"/>
            <p:cNvSpPr>
              <a:spLocks noChangeArrowheads="1"/>
            </p:cNvSpPr>
            <p:nvPr/>
          </p:nvSpPr>
          <p:spPr bwMode="auto">
            <a:xfrm>
              <a:off x="8345489" y="744539"/>
              <a:ext cx="176213" cy="24765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2" name="Freeform 84"/>
            <p:cNvSpPr>
              <a:spLocks/>
            </p:cNvSpPr>
            <p:nvPr/>
          </p:nvSpPr>
          <p:spPr bwMode="auto">
            <a:xfrm>
              <a:off x="8102601" y="973139"/>
              <a:ext cx="201613" cy="439738"/>
            </a:xfrm>
            <a:custGeom>
              <a:avLst/>
              <a:gdLst>
                <a:gd name="T0" fmla="*/ 4 w 103"/>
                <a:gd name="T1" fmla="*/ 220 h 225"/>
                <a:gd name="T2" fmla="*/ 103 w 103"/>
                <a:gd name="T3" fmla="*/ 105 h 225"/>
                <a:gd name="T4" fmla="*/ 101 w 103"/>
                <a:gd name="T5" fmla="*/ 44 h 225"/>
                <a:gd name="T6" fmla="*/ 96 w 103"/>
                <a:gd name="T7" fmla="*/ 0 h 225"/>
                <a:gd name="T8" fmla="*/ 0 w 103"/>
                <a:gd name="T9" fmla="*/ 219 h 225"/>
                <a:gd name="T10" fmla="*/ 4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4" y="220"/>
                  </a:moveTo>
                  <a:cubicBezTo>
                    <a:pt x="18" y="196"/>
                    <a:pt x="62" y="122"/>
                    <a:pt x="103" y="105"/>
                  </a:cubicBezTo>
                  <a:cubicBezTo>
                    <a:pt x="95" y="83"/>
                    <a:pt x="94" y="60"/>
                    <a:pt x="101" y="44"/>
                  </a:cubicBezTo>
                  <a:cubicBezTo>
                    <a:pt x="99" y="30"/>
                    <a:pt x="97" y="15"/>
                    <a:pt x="96" y="0"/>
                  </a:cubicBezTo>
                  <a:cubicBezTo>
                    <a:pt x="68" y="22"/>
                    <a:pt x="5" y="86"/>
                    <a:pt x="0" y="219"/>
                  </a:cubicBezTo>
                  <a:cubicBezTo>
                    <a:pt x="0" y="224"/>
                    <a:pt x="1" y="225"/>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3" name="Freeform 85"/>
            <p:cNvSpPr>
              <a:spLocks/>
            </p:cNvSpPr>
            <p:nvPr/>
          </p:nvSpPr>
          <p:spPr bwMode="auto">
            <a:xfrm>
              <a:off x="8562976" y="966789"/>
              <a:ext cx="201613" cy="441325"/>
            </a:xfrm>
            <a:custGeom>
              <a:avLst/>
              <a:gdLst>
                <a:gd name="T0" fmla="*/ 99 w 103"/>
                <a:gd name="T1" fmla="*/ 220 h 225"/>
                <a:gd name="T2" fmla="*/ 103 w 103"/>
                <a:gd name="T3" fmla="*/ 219 h 225"/>
                <a:gd name="T4" fmla="*/ 6 w 103"/>
                <a:gd name="T5" fmla="*/ 0 h 225"/>
                <a:gd name="T6" fmla="*/ 1 w 103"/>
                <a:gd name="T7" fmla="*/ 47 h 225"/>
                <a:gd name="T8" fmla="*/ 0 w 103"/>
                <a:gd name="T9" fmla="*/ 105 h 225"/>
                <a:gd name="T10" fmla="*/ 99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99" y="220"/>
                  </a:moveTo>
                  <a:cubicBezTo>
                    <a:pt x="101" y="225"/>
                    <a:pt x="103" y="224"/>
                    <a:pt x="103" y="219"/>
                  </a:cubicBezTo>
                  <a:cubicBezTo>
                    <a:pt x="98" y="86"/>
                    <a:pt x="34" y="22"/>
                    <a:pt x="6" y="0"/>
                  </a:cubicBezTo>
                  <a:cubicBezTo>
                    <a:pt x="5" y="16"/>
                    <a:pt x="4" y="32"/>
                    <a:pt x="1" y="47"/>
                  </a:cubicBezTo>
                  <a:cubicBezTo>
                    <a:pt x="8" y="63"/>
                    <a:pt x="8" y="84"/>
                    <a:pt x="0" y="105"/>
                  </a:cubicBezTo>
                  <a:cubicBezTo>
                    <a:pt x="41" y="123"/>
                    <a:pt x="85" y="196"/>
                    <a:pt x="99"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4" name="Freeform 86"/>
            <p:cNvSpPr>
              <a:spLocks/>
            </p:cNvSpPr>
            <p:nvPr/>
          </p:nvSpPr>
          <p:spPr bwMode="auto">
            <a:xfrm>
              <a:off x="8369301" y="593726"/>
              <a:ext cx="127000" cy="61913"/>
            </a:xfrm>
            <a:custGeom>
              <a:avLst/>
              <a:gdLst>
                <a:gd name="T0" fmla="*/ 65 w 65"/>
                <a:gd name="T1" fmla="*/ 23 h 32"/>
                <a:gd name="T2" fmla="*/ 58 w 65"/>
                <a:gd name="T3" fmla="*/ 13 h 32"/>
                <a:gd name="T4" fmla="*/ 33 w 65"/>
                <a:gd name="T5" fmla="*/ 0 h 32"/>
                <a:gd name="T6" fmla="*/ 8 w 65"/>
                <a:gd name="T7" fmla="*/ 13 h 32"/>
                <a:gd name="T8" fmla="*/ 0 w 65"/>
                <a:gd name="T9" fmla="*/ 23 h 32"/>
                <a:gd name="T10" fmla="*/ 33 w 65"/>
                <a:gd name="T11" fmla="*/ 32 h 32"/>
                <a:gd name="T12" fmla="*/ 65 w 65"/>
                <a:gd name="T13" fmla="*/ 23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65" y="23"/>
                  </a:moveTo>
                  <a:cubicBezTo>
                    <a:pt x="63" y="20"/>
                    <a:pt x="61" y="16"/>
                    <a:pt x="58" y="13"/>
                  </a:cubicBezTo>
                  <a:cubicBezTo>
                    <a:pt x="50" y="4"/>
                    <a:pt x="42" y="0"/>
                    <a:pt x="33" y="0"/>
                  </a:cubicBezTo>
                  <a:cubicBezTo>
                    <a:pt x="24" y="0"/>
                    <a:pt x="15" y="4"/>
                    <a:pt x="8" y="13"/>
                  </a:cubicBezTo>
                  <a:cubicBezTo>
                    <a:pt x="5" y="16"/>
                    <a:pt x="2" y="20"/>
                    <a:pt x="0" y="23"/>
                  </a:cubicBezTo>
                  <a:cubicBezTo>
                    <a:pt x="7" y="28"/>
                    <a:pt x="19" y="32"/>
                    <a:pt x="33" y="32"/>
                  </a:cubicBezTo>
                  <a:cubicBezTo>
                    <a:pt x="47" y="32"/>
                    <a:pt x="58" y="28"/>
                    <a:pt x="6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5" name="Freeform 87"/>
            <p:cNvSpPr>
              <a:spLocks noEditPoints="1"/>
            </p:cNvSpPr>
            <p:nvPr/>
          </p:nvSpPr>
          <p:spPr bwMode="auto">
            <a:xfrm>
              <a:off x="8369301" y="769939"/>
              <a:ext cx="127000" cy="188913"/>
            </a:xfrm>
            <a:custGeom>
              <a:avLst/>
              <a:gdLst>
                <a:gd name="T0" fmla="*/ 33 w 65"/>
                <a:gd name="T1" fmla="*/ 97 h 97"/>
                <a:gd name="T2" fmla="*/ 65 w 65"/>
                <a:gd name="T3" fmla="*/ 48 h 97"/>
                <a:gd name="T4" fmla="*/ 33 w 65"/>
                <a:gd name="T5" fmla="*/ 0 h 97"/>
                <a:gd name="T6" fmla="*/ 0 w 65"/>
                <a:gd name="T7" fmla="*/ 48 h 97"/>
                <a:gd name="T8" fmla="*/ 33 w 65"/>
                <a:gd name="T9" fmla="*/ 97 h 97"/>
                <a:gd name="T10" fmla="*/ 33 w 65"/>
                <a:gd name="T11" fmla="*/ 16 h 97"/>
                <a:gd name="T12" fmla="*/ 56 w 65"/>
                <a:gd name="T13" fmla="*/ 48 h 97"/>
                <a:gd name="T14" fmla="*/ 33 w 65"/>
                <a:gd name="T15" fmla="*/ 81 h 97"/>
                <a:gd name="T16" fmla="*/ 10 w 65"/>
                <a:gd name="T17" fmla="*/ 48 h 97"/>
                <a:gd name="T18" fmla="*/ 33 w 65"/>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7">
                  <a:moveTo>
                    <a:pt x="33" y="97"/>
                  </a:moveTo>
                  <a:cubicBezTo>
                    <a:pt x="51" y="97"/>
                    <a:pt x="65" y="75"/>
                    <a:pt x="65" y="48"/>
                  </a:cubicBezTo>
                  <a:cubicBezTo>
                    <a:pt x="65" y="22"/>
                    <a:pt x="51" y="0"/>
                    <a:pt x="33" y="0"/>
                  </a:cubicBezTo>
                  <a:cubicBezTo>
                    <a:pt x="15" y="0"/>
                    <a:pt x="0" y="22"/>
                    <a:pt x="0" y="48"/>
                  </a:cubicBezTo>
                  <a:cubicBezTo>
                    <a:pt x="0" y="75"/>
                    <a:pt x="15" y="97"/>
                    <a:pt x="33" y="97"/>
                  </a:cubicBezTo>
                  <a:close/>
                  <a:moveTo>
                    <a:pt x="33" y="16"/>
                  </a:moveTo>
                  <a:cubicBezTo>
                    <a:pt x="45" y="16"/>
                    <a:pt x="56" y="30"/>
                    <a:pt x="56" y="48"/>
                  </a:cubicBezTo>
                  <a:cubicBezTo>
                    <a:pt x="56" y="66"/>
                    <a:pt x="45" y="81"/>
                    <a:pt x="33" y="81"/>
                  </a:cubicBezTo>
                  <a:cubicBezTo>
                    <a:pt x="20" y="81"/>
                    <a:pt x="10" y="66"/>
                    <a:pt x="10" y="48"/>
                  </a:cubicBezTo>
                  <a:cubicBezTo>
                    <a:pt x="10" y="30"/>
                    <a:pt x="20" y="16"/>
                    <a:pt x="3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6" name="Freeform 88"/>
            <p:cNvSpPr>
              <a:spLocks noEditPoints="1"/>
            </p:cNvSpPr>
            <p:nvPr/>
          </p:nvSpPr>
          <p:spPr bwMode="auto">
            <a:xfrm>
              <a:off x="8304214" y="663576"/>
              <a:ext cx="255588" cy="596900"/>
            </a:xfrm>
            <a:custGeom>
              <a:avLst/>
              <a:gdLst>
                <a:gd name="T0" fmla="*/ 7 w 131"/>
                <a:gd name="T1" fmla="*/ 201 h 305"/>
                <a:gd name="T2" fmla="*/ 8 w 131"/>
                <a:gd name="T3" fmla="*/ 204 h 305"/>
                <a:gd name="T4" fmla="*/ 8 w 131"/>
                <a:gd name="T5" fmla="*/ 204 h 305"/>
                <a:gd name="T6" fmla="*/ 9 w 131"/>
                <a:gd name="T7" fmla="*/ 260 h 305"/>
                <a:gd name="T8" fmla="*/ 53 w 131"/>
                <a:gd name="T9" fmla="*/ 305 h 305"/>
                <a:gd name="T10" fmla="*/ 46 w 131"/>
                <a:gd name="T11" fmla="*/ 204 h 305"/>
                <a:gd name="T12" fmla="*/ 48 w 131"/>
                <a:gd name="T13" fmla="*/ 197 h 305"/>
                <a:gd name="T14" fmla="*/ 55 w 131"/>
                <a:gd name="T15" fmla="*/ 194 h 305"/>
                <a:gd name="T16" fmla="*/ 85 w 131"/>
                <a:gd name="T17" fmla="*/ 194 h 305"/>
                <a:gd name="T18" fmla="*/ 91 w 131"/>
                <a:gd name="T19" fmla="*/ 197 h 305"/>
                <a:gd name="T20" fmla="*/ 94 w 131"/>
                <a:gd name="T21" fmla="*/ 204 h 305"/>
                <a:gd name="T22" fmla="*/ 86 w 131"/>
                <a:gd name="T23" fmla="*/ 302 h 305"/>
                <a:gd name="T24" fmla="*/ 123 w 131"/>
                <a:gd name="T25" fmla="*/ 258 h 305"/>
                <a:gd name="T26" fmla="*/ 124 w 131"/>
                <a:gd name="T27" fmla="*/ 204 h 305"/>
                <a:gd name="T28" fmla="*/ 124 w 131"/>
                <a:gd name="T29" fmla="*/ 204 h 305"/>
                <a:gd name="T30" fmla="*/ 124 w 131"/>
                <a:gd name="T31" fmla="*/ 199 h 305"/>
                <a:gd name="T32" fmla="*/ 129 w 131"/>
                <a:gd name="T33" fmla="*/ 149 h 305"/>
                <a:gd name="T34" fmla="*/ 130 w 131"/>
                <a:gd name="T35" fmla="*/ 132 h 305"/>
                <a:gd name="T36" fmla="*/ 106 w 131"/>
                <a:gd name="T37" fmla="*/ 0 h 305"/>
                <a:gd name="T38" fmla="*/ 66 w 131"/>
                <a:gd name="T39" fmla="*/ 11 h 305"/>
                <a:gd name="T40" fmla="*/ 26 w 131"/>
                <a:gd name="T41" fmla="*/ 0 h 305"/>
                <a:gd name="T42" fmla="*/ 2 w 131"/>
                <a:gd name="T43" fmla="*/ 132 h 305"/>
                <a:gd name="T44" fmla="*/ 2 w 131"/>
                <a:gd name="T45" fmla="*/ 152 h 305"/>
                <a:gd name="T46" fmla="*/ 7 w 131"/>
                <a:gd name="T47" fmla="*/ 201 h 305"/>
                <a:gd name="T48" fmla="*/ 66 w 131"/>
                <a:gd name="T49" fmla="*/ 46 h 305"/>
                <a:gd name="T50" fmla="*/ 107 w 131"/>
                <a:gd name="T51" fmla="*/ 102 h 305"/>
                <a:gd name="T52" fmla="*/ 66 w 131"/>
                <a:gd name="T53" fmla="*/ 159 h 305"/>
                <a:gd name="T54" fmla="*/ 25 w 131"/>
                <a:gd name="T55" fmla="*/ 102 h 305"/>
                <a:gd name="T56" fmla="*/ 66 w 131"/>
                <a:gd name="T57" fmla="*/ 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305">
                  <a:moveTo>
                    <a:pt x="7" y="201"/>
                  </a:moveTo>
                  <a:cubicBezTo>
                    <a:pt x="8" y="202"/>
                    <a:pt x="8" y="203"/>
                    <a:pt x="8" y="204"/>
                  </a:cubicBezTo>
                  <a:cubicBezTo>
                    <a:pt x="8" y="204"/>
                    <a:pt x="8" y="204"/>
                    <a:pt x="8" y="204"/>
                  </a:cubicBezTo>
                  <a:cubicBezTo>
                    <a:pt x="0" y="218"/>
                    <a:pt x="1" y="240"/>
                    <a:pt x="9" y="260"/>
                  </a:cubicBezTo>
                  <a:cubicBezTo>
                    <a:pt x="18" y="281"/>
                    <a:pt x="33" y="300"/>
                    <a:pt x="53" y="305"/>
                  </a:cubicBezTo>
                  <a:cubicBezTo>
                    <a:pt x="46" y="204"/>
                    <a:pt x="46" y="204"/>
                    <a:pt x="46" y="204"/>
                  </a:cubicBezTo>
                  <a:cubicBezTo>
                    <a:pt x="46" y="202"/>
                    <a:pt x="46" y="199"/>
                    <a:pt x="48" y="197"/>
                  </a:cubicBezTo>
                  <a:cubicBezTo>
                    <a:pt x="50" y="195"/>
                    <a:pt x="52" y="194"/>
                    <a:pt x="55" y="194"/>
                  </a:cubicBezTo>
                  <a:cubicBezTo>
                    <a:pt x="85" y="194"/>
                    <a:pt x="85" y="194"/>
                    <a:pt x="85" y="194"/>
                  </a:cubicBezTo>
                  <a:cubicBezTo>
                    <a:pt x="87" y="194"/>
                    <a:pt x="90" y="195"/>
                    <a:pt x="91" y="197"/>
                  </a:cubicBezTo>
                  <a:cubicBezTo>
                    <a:pt x="93" y="199"/>
                    <a:pt x="94" y="202"/>
                    <a:pt x="94" y="204"/>
                  </a:cubicBezTo>
                  <a:cubicBezTo>
                    <a:pt x="86" y="302"/>
                    <a:pt x="86" y="302"/>
                    <a:pt x="86" y="302"/>
                  </a:cubicBezTo>
                  <a:cubicBezTo>
                    <a:pt x="104" y="294"/>
                    <a:pt x="116" y="277"/>
                    <a:pt x="123" y="258"/>
                  </a:cubicBezTo>
                  <a:cubicBezTo>
                    <a:pt x="130" y="238"/>
                    <a:pt x="131" y="218"/>
                    <a:pt x="124" y="204"/>
                  </a:cubicBezTo>
                  <a:cubicBezTo>
                    <a:pt x="124" y="204"/>
                    <a:pt x="124" y="204"/>
                    <a:pt x="124" y="204"/>
                  </a:cubicBezTo>
                  <a:cubicBezTo>
                    <a:pt x="124" y="202"/>
                    <a:pt x="124" y="201"/>
                    <a:pt x="124" y="199"/>
                  </a:cubicBezTo>
                  <a:cubicBezTo>
                    <a:pt x="127" y="184"/>
                    <a:pt x="129" y="167"/>
                    <a:pt x="129" y="149"/>
                  </a:cubicBezTo>
                  <a:cubicBezTo>
                    <a:pt x="130" y="143"/>
                    <a:pt x="130" y="138"/>
                    <a:pt x="130" y="132"/>
                  </a:cubicBezTo>
                  <a:cubicBezTo>
                    <a:pt x="130" y="79"/>
                    <a:pt x="120" y="31"/>
                    <a:pt x="106" y="0"/>
                  </a:cubicBezTo>
                  <a:cubicBezTo>
                    <a:pt x="96" y="7"/>
                    <a:pt x="82" y="11"/>
                    <a:pt x="66" y="11"/>
                  </a:cubicBezTo>
                  <a:cubicBezTo>
                    <a:pt x="50" y="11"/>
                    <a:pt x="36" y="7"/>
                    <a:pt x="26" y="0"/>
                  </a:cubicBezTo>
                  <a:cubicBezTo>
                    <a:pt x="11" y="31"/>
                    <a:pt x="2" y="79"/>
                    <a:pt x="2" y="132"/>
                  </a:cubicBezTo>
                  <a:cubicBezTo>
                    <a:pt x="2" y="139"/>
                    <a:pt x="2" y="145"/>
                    <a:pt x="2" y="152"/>
                  </a:cubicBezTo>
                  <a:cubicBezTo>
                    <a:pt x="3" y="169"/>
                    <a:pt x="5" y="186"/>
                    <a:pt x="7" y="201"/>
                  </a:cubicBezTo>
                  <a:close/>
                  <a:moveTo>
                    <a:pt x="66" y="46"/>
                  </a:moveTo>
                  <a:cubicBezTo>
                    <a:pt x="88" y="46"/>
                    <a:pt x="107" y="71"/>
                    <a:pt x="107" y="102"/>
                  </a:cubicBezTo>
                  <a:cubicBezTo>
                    <a:pt x="107" y="134"/>
                    <a:pt x="88" y="159"/>
                    <a:pt x="66" y="159"/>
                  </a:cubicBezTo>
                  <a:cubicBezTo>
                    <a:pt x="43" y="159"/>
                    <a:pt x="25" y="134"/>
                    <a:pt x="25" y="102"/>
                  </a:cubicBezTo>
                  <a:cubicBezTo>
                    <a:pt x="25" y="71"/>
                    <a:pt x="43" y="46"/>
                    <a:pt x="66"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17" name="Freeform 89"/>
            <p:cNvSpPr>
              <a:spLocks/>
            </p:cNvSpPr>
            <p:nvPr/>
          </p:nvSpPr>
          <p:spPr bwMode="auto">
            <a:xfrm>
              <a:off x="8412164" y="1062039"/>
              <a:ext cx="58738" cy="365125"/>
            </a:xfrm>
            <a:custGeom>
              <a:avLst/>
              <a:gdLst>
                <a:gd name="T0" fmla="*/ 8 w 30"/>
                <a:gd name="T1" fmla="*/ 104 h 187"/>
                <a:gd name="T2" fmla="*/ 8 w 30"/>
                <a:gd name="T3" fmla="*/ 108 h 187"/>
                <a:gd name="T4" fmla="*/ 8 w 30"/>
                <a:gd name="T5" fmla="*/ 113 h 187"/>
                <a:gd name="T6" fmla="*/ 14 w 30"/>
                <a:gd name="T7" fmla="*/ 183 h 187"/>
                <a:gd name="T8" fmla="*/ 15 w 30"/>
                <a:gd name="T9" fmla="*/ 187 h 187"/>
                <a:gd name="T10" fmla="*/ 16 w 30"/>
                <a:gd name="T11" fmla="*/ 183 h 187"/>
                <a:gd name="T12" fmla="*/ 21 w 30"/>
                <a:gd name="T13" fmla="*/ 112 h 187"/>
                <a:gd name="T14" fmla="*/ 22 w 30"/>
                <a:gd name="T15" fmla="*/ 107 h 187"/>
                <a:gd name="T16" fmla="*/ 22 w 30"/>
                <a:gd name="T17" fmla="*/ 103 h 187"/>
                <a:gd name="T18" fmla="*/ 30 w 30"/>
                <a:gd name="T19" fmla="*/ 0 h 187"/>
                <a:gd name="T20" fmla="*/ 0 w 30"/>
                <a:gd name="T21" fmla="*/ 0 h 187"/>
                <a:gd name="T22" fmla="*/ 8 w 30"/>
                <a:gd name="T23"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187">
                  <a:moveTo>
                    <a:pt x="8" y="104"/>
                  </a:moveTo>
                  <a:cubicBezTo>
                    <a:pt x="8" y="108"/>
                    <a:pt x="8" y="108"/>
                    <a:pt x="8" y="108"/>
                  </a:cubicBezTo>
                  <a:cubicBezTo>
                    <a:pt x="8" y="113"/>
                    <a:pt x="8" y="113"/>
                    <a:pt x="8" y="113"/>
                  </a:cubicBezTo>
                  <a:cubicBezTo>
                    <a:pt x="14" y="183"/>
                    <a:pt x="14" y="183"/>
                    <a:pt x="14" y="183"/>
                  </a:cubicBezTo>
                  <a:cubicBezTo>
                    <a:pt x="14" y="186"/>
                    <a:pt x="14" y="187"/>
                    <a:pt x="15" y="187"/>
                  </a:cubicBezTo>
                  <a:cubicBezTo>
                    <a:pt x="15" y="187"/>
                    <a:pt x="16" y="186"/>
                    <a:pt x="16" y="183"/>
                  </a:cubicBezTo>
                  <a:cubicBezTo>
                    <a:pt x="21" y="112"/>
                    <a:pt x="21" y="112"/>
                    <a:pt x="21" y="112"/>
                  </a:cubicBezTo>
                  <a:cubicBezTo>
                    <a:pt x="22" y="107"/>
                    <a:pt x="22" y="107"/>
                    <a:pt x="22" y="107"/>
                  </a:cubicBezTo>
                  <a:cubicBezTo>
                    <a:pt x="22" y="103"/>
                    <a:pt x="22" y="103"/>
                    <a:pt x="22" y="103"/>
                  </a:cubicBezTo>
                  <a:cubicBezTo>
                    <a:pt x="30" y="0"/>
                    <a:pt x="30" y="0"/>
                    <a:pt x="30" y="0"/>
                  </a:cubicBezTo>
                  <a:cubicBezTo>
                    <a:pt x="0" y="0"/>
                    <a:pt x="0" y="0"/>
                    <a:pt x="0" y="0"/>
                  </a:cubicBezTo>
                  <a:lnTo>
                    <a:pt x="8"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218" name="Oval 31"/>
          <p:cNvSpPr/>
          <p:nvPr/>
        </p:nvSpPr>
        <p:spPr bwMode="auto">
          <a:xfrm>
            <a:off x="8582994" y="2176452"/>
            <a:ext cx="1593862" cy="1593862"/>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fontAlgn="auto">
              <a:spcBef>
                <a:spcPts val="0"/>
              </a:spcBef>
              <a:spcAft>
                <a:spcPts val="0"/>
              </a:spcAft>
            </a:pPr>
            <a:endParaRPr lang="en-AU" sz="1406" kern="0">
              <a:solidFill>
                <a:srgbClr val="FFFFFF"/>
              </a:solidFill>
              <a:latin typeface="Open Sans"/>
              <a:ea typeface="MS PGothic" pitchFamily="34" charset="-128"/>
            </a:endParaRPr>
          </a:p>
        </p:txBody>
      </p:sp>
      <p:grpSp>
        <p:nvGrpSpPr>
          <p:cNvPr id="219" name="Group 112"/>
          <p:cNvGrpSpPr/>
          <p:nvPr/>
        </p:nvGrpSpPr>
        <p:grpSpPr bwMode="auto">
          <a:xfrm>
            <a:off x="8820211" y="2616627"/>
            <a:ext cx="1133256" cy="573474"/>
            <a:chOff x="4686301" y="3816351"/>
            <a:chExt cx="1182688" cy="598488"/>
          </a:xfrm>
          <a:solidFill>
            <a:srgbClr val="FFFFFF"/>
          </a:solidFill>
        </p:grpSpPr>
        <p:sp>
          <p:nvSpPr>
            <p:cNvPr id="220" name="Freeform 102"/>
            <p:cNvSpPr>
              <a:spLocks noEditPoints="1"/>
            </p:cNvSpPr>
            <p:nvPr/>
          </p:nvSpPr>
          <p:spPr bwMode="auto">
            <a:xfrm>
              <a:off x="4916489" y="3816351"/>
              <a:ext cx="723900" cy="476250"/>
            </a:xfrm>
            <a:custGeom>
              <a:avLst/>
              <a:gdLst>
                <a:gd name="T0" fmla="*/ 305 w 370"/>
                <a:gd name="T1" fmla="*/ 45 h 244"/>
                <a:gd name="T2" fmla="*/ 185 w 370"/>
                <a:gd name="T3" fmla="*/ 0 h 244"/>
                <a:gd name="T4" fmla="*/ 0 w 370"/>
                <a:gd name="T5" fmla="*/ 185 h 244"/>
                <a:gd name="T6" fmla="*/ 0 w 370"/>
                <a:gd name="T7" fmla="*/ 216 h 244"/>
                <a:gd name="T8" fmla="*/ 0 w 370"/>
                <a:gd name="T9" fmla="*/ 244 h 244"/>
                <a:gd name="T10" fmla="*/ 369 w 370"/>
                <a:gd name="T11" fmla="*/ 244 h 244"/>
                <a:gd name="T12" fmla="*/ 369 w 370"/>
                <a:gd name="T13" fmla="*/ 219 h 244"/>
                <a:gd name="T14" fmla="*/ 370 w 370"/>
                <a:gd name="T15" fmla="*/ 216 h 244"/>
                <a:gd name="T16" fmla="*/ 370 w 370"/>
                <a:gd name="T17" fmla="*/ 185 h 244"/>
                <a:gd name="T18" fmla="*/ 305 w 370"/>
                <a:gd name="T19" fmla="*/ 45 h 244"/>
                <a:gd name="T20" fmla="*/ 45 w 370"/>
                <a:gd name="T21" fmla="*/ 216 h 244"/>
                <a:gd name="T22" fmla="*/ 45 w 370"/>
                <a:gd name="T23" fmla="*/ 189 h 244"/>
                <a:gd name="T24" fmla="*/ 83 w 370"/>
                <a:gd name="T25" fmla="*/ 189 h 244"/>
                <a:gd name="T26" fmla="*/ 83 w 370"/>
                <a:gd name="T27" fmla="*/ 176 h 244"/>
                <a:gd name="T28" fmla="*/ 48 w 370"/>
                <a:gd name="T29" fmla="*/ 176 h 244"/>
                <a:gd name="T30" fmla="*/ 45 w 370"/>
                <a:gd name="T31" fmla="*/ 176 h 244"/>
                <a:gd name="T32" fmla="*/ 81 w 370"/>
                <a:gd name="T33" fmla="*/ 88 h 244"/>
                <a:gd name="T34" fmla="*/ 82 w 370"/>
                <a:gd name="T35" fmla="*/ 87 h 244"/>
                <a:gd name="T36" fmla="*/ 84 w 370"/>
                <a:gd name="T37" fmla="*/ 88 h 244"/>
                <a:gd name="T38" fmla="*/ 109 w 370"/>
                <a:gd name="T39" fmla="*/ 114 h 244"/>
                <a:gd name="T40" fmla="*/ 117 w 370"/>
                <a:gd name="T41" fmla="*/ 106 h 244"/>
                <a:gd name="T42" fmla="*/ 90 w 370"/>
                <a:gd name="T43" fmla="*/ 79 h 244"/>
                <a:gd name="T44" fmla="*/ 178 w 370"/>
                <a:gd name="T45" fmla="*/ 42 h 244"/>
                <a:gd name="T46" fmla="*/ 180 w 370"/>
                <a:gd name="T47" fmla="*/ 42 h 244"/>
                <a:gd name="T48" fmla="*/ 181 w 370"/>
                <a:gd name="T49" fmla="*/ 43 h 244"/>
                <a:gd name="T50" fmla="*/ 181 w 370"/>
                <a:gd name="T51" fmla="*/ 80 h 244"/>
                <a:gd name="T52" fmla="*/ 191 w 370"/>
                <a:gd name="T53" fmla="*/ 80 h 244"/>
                <a:gd name="T54" fmla="*/ 191 w 370"/>
                <a:gd name="T55" fmla="*/ 42 h 244"/>
                <a:gd name="T56" fmla="*/ 206 w 370"/>
                <a:gd name="T57" fmla="*/ 44 h 244"/>
                <a:gd name="T58" fmla="*/ 282 w 370"/>
                <a:gd name="T59" fmla="*/ 79 h 244"/>
                <a:gd name="T60" fmla="*/ 255 w 370"/>
                <a:gd name="T61" fmla="*/ 106 h 244"/>
                <a:gd name="T62" fmla="*/ 262 w 370"/>
                <a:gd name="T63" fmla="*/ 114 h 244"/>
                <a:gd name="T64" fmla="*/ 288 w 370"/>
                <a:gd name="T65" fmla="*/ 88 h 244"/>
                <a:gd name="T66" fmla="*/ 290 w 370"/>
                <a:gd name="T67" fmla="*/ 87 h 244"/>
                <a:gd name="T68" fmla="*/ 291 w 370"/>
                <a:gd name="T69" fmla="*/ 88 h 244"/>
                <a:gd name="T70" fmla="*/ 327 w 370"/>
                <a:gd name="T71" fmla="*/ 176 h 244"/>
                <a:gd name="T72" fmla="*/ 289 w 370"/>
                <a:gd name="T73" fmla="*/ 176 h 244"/>
                <a:gd name="T74" fmla="*/ 289 w 370"/>
                <a:gd name="T75" fmla="*/ 189 h 244"/>
                <a:gd name="T76" fmla="*/ 327 w 370"/>
                <a:gd name="T77" fmla="*/ 188 h 244"/>
                <a:gd name="T78" fmla="*/ 327 w 370"/>
                <a:gd name="T79" fmla="*/ 216 h 244"/>
                <a:gd name="T80" fmla="*/ 45 w 370"/>
                <a:gd name="T81" fmla="*/ 216 h 244"/>
                <a:gd name="T82" fmla="*/ 235 w 370"/>
                <a:gd name="T83" fmla="*/ 128 h 244"/>
                <a:gd name="T84" fmla="*/ 163 w 370"/>
                <a:gd name="T85" fmla="*/ 158 h 244"/>
                <a:gd name="T86" fmla="*/ 163 w 370"/>
                <a:gd name="T87" fmla="*/ 200 h 244"/>
                <a:gd name="T88" fmla="*/ 205 w 370"/>
                <a:gd name="T89" fmla="*/ 200 h 244"/>
                <a:gd name="T90" fmla="*/ 235 w 370"/>
                <a:gd name="T91" fmla="*/ 1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0" h="244">
                  <a:moveTo>
                    <a:pt x="305" y="45"/>
                  </a:moveTo>
                  <a:cubicBezTo>
                    <a:pt x="273" y="17"/>
                    <a:pt x="231" y="0"/>
                    <a:pt x="185" y="0"/>
                  </a:cubicBezTo>
                  <a:cubicBezTo>
                    <a:pt x="83" y="0"/>
                    <a:pt x="0" y="83"/>
                    <a:pt x="0" y="185"/>
                  </a:cubicBezTo>
                  <a:cubicBezTo>
                    <a:pt x="0" y="188"/>
                    <a:pt x="0" y="214"/>
                    <a:pt x="0" y="216"/>
                  </a:cubicBezTo>
                  <a:cubicBezTo>
                    <a:pt x="0" y="244"/>
                    <a:pt x="0" y="244"/>
                    <a:pt x="0" y="244"/>
                  </a:cubicBezTo>
                  <a:cubicBezTo>
                    <a:pt x="369" y="244"/>
                    <a:pt x="369" y="244"/>
                    <a:pt x="369" y="244"/>
                  </a:cubicBezTo>
                  <a:cubicBezTo>
                    <a:pt x="369" y="219"/>
                    <a:pt x="369" y="219"/>
                    <a:pt x="369" y="219"/>
                  </a:cubicBezTo>
                  <a:cubicBezTo>
                    <a:pt x="370" y="216"/>
                    <a:pt x="370" y="216"/>
                    <a:pt x="370" y="216"/>
                  </a:cubicBezTo>
                  <a:cubicBezTo>
                    <a:pt x="370" y="214"/>
                    <a:pt x="370" y="188"/>
                    <a:pt x="370" y="185"/>
                  </a:cubicBezTo>
                  <a:cubicBezTo>
                    <a:pt x="370" y="95"/>
                    <a:pt x="305" y="45"/>
                    <a:pt x="305" y="45"/>
                  </a:cubicBezTo>
                  <a:close/>
                  <a:moveTo>
                    <a:pt x="45" y="216"/>
                  </a:moveTo>
                  <a:cubicBezTo>
                    <a:pt x="45" y="215"/>
                    <a:pt x="45" y="190"/>
                    <a:pt x="45" y="189"/>
                  </a:cubicBezTo>
                  <a:cubicBezTo>
                    <a:pt x="83" y="189"/>
                    <a:pt x="83" y="189"/>
                    <a:pt x="83" y="189"/>
                  </a:cubicBezTo>
                  <a:cubicBezTo>
                    <a:pt x="83" y="176"/>
                    <a:pt x="83" y="176"/>
                    <a:pt x="83" y="176"/>
                  </a:cubicBezTo>
                  <a:cubicBezTo>
                    <a:pt x="48" y="176"/>
                    <a:pt x="48" y="176"/>
                    <a:pt x="48" y="176"/>
                  </a:cubicBezTo>
                  <a:cubicBezTo>
                    <a:pt x="45" y="176"/>
                    <a:pt x="45" y="176"/>
                    <a:pt x="45" y="176"/>
                  </a:cubicBezTo>
                  <a:cubicBezTo>
                    <a:pt x="46" y="145"/>
                    <a:pt x="59" y="113"/>
                    <a:pt x="81" y="88"/>
                  </a:cubicBezTo>
                  <a:cubicBezTo>
                    <a:pt x="82" y="87"/>
                    <a:pt x="82" y="87"/>
                    <a:pt x="82" y="87"/>
                  </a:cubicBezTo>
                  <a:cubicBezTo>
                    <a:pt x="84" y="88"/>
                    <a:pt x="84" y="88"/>
                    <a:pt x="84" y="88"/>
                  </a:cubicBezTo>
                  <a:cubicBezTo>
                    <a:pt x="109" y="114"/>
                    <a:pt x="109" y="114"/>
                    <a:pt x="109" y="114"/>
                  </a:cubicBezTo>
                  <a:cubicBezTo>
                    <a:pt x="117" y="106"/>
                    <a:pt x="117" y="106"/>
                    <a:pt x="117" y="106"/>
                  </a:cubicBezTo>
                  <a:cubicBezTo>
                    <a:pt x="90" y="79"/>
                    <a:pt x="90" y="79"/>
                    <a:pt x="90" y="79"/>
                  </a:cubicBezTo>
                  <a:cubicBezTo>
                    <a:pt x="115" y="57"/>
                    <a:pt x="145" y="44"/>
                    <a:pt x="178" y="42"/>
                  </a:cubicBezTo>
                  <a:cubicBezTo>
                    <a:pt x="180" y="42"/>
                    <a:pt x="180" y="42"/>
                    <a:pt x="180" y="42"/>
                  </a:cubicBezTo>
                  <a:cubicBezTo>
                    <a:pt x="180" y="42"/>
                    <a:pt x="181" y="42"/>
                    <a:pt x="181" y="43"/>
                  </a:cubicBezTo>
                  <a:cubicBezTo>
                    <a:pt x="181" y="80"/>
                    <a:pt x="181" y="80"/>
                    <a:pt x="181" y="80"/>
                  </a:cubicBezTo>
                  <a:cubicBezTo>
                    <a:pt x="191" y="80"/>
                    <a:pt x="191" y="80"/>
                    <a:pt x="191" y="80"/>
                  </a:cubicBezTo>
                  <a:cubicBezTo>
                    <a:pt x="191" y="42"/>
                    <a:pt x="191" y="42"/>
                    <a:pt x="191" y="42"/>
                  </a:cubicBezTo>
                  <a:cubicBezTo>
                    <a:pt x="196" y="43"/>
                    <a:pt x="201" y="43"/>
                    <a:pt x="206" y="44"/>
                  </a:cubicBezTo>
                  <a:cubicBezTo>
                    <a:pt x="234" y="48"/>
                    <a:pt x="260" y="60"/>
                    <a:pt x="282" y="79"/>
                  </a:cubicBezTo>
                  <a:cubicBezTo>
                    <a:pt x="255" y="106"/>
                    <a:pt x="255" y="106"/>
                    <a:pt x="255" y="106"/>
                  </a:cubicBezTo>
                  <a:cubicBezTo>
                    <a:pt x="262" y="114"/>
                    <a:pt x="262" y="114"/>
                    <a:pt x="262" y="114"/>
                  </a:cubicBezTo>
                  <a:cubicBezTo>
                    <a:pt x="288" y="88"/>
                    <a:pt x="288" y="88"/>
                    <a:pt x="288" y="88"/>
                  </a:cubicBezTo>
                  <a:cubicBezTo>
                    <a:pt x="290" y="87"/>
                    <a:pt x="290" y="87"/>
                    <a:pt x="290" y="87"/>
                  </a:cubicBezTo>
                  <a:cubicBezTo>
                    <a:pt x="291" y="88"/>
                    <a:pt x="291" y="88"/>
                    <a:pt x="291" y="88"/>
                  </a:cubicBezTo>
                  <a:cubicBezTo>
                    <a:pt x="313" y="113"/>
                    <a:pt x="326" y="143"/>
                    <a:pt x="327" y="176"/>
                  </a:cubicBezTo>
                  <a:cubicBezTo>
                    <a:pt x="289" y="176"/>
                    <a:pt x="289" y="176"/>
                    <a:pt x="289" y="176"/>
                  </a:cubicBezTo>
                  <a:cubicBezTo>
                    <a:pt x="289" y="189"/>
                    <a:pt x="289" y="189"/>
                    <a:pt x="289" y="189"/>
                  </a:cubicBezTo>
                  <a:cubicBezTo>
                    <a:pt x="327" y="188"/>
                    <a:pt x="327" y="188"/>
                    <a:pt x="327" y="188"/>
                  </a:cubicBezTo>
                  <a:cubicBezTo>
                    <a:pt x="327" y="188"/>
                    <a:pt x="327" y="215"/>
                    <a:pt x="327" y="216"/>
                  </a:cubicBezTo>
                  <a:lnTo>
                    <a:pt x="45" y="216"/>
                  </a:lnTo>
                  <a:close/>
                  <a:moveTo>
                    <a:pt x="235" y="128"/>
                  </a:moveTo>
                  <a:cubicBezTo>
                    <a:pt x="235" y="128"/>
                    <a:pt x="175" y="147"/>
                    <a:pt x="163" y="158"/>
                  </a:cubicBezTo>
                  <a:cubicBezTo>
                    <a:pt x="152" y="170"/>
                    <a:pt x="152" y="188"/>
                    <a:pt x="163" y="200"/>
                  </a:cubicBezTo>
                  <a:cubicBezTo>
                    <a:pt x="175" y="211"/>
                    <a:pt x="193" y="211"/>
                    <a:pt x="205" y="200"/>
                  </a:cubicBezTo>
                  <a:cubicBezTo>
                    <a:pt x="216" y="188"/>
                    <a:pt x="235" y="128"/>
                    <a:pt x="23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1" name="Freeform 103"/>
            <p:cNvSpPr>
              <a:spLocks/>
            </p:cNvSpPr>
            <p:nvPr/>
          </p:nvSpPr>
          <p:spPr bwMode="auto">
            <a:xfrm>
              <a:off x="4745039" y="4202114"/>
              <a:ext cx="1065213" cy="177800"/>
            </a:xfrm>
            <a:custGeom>
              <a:avLst/>
              <a:gdLst>
                <a:gd name="T0" fmla="*/ 544 w 544"/>
                <a:gd name="T1" fmla="*/ 91 h 91"/>
                <a:gd name="T2" fmla="*/ 0 w 544"/>
                <a:gd name="T3" fmla="*/ 91 h 91"/>
                <a:gd name="T4" fmla="*/ 0 w 544"/>
                <a:gd name="T5" fmla="*/ 33 h 91"/>
                <a:gd name="T6" fmla="*/ 141 w 544"/>
                <a:gd name="T7" fmla="*/ 33 h 91"/>
                <a:gd name="T8" fmla="*/ 234 w 544"/>
                <a:gd name="T9" fmla="*/ 6 h 91"/>
                <a:gd name="T10" fmla="*/ 272 w 544"/>
                <a:gd name="T11" fmla="*/ 44 h 91"/>
                <a:gd name="T12" fmla="*/ 319 w 544"/>
                <a:gd name="T13" fmla="*/ 5 h 91"/>
                <a:gd name="T14" fmla="*/ 435 w 544"/>
                <a:gd name="T15" fmla="*/ 37 h 91"/>
                <a:gd name="T16" fmla="*/ 544 w 544"/>
                <a:gd name="T17" fmla="*/ 33 h 91"/>
                <a:gd name="T18" fmla="*/ 544 w 54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91">
                  <a:moveTo>
                    <a:pt x="544" y="91"/>
                  </a:moveTo>
                  <a:cubicBezTo>
                    <a:pt x="0" y="91"/>
                    <a:pt x="0" y="91"/>
                    <a:pt x="0" y="91"/>
                  </a:cubicBezTo>
                  <a:cubicBezTo>
                    <a:pt x="0" y="33"/>
                    <a:pt x="0" y="33"/>
                    <a:pt x="0" y="33"/>
                  </a:cubicBezTo>
                  <a:cubicBezTo>
                    <a:pt x="141" y="33"/>
                    <a:pt x="141" y="33"/>
                    <a:pt x="141" y="33"/>
                  </a:cubicBezTo>
                  <a:cubicBezTo>
                    <a:pt x="141" y="33"/>
                    <a:pt x="216" y="0"/>
                    <a:pt x="234" y="6"/>
                  </a:cubicBezTo>
                  <a:cubicBezTo>
                    <a:pt x="252" y="12"/>
                    <a:pt x="272" y="44"/>
                    <a:pt x="272" y="44"/>
                  </a:cubicBezTo>
                  <a:cubicBezTo>
                    <a:pt x="272" y="44"/>
                    <a:pt x="282" y="5"/>
                    <a:pt x="319" y="5"/>
                  </a:cubicBezTo>
                  <a:cubicBezTo>
                    <a:pt x="356" y="5"/>
                    <a:pt x="435" y="37"/>
                    <a:pt x="435" y="37"/>
                  </a:cubicBezTo>
                  <a:cubicBezTo>
                    <a:pt x="544" y="33"/>
                    <a:pt x="544" y="33"/>
                    <a:pt x="544" y="33"/>
                  </a:cubicBezTo>
                  <a:lnTo>
                    <a:pt x="544" y="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2" name="Freeform 104"/>
            <p:cNvSpPr>
              <a:spLocks noEditPoints="1"/>
            </p:cNvSpPr>
            <p:nvPr/>
          </p:nvSpPr>
          <p:spPr bwMode="auto">
            <a:xfrm>
              <a:off x="4686301" y="4195764"/>
              <a:ext cx="1182688" cy="219075"/>
            </a:xfrm>
            <a:custGeom>
              <a:avLst/>
              <a:gdLst>
                <a:gd name="T0" fmla="*/ 578 w 604"/>
                <a:gd name="T1" fmla="*/ 85 h 112"/>
                <a:gd name="T2" fmla="*/ 574 w 604"/>
                <a:gd name="T3" fmla="*/ 16 h 112"/>
                <a:gd name="T4" fmla="*/ 566 w 604"/>
                <a:gd name="T5" fmla="*/ 19 h 112"/>
                <a:gd name="T6" fmla="*/ 497 w 604"/>
                <a:gd name="T7" fmla="*/ 32 h 112"/>
                <a:gd name="T8" fmla="*/ 404 w 604"/>
                <a:gd name="T9" fmla="*/ 14 h 112"/>
                <a:gd name="T10" fmla="*/ 345 w 604"/>
                <a:gd name="T11" fmla="*/ 2 h 112"/>
                <a:gd name="T12" fmla="*/ 302 w 604"/>
                <a:gd name="T13" fmla="*/ 43 h 112"/>
                <a:gd name="T14" fmla="*/ 260 w 604"/>
                <a:gd name="T15" fmla="*/ 2 h 112"/>
                <a:gd name="T16" fmla="*/ 201 w 604"/>
                <a:gd name="T17" fmla="*/ 14 h 112"/>
                <a:gd name="T18" fmla="*/ 108 w 604"/>
                <a:gd name="T19" fmla="*/ 32 h 112"/>
                <a:gd name="T20" fmla="*/ 39 w 604"/>
                <a:gd name="T21" fmla="*/ 19 h 112"/>
                <a:gd name="T22" fmla="*/ 31 w 604"/>
                <a:gd name="T23" fmla="*/ 16 h 112"/>
                <a:gd name="T24" fmla="*/ 27 w 604"/>
                <a:gd name="T25" fmla="*/ 85 h 112"/>
                <a:gd name="T26" fmla="*/ 0 w 604"/>
                <a:gd name="T27" fmla="*/ 85 h 112"/>
                <a:gd name="T28" fmla="*/ 0 w 604"/>
                <a:gd name="T29" fmla="*/ 112 h 112"/>
                <a:gd name="T30" fmla="*/ 604 w 604"/>
                <a:gd name="T31" fmla="*/ 112 h 112"/>
                <a:gd name="T32" fmla="*/ 604 w 604"/>
                <a:gd name="T33" fmla="*/ 85 h 112"/>
                <a:gd name="T34" fmla="*/ 578 w 604"/>
                <a:gd name="T35" fmla="*/ 85 h 112"/>
                <a:gd name="T36" fmla="*/ 39 w 604"/>
                <a:gd name="T37" fmla="*/ 79 h 112"/>
                <a:gd name="T38" fmla="*/ 42 w 604"/>
                <a:gd name="T39" fmla="*/ 33 h 112"/>
                <a:gd name="T40" fmla="*/ 108 w 604"/>
                <a:gd name="T41" fmla="*/ 45 h 112"/>
                <a:gd name="T42" fmla="*/ 205 w 604"/>
                <a:gd name="T43" fmla="*/ 26 h 112"/>
                <a:gd name="T44" fmla="*/ 259 w 604"/>
                <a:gd name="T45" fmla="*/ 14 h 112"/>
                <a:gd name="T46" fmla="*/ 296 w 604"/>
                <a:gd name="T47" fmla="*/ 79 h 112"/>
                <a:gd name="T48" fmla="*/ 39 w 604"/>
                <a:gd name="T49" fmla="*/ 79 h 112"/>
                <a:gd name="T50" fmla="*/ 309 w 604"/>
                <a:gd name="T51" fmla="*/ 79 h 112"/>
                <a:gd name="T52" fmla="*/ 346 w 604"/>
                <a:gd name="T53" fmla="*/ 14 h 112"/>
                <a:gd name="T54" fmla="*/ 400 w 604"/>
                <a:gd name="T55" fmla="*/ 25 h 112"/>
                <a:gd name="T56" fmla="*/ 497 w 604"/>
                <a:gd name="T57" fmla="*/ 45 h 112"/>
                <a:gd name="T58" fmla="*/ 563 w 604"/>
                <a:gd name="T59" fmla="*/ 33 h 112"/>
                <a:gd name="T60" fmla="*/ 566 w 604"/>
                <a:gd name="T61" fmla="*/ 78 h 112"/>
                <a:gd name="T62" fmla="*/ 309 w 604"/>
                <a:gd name="T63" fmla="*/ 78 h 112"/>
                <a:gd name="T64" fmla="*/ 309 w 604"/>
                <a:gd name="T65"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112">
                  <a:moveTo>
                    <a:pt x="578" y="85"/>
                  </a:moveTo>
                  <a:cubicBezTo>
                    <a:pt x="574" y="16"/>
                    <a:pt x="574" y="16"/>
                    <a:pt x="574" y="16"/>
                  </a:cubicBezTo>
                  <a:cubicBezTo>
                    <a:pt x="566" y="19"/>
                    <a:pt x="566" y="19"/>
                    <a:pt x="566" y="19"/>
                  </a:cubicBezTo>
                  <a:cubicBezTo>
                    <a:pt x="543" y="28"/>
                    <a:pt x="521" y="32"/>
                    <a:pt x="497" y="32"/>
                  </a:cubicBezTo>
                  <a:cubicBezTo>
                    <a:pt x="461" y="32"/>
                    <a:pt x="431" y="23"/>
                    <a:pt x="404" y="14"/>
                  </a:cubicBezTo>
                  <a:cubicBezTo>
                    <a:pt x="381" y="7"/>
                    <a:pt x="362" y="0"/>
                    <a:pt x="345" y="2"/>
                  </a:cubicBezTo>
                  <a:cubicBezTo>
                    <a:pt x="321" y="5"/>
                    <a:pt x="309" y="24"/>
                    <a:pt x="302" y="43"/>
                  </a:cubicBezTo>
                  <a:cubicBezTo>
                    <a:pt x="296" y="24"/>
                    <a:pt x="284" y="5"/>
                    <a:pt x="260" y="2"/>
                  </a:cubicBezTo>
                  <a:cubicBezTo>
                    <a:pt x="243" y="0"/>
                    <a:pt x="224" y="7"/>
                    <a:pt x="201" y="14"/>
                  </a:cubicBezTo>
                  <a:cubicBezTo>
                    <a:pt x="174" y="23"/>
                    <a:pt x="144" y="32"/>
                    <a:pt x="108" y="32"/>
                  </a:cubicBezTo>
                  <a:cubicBezTo>
                    <a:pt x="84" y="32"/>
                    <a:pt x="62" y="28"/>
                    <a:pt x="39" y="19"/>
                  </a:cubicBezTo>
                  <a:cubicBezTo>
                    <a:pt x="31" y="16"/>
                    <a:pt x="31" y="16"/>
                    <a:pt x="31" y="16"/>
                  </a:cubicBezTo>
                  <a:cubicBezTo>
                    <a:pt x="27" y="85"/>
                    <a:pt x="27" y="85"/>
                    <a:pt x="27" y="85"/>
                  </a:cubicBezTo>
                  <a:cubicBezTo>
                    <a:pt x="0" y="85"/>
                    <a:pt x="0" y="85"/>
                    <a:pt x="0" y="85"/>
                  </a:cubicBezTo>
                  <a:cubicBezTo>
                    <a:pt x="0" y="112"/>
                    <a:pt x="0" y="112"/>
                    <a:pt x="0" y="112"/>
                  </a:cubicBezTo>
                  <a:cubicBezTo>
                    <a:pt x="604" y="112"/>
                    <a:pt x="604" y="112"/>
                    <a:pt x="604" y="112"/>
                  </a:cubicBezTo>
                  <a:cubicBezTo>
                    <a:pt x="604" y="85"/>
                    <a:pt x="604" y="85"/>
                    <a:pt x="604" y="85"/>
                  </a:cubicBezTo>
                  <a:lnTo>
                    <a:pt x="578" y="85"/>
                  </a:lnTo>
                  <a:close/>
                  <a:moveTo>
                    <a:pt x="39" y="79"/>
                  </a:moveTo>
                  <a:cubicBezTo>
                    <a:pt x="42" y="33"/>
                    <a:pt x="42" y="33"/>
                    <a:pt x="42" y="33"/>
                  </a:cubicBezTo>
                  <a:cubicBezTo>
                    <a:pt x="64" y="41"/>
                    <a:pt x="86" y="45"/>
                    <a:pt x="108" y="45"/>
                  </a:cubicBezTo>
                  <a:cubicBezTo>
                    <a:pt x="146" y="45"/>
                    <a:pt x="178" y="34"/>
                    <a:pt x="205" y="26"/>
                  </a:cubicBezTo>
                  <a:cubicBezTo>
                    <a:pt x="226" y="19"/>
                    <a:pt x="244" y="13"/>
                    <a:pt x="259" y="14"/>
                  </a:cubicBezTo>
                  <a:cubicBezTo>
                    <a:pt x="291" y="18"/>
                    <a:pt x="296" y="62"/>
                    <a:pt x="296" y="79"/>
                  </a:cubicBezTo>
                  <a:cubicBezTo>
                    <a:pt x="39" y="79"/>
                    <a:pt x="39" y="79"/>
                    <a:pt x="39" y="79"/>
                  </a:cubicBezTo>
                  <a:close/>
                  <a:moveTo>
                    <a:pt x="309" y="79"/>
                  </a:moveTo>
                  <a:cubicBezTo>
                    <a:pt x="309" y="62"/>
                    <a:pt x="314" y="18"/>
                    <a:pt x="346" y="14"/>
                  </a:cubicBezTo>
                  <a:cubicBezTo>
                    <a:pt x="361" y="13"/>
                    <a:pt x="379" y="19"/>
                    <a:pt x="400" y="25"/>
                  </a:cubicBezTo>
                  <a:cubicBezTo>
                    <a:pt x="427" y="34"/>
                    <a:pt x="459" y="45"/>
                    <a:pt x="497" y="45"/>
                  </a:cubicBezTo>
                  <a:cubicBezTo>
                    <a:pt x="519" y="45"/>
                    <a:pt x="541" y="41"/>
                    <a:pt x="563" y="33"/>
                  </a:cubicBezTo>
                  <a:cubicBezTo>
                    <a:pt x="566" y="78"/>
                    <a:pt x="566" y="78"/>
                    <a:pt x="566" y="78"/>
                  </a:cubicBezTo>
                  <a:cubicBezTo>
                    <a:pt x="309" y="78"/>
                    <a:pt x="309" y="78"/>
                    <a:pt x="309" y="78"/>
                  </a:cubicBezTo>
                  <a:lnTo>
                    <a:pt x="30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223" name="Oval 29"/>
          <p:cNvSpPr/>
          <p:nvPr/>
        </p:nvSpPr>
        <p:spPr bwMode="auto">
          <a:xfrm>
            <a:off x="4685399" y="2129573"/>
            <a:ext cx="1596093" cy="1593862"/>
          </a:xfrm>
          <a:prstGeom prst="ellipse">
            <a:avLst/>
          </a:prstGeom>
          <a:gradFill>
            <a:gsLst>
              <a:gs pos="0">
                <a:srgbClr val="FFF200"/>
              </a:gs>
              <a:gs pos="0">
                <a:schemeClr val="accent1">
                  <a:lumMod val="75000"/>
                </a:schemeClr>
              </a:gs>
              <a:gs pos="36000">
                <a:schemeClr val="accent3"/>
              </a:gs>
              <a:gs pos="100000">
                <a:schemeClr val="accent1">
                  <a:lumMod val="75000"/>
                </a:schemeClr>
              </a:gs>
            </a:gsLst>
            <a:lin ang="9000000" scaled="0"/>
          </a:gradFill>
          <a:ln w="25400" cap="flat" cmpd="sng" algn="ctr">
            <a:noFill/>
            <a:prstDash val="solid"/>
          </a:ln>
          <a:effectLst/>
        </p:spPr>
        <p:txBody>
          <a:bodyPr anchor="ctr"/>
          <a:lstStyle/>
          <a:p>
            <a:pPr algn="ctr" fontAlgn="auto">
              <a:spcBef>
                <a:spcPts val="0"/>
              </a:spcBef>
              <a:spcAft>
                <a:spcPts val="0"/>
              </a:spcAft>
            </a:pPr>
            <a:endParaRPr lang="en-AU" sz="1406" kern="0">
              <a:solidFill>
                <a:srgbClr val="FFFFFF"/>
              </a:solidFill>
              <a:latin typeface="Open Sans"/>
              <a:ea typeface="MS PGothic" pitchFamily="34" charset="-128"/>
            </a:endParaRPr>
          </a:p>
        </p:txBody>
      </p:sp>
      <p:grpSp>
        <p:nvGrpSpPr>
          <p:cNvPr id="224" name="Group 116"/>
          <p:cNvGrpSpPr/>
          <p:nvPr/>
        </p:nvGrpSpPr>
        <p:grpSpPr bwMode="auto">
          <a:xfrm>
            <a:off x="5219429" y="2431971"/>
            <a:ext cx="519439" cy="1010652"/>
            <a:chOff x="6580188" y="5230813"/>
            <a:chExt cx="492126" cy="958851"/>
          </a:xfrm>
          <a:solidFill>
            <a:srgbClr val="FFFFFF"/>
          </a:solidFill>
        </p:grpSpPr>
        <p:sp>
          <p:nvSpPr>
            <p:cNvPr id="225" name="Freeform 238"/>
            <p:cNvSpPr>
              <a:spLocks/>
            </p:cNvSpPr>
            <p:nvPr/>
          </p:nvSpPr>
          <p:spPr bwMode="auto">
            <a:xfrm>
              <a:off x="6723063" y="5632451"/>
              <a:ext cx="36513"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6" name="Freeform 239"/>
            <p:cNvSpPr>
              <a:spLocks/>
            </p:cNvSpPr>
            <p:nvPr/>
          </p:nvSpPr>
          <p:spPr bwMode="auto">
            <a:xfrm>
              <a:off x="6904038" y="5632451"/>
              <a:ext cx="38100"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7" name="Freeform 240"/>
            <p:cNvSpPr>
              <a:spLocks/>
            </p:cNvSpPr>
            <p:nvPr/>
          </p:nvSpPr>
          <p:spPr bwMode="auto">
            <a:xfrm>
              <a:off x="6794501" y="5632451"/>
              <a:ext cx="73025" cy="384175"/>
            </a:xfrm>
            <a:custGeom>
              <a:avLst/>
              <a:gdLst>
                <a:gd name="T0" fmla="*/ 0 w 37"/>
                <a:gd name="T1" fmla="*/ 0 h 196"/>
                <a:gd name="T2" fmla="*/ 0 w 37"/>
                <a:gd name="T3" fmla="*/ 177 h 196"/>
                <a:gd name="T4" fmla="*/ 19 w 37"/>
                <a:gd name="T5" fmla="*/ 196 h 196"/>
                <a:gd name="T6" fmla="*/ 37 w 37"/>
                <a:gd name="T7" fmla="*/ 177 h 196"/>
                <a:gd name="T8" fmla="*/ 37 w 37"/>
                <a:gd name="T9" fmla="*/ 0 h 196"/>
                <a:gd name="T10" fmla="*/ 0 w 37"/>
                <a:gd name="T11" fmla="*/ 0 h 196"/>
              </a:gdLst>
              <a:ahLst/>
              <a:cxnLst>
                <a:cxn ang="0">
                  <a:pos x="T0" y="T1"/>
                </a:cxn>
                <a:cxn ang="0">
                  <a:pos x="T2" y="T3"/>
                </a:cxn>
                <a:cxn ang="0">
                  <a:pos x="T4" y="T5"/>
                </a:cxn>
                <a:cxn ang="0">
                  <a:pos x="T6" y="T7"/>
                </a:cxn>
                <a:cxn ang="0">
                  <a:pos x="T8" y="T9"/>
                </a:cxn>
                <a:cxn ang="0">
                  <a:pos x="T10" y="T11"/>
                </a:cxn>
              </a:cxnLst>
              <a:rect l="0" t="0" r="r" b="b"/>
              <a:pathLst>
                <a:path w="37" h="196">
                  <a:moveTo>
                    <a:pt x="0" y="0"/>
                  </a:moveTo>
                  <a:cubicBezTo>
                    <a:pt x="0" y="177"/>
                    <a:pt x="0" y="177"/>
                    <a:pt x="0" y="177"/>
                  </a:cubicBezTo>
                  <a:cubicBezTo>
                    <a:pt x="0" y="188"/>
                    <a:pt x="9" y="196"/>
                    <a:pt x="19" y="196"/>
                  </a:cubicBezTo>
                  <a:cubicBezTo>
                    <a:pt x="29" y="196"/>
                    <a:pt x="37" y="188"/>
                    <a:pt x="37" y="177"/>
                  </a:cubicBezTo>
                  <a:cubicBezTo>
                    <a:pt x="37" y="0"/>
                    <a:pt x="37" y="0"/>
                    <a:pt x="37"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8" name="Freeform 241"/>
            <p:cNvSpPr>
              <a:spLocks/>
            </p:cNvSpPr>
            <p:nvPr/>
          </p:nvSpPr>
          <p:spPr bwMode="auto">
            <a:xfrm>
              <a:off x="6737351" y="6021388"/>
              <a:ext cx="188913" cy="134938"/>
            </a:xfrm>
            <a:custGeom>
              <a:avLst/>
              <a:gdLst>
                <a:gd name="T0" fmla="*/ 96 w 96"/>
                <a:gd name="T1" fmla="*/ 6 h 69"/>
                <a:gd name="T2" fmla="*/ 94 w 96"/>
                <a:gd name="T3" fmla="*/ 6 h 69"/>
                <a:gd name="T4" fmla="*/ 77 w 96"/>
                <a:gd name="T5" fmla="*/ 0 h 69"/>
                <a:gd name="T6" fmla="*/ 74 w 96"/>
                <a:gd name="T7" fmla="*/ 5 h 69"/>
                <a:gd name="T8" fmla="*/ 48 w 96"/>
                <a:gd name="T9" fmla="*/ 15 h 69"/>
                <a:gd name="T10" fmla="*/ 22 w 96"/>
                <a:gd name="T11" fmla="*/ 5 h 69"/>
                <a:gd name="T12" fmla="*/ 18 w 96"/>
                <a:gd name="T13" fmla="*/ 0 h 69"/>
                <a:gd name="T14" fmla="*/ 1 w 96"/>
                <a:gd name="T15" fmla="*/ 6 h 69"/>
                <a:gd name="T16" fmla="*/ 0 w 96"/>
                <a:gd name="T17" fmla="*/ 6 h 69"/>
                <a:gd name="T18" fmla="*/ 37 w 96"/>
                <a:gd name="T19" fmla="*/ 69 h 69"/>
                <a:gd name="T20" fmla="*/ 58 w 96"/>
                <a:gd name="T21" fmla="*/ 69 h 69"/>
                <a:gd name="T22" fmla="*/ 96 w 96"/>
                <a:gd name="T23"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69">
                  <a:moveTo>
                    <a:pt x="96" y="6"/>
                  </a:moveTo>
                  <a:cubicBezTo>
                    <a:pt x="95" y="6"/>
                    <a:pt x="95" y="6"/>
                    <a:pt x="94" y="6"/>
                  </a:cubicBezTo>
                  <a:cubicBezTo>
                    <a:pt x="88" y="6"/>
                    <a:pt x="82" y="4"/>
                    <a:pt x="77" y="0"/>
                  </a:cubicBezTo>
                  <a:cubicBezTo>
                    <a:pt x="76" y="2"/>
                    <a:pt x="75" y="3"/>
                    <a:pt x="74" y="5"/>
                  </a:cubicBezTo>
                  <a:cubicBezTo>
                    <a:pt x="67" y="12"/>
                    <a:pt x="58" y="15"/>
                    <a:pt x="48" y="15"/>
                  </a:cubicBezTo>
                  <a:cubicBezTo>
                    <a:pt x="38" y="15"/>
                    <a:pt x="29" y="12"/>
                    <a:pt x="22" y="5"/>
                  </a:cubicBezTo>
                  <a:cubicBezTo>
                    <a:pt x="20" y="3"/>
                    <a:pt x="19" y="2"/>
                    <a:pt x="18" y="0"/>
                  </a:cubicBezTo>
                  <a:cubicBezTo>
                    <a:pt x="13" y="4"/>
                    <a:pt x="8" y="6"/>
                    <a:pt x="1" y="6"/>
                  </a:cubicBezTo>
                  <a:cubicBezTo>
                    <a:pt x="1" y="6"/>
                    <a:pt x="0" y="6"/>
                    <a:pt x="0" y="6"/>
                  </a:cubicBezTo>
                  <a:cubicBezTo>
                    <a:pt x="37" y="69"/>
                    <a:pt x="37" y="69"/>
                    <a:pt x="37" y="69"/>
                  </a:cubicBezTo>
                  <a:cubicBezTo>
                    <a:pt x="58" y="69"/>
                    <a:pt x="58" y="69"/>
                    <a:pt x="58" y="69"/>
                  </a:cubicBezTo>
                  <a:lnTo>
                    <a:pt x="9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29" name="Freeform 242"/>
            <p:cNvSpPr>
              <a:spLocks/>
            </p:cNvSpPr>
            <p:nvPr/>
          </p:nvSpPr>
          <p:spPr bwMode="auto">
            <a:xfrm>
              <a:off x="6810376" y="6156326"/>
              <a:ext cx="41275" cy="33338"/>
            </a:xfrm>
            <a:custGeom>
              <a:avLst/>
              <a:gdLst>
                <a:gd name="T0" fmla="*/ 26 w 26"/>
                <a:gd name="T1" fmla="*/ 0 h 21"/>
                <a:gd name="T2" fmla="*/ 0 w 26"/>
                <a:gd name="T3" fmla="*/ 0 h 21"/>
                <a:gd name="T4" fmla="*/ 14 w 26"/>
                <a:gd name="T5" fmla="*/ 21 h 21"/>
                <a:gd name="T6" fmla="*/ 26 w 26"/>
                <a:gd name="T7" fmla="*/ 0 h 21"/>
              </a:gdLst>
              <a:ahLst/>
              <a:cxnLst>
                <a:cxn ang="0">
                  <a:pos x="T0" y="T1"/>
                </a:cxn>
                <a:cxn ang="0">
                  <a:pos x="T2" y="T3"/>
                </a:cxn>
                <a:cxn ang="0">
                  <a:pos x="T4" y="T5"/>
                </a:cxn>
                <a:cxn ang="0">
                  <a:pos x="T6" y="T7"/>
                </a:cxn>
              </a:cxnLst>
              <a:rect l="0" t="0" r="r" b="b"/>
              <a:pathLst>
                <a:path w="26" h="21">
                  <a:moveTo>
                    <a:pt x="26" y="0"/>
                  </a:moveTo>
                  <a:lnTo>
                    <a:pt x="0" y="0"/>
                  </a:lnTo>
                  <a:lnTo>
                    <a:pt x="14" y="21"/>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0" name="Freeform 243"/>
            <p:cNvSpPr>
              <a:spLocks/>
            </p:cNvSpPr>
            <p:nvPr/>
          </p:nvSpPr>
          <p:spPr bwMode="auto">
            <a:xfrm>
              <a:off x="6870701" y="5459413"/>
              <a:ext cx="179388" cy="173038"/>
            </a:xfrm>
            <a:custGeom>
              <a:avLst/>
              <a:gdLst>
                <a:gd name="T0" fmla="*/ 29 w 91"/>
                <a:gd name="T1" fmla="*/ 25 h 88"/>
                <a:gd name="T2" fmla="*/ 91 w 91"/>
                <a:gd name="T3" fmla="*/ 2 h 88"/>
                <a:gd name="T4" fmla="*/ 62 w 91"/>
                <a:gd name="T5" fmla="*/ 63 h 88"/>
                <a:gd name="T6" fmla="*/ 0 w 91"/>
                <a:gd name="T7" fmla="*/ 84 h 88"/>
                <a:gd name="T8" fmla="*/ 29 w 91"/>
                <a:gd name="T9" fmla="*/ 25 h 88"/>
              </a:gdLst>
              <a:ahLst/>
              <a:cxnLst>
                <a:cxn ang="0">
                  <a:pos x="T0" y="T1"/>
                </a:cxn>
                <a:cxn ang="0">
                  <a:pos x="T2" y="T3"/>
                </a:cxn>
                <a:cxn ang="0">
                  <a:pos x="T4" y="T5"/>
                </a:cxn>
                <a:cxn ang="0">
                  <a:pos x="T6" y="T7"/>
                </a:cxn>
                <a:cxn ang="0">
                  <a:pos x="T8" y="T9"/>
                </a:cxn>
              </a:cxnLst>
              <a:rect l="0" t="0" r="r" b="b"/>
              <a:pathLst>
                <a:path w="91" h="88">
                  <a:moveTo>
                    <a:pt x="29" y="25"/>
                  </a:moveTo>
                  <a:cubicBezTo>
                    <a:pt x="45" y="10"/>
                    <a:pt x="71" y="0"/>
                    <a:pt x="91" y="2"/>
                  </a:cubicBezTo>
                  <a:cubicBezTo>
                    <a:pt x="91" y="26"/>
                    <a:pt x="78" y="48"/>
                    <a:pt x="62" y="63"/>
                  </a:cubicBezTo>
                  <a:cubicBezTo>
                    <a:pt x="46" y="78"/>
                    <a:pt x="22" y="88"/>
                    <a:pt x="0" y="84"/>
                  </a:cubicBezTo>
                  <a:cubicBezTo>
                    <a:pt x="0" y="60"/>
                    <a:pt x="14" y="38"/>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1" name="Freeform 244"/>
            <p:cNvSpPr>
              <a:spLocks/>
            </p:cNvSpPr>
            <p:nvPr/>
          </p:nvSpPr>
          <p:spPr bwMode="auto">
            <a:xfrm>
              <a:off x="6802438" y="5364163"/>
              <a:ext cx="157163" cy="198438"/>
            </a:xfrm>
            <a:custGeom>
              <a:avLst/>
              <a:gdLst>
                <a:gd name="T0" fmla="*/ 20 w 80"/>
                <a:gd name="T1" fmla="*/ 36 h 101"/>
                <a:gd name="T2" fmla="*/ 75 w 80"/>
                <a:gd name="T3" fmla="*/ 0 h 101"/>
                <a:gd name="T4" fmla="*/ 61 w 80"/>
                <a:gd name="T5" fmla="*/ 66 h 101"/>
                <a:gd name="T6" fmla="*/ 6 w 80"/>
                <a:gd name="T7" fmla="*/ 101 h 101"/>
                <a:gd name="T8" fmla="*/ 20 w 80"/>
                <a:gd name="T9" fmla="*/ 36 h 101"/>
              </a:gdLst>
              <a:ahLst/>
              <a:cxnLst>
                <a:cxn ang="0">
                  <a:pos x="T0" y="T1"/>
                </a:cxn>
                <a:cxn ang="0">
                  <a:pos x="T2" y="T3"/>
                </a:cxn>
                <a:cxn ang="0">
                  <a:pos x="T4" y="T5"/>
                </a:cxn>
                <a:cxn ang="0">
                  <a:pos x="T6" y="T7"/>
                </a:cxn>
                <a:cxn ang="0">
                  <a:pos x="T8" y="T9"/>
                </a:cxn>
              </a:cxnLst>
              <a:rect l="0" t="0" r="r" b="b"/>
              <a:pathLst>
                <a:path w="80" h="101">
                  <a:moveTo>
                    <a:pt x="20" y="36"/>
                  </a:moveTo>
                  <a:cubicBezTo>
                    <a:pt x="32" y="18"/>
                    <a:pt x="55" y="3"/>
                    <a:pt x="75" y="0"/>
                  </a:cubicBezTo>
                  <a:cubicBezTo>
                    <a:pt x="80" y="23"/>
                    <a:pt x="73" y="47"/>
                    <a:pt x="61" y="66"/>
                  </a:cubicBezTo>
                  <a:cubicBezTo>
                    <a:pt x="49" y="84"/>
                    <a:pt x="28" y="100"/>
                    <a:pt x="6" y="101"/>
                  </a:cubicBezTo>
                  <a:cubicBezTo>
                    <a:pt x="0" y="78"/>
                    <a:pt x="8" y="53"/>
                    <a:pt x="2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2" name="Freeform 245"/>
            <p:cNvSpPr>
              <a:spLocks/>
            </p:cNvSpPr>
            <p:nvPr/>
          </p:nvSpPr>
          <p:spPr bwMode="auto">
            <a:xfrm>
              <a:off x="6978651" y="5302251"/>
              <a:ext cx="93663" cy="134938"/>
            </a:xfrm>
            <a:custGeom>
              <a:avLst/>
              <a:gdLst>
                <a:gd name="T0" fmla="*/ 10 w 48"/>
                <a:gd name="T1" fmla="*/ 27 h 69"/>
                <a:gd name="T2" fmla="*/ 44 w 48"/>
                <a:gd name="T3" fmla="*/ 0 h 69"/>
                <a:gd name="T4" fmla="*/ 38 w 48"/>
                <a:gd name="T5" fmla="*/ 44 h 69"/>
                <a:gd name="T6" fmla="*/ 4 w 48"/>
                <a:gd name="T7" fmla="*/ 69 h 69"/>
                <a:gd name="T8" fmla="*/ 10 w 48"/>
                <a:gd name="T9" fmla="*/ 27 h 69"/>
              </a:gdLst>
              <a:ahLst/>
              <a:cxnLst>
                <a:cxn ang="0">
                  <a:pos x="T0" y="T1"/>
                </a:cxn>
                <a:cxn ang="0">
                  <a:pos x="T2" y="T3"/>
                </a:cxn>
                <a:cxn ang="0">
                  <a:pos x="T4" y="T5"/>
                </a:cxn>
                <a:cxn ang="0">
                  <a:pos x="T6" y="T7"/>
                </a:cxn>
                <a:cxn ang="0">
                  <a:pos x="T8" y="T9"/>
                </a:cxn>
              </a:cxnLst>
              <a:rect l="0" t="0" r="r" b="b"/>
              <a:pathLst>
                <a:path w="48" h="69">
                  <a:moveTo>
                    <a:pt x="10" y="27"/>
                  </a:moveTo>
                  <a:cubicBezTo>
                    <a:pt x="17" y="14"/>
                    <a:pt x="31" y="3"/>
                    <a:pt x="44" y="0"/>
                  </a:cubicBezTo>
                  <a:cubicBezTo>
                    <a:pt x="48" y="15"/>
                    <a:pt x="45" y="31"/>
                    <a:pt x="38" y="44"/>
                  </a:cubicBezTo>
                  <a:cubicBezTo>
                    <a:pt x="32" y="56"/>
                    <a:pt x="19" y="67"/>
                    <a:pt x="4" y="69"/>
                  </a:cubicBezTo>
                  <a:cubicBezTo>
                    <a:pt x="0" y="55"/>
                    <a:pt x="4" y="38"/>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3" name="Freeform 246"/>
            <p:cNvSpPr>
              <a:spLocks/>
            </p:cNvSpPr>
            <p:nvPr/>
          </p:nvSpPr>
          <p:spPr bwMode="auto">
            <a:xfrm>
              <a:off x="6835776" y="5230813"/>
              <a:ext cx="90488" cy="139700"/>
            </a:xfrm>
            <a:custGeom>
              <a:avLst/>
              <a:gdLst>
                <a:gd name="T0" fmla="*/ 9 w 46"/>
                <a:gd name="T1" fmla="*/ 28 h 71"/>
                <a:gd name="T2" fmla="*/ 41 w 46"/>
                <a:gd name="T3" fmla="*/ 0 h 71"/>
                <a:gd name="T4" fmla="*/ 38 w 46"/>
                <a:gd name="T5" fmla="*/ 43 h 71"/>
                <a:gd name="T6" fmla="*/ 5 w 46"/>
                <a:gd name="T7" fmla="*/ 71 h 71"/>
                <a:gd name="T8" fmla="*/ 9 w 46"/>
                <a:gd name="T9" fmla="*/ 28 h 71"/>
              </a:gdLst>
              <a:ahLst/>
              <a:cxnLst>
                <a:cxn ang="0">
                  <a:pos x="T0" y="T1"/>
                </a:cxn>
                <a:cxn ang="0">
                  <a:pos x="T2" y="T3"/>
                </a:cxn>
                <a:cxn ang="0">
                  <a:pos x="T4" y="T5"/>
                </a:cxn>
                <a:cxn ang="0">
                  <a:pos x="T6" y="T7"/>
                </a:cxn>
                <a:cxn ang="0">
                  <a:pos x="T8" y="T9"/>
                </a:cxn>
              </a:cxnLst>
              <a:rect l="0" t="0" r="r" b="b"/>
              <a:pathLst>
                <a:path w="46" h="71">
                  <a:moveTo>
                    <a:pt x="9" y="28"/>
                  </a:moveTo>
                  <a:cubicBezTo>
                    <a:pt x="15" y="15"/>
                    <a:pt x="28" y="3"/>
                    <a:pt x="41" y="0"/>
                  </a:cubicBezTo>
                  <a:cubicBezTo>
                    <a:pt x="46" y="14"/>
                    <a:pt x="44" y="30"/>
                    <a:pt x="38" y="43"/>
                  </a:cubicBezTo>
                  <a:cubicBezTo>
                    <a:pt x="32" y="56"/>
                    <a:pt x="20" y="68"/>
                    <a:pt x="5" y="71"/>
                  </a:cubicBezTo>
                  <a:cubicBezTo>
                    <a:pt x="0" y="57"/>
                    <a:pt x="3" y="40"/>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4" name="Freeform 247"/>
            <p:cNvSpPr>
              <a:spLocks/>
            </p:cNvSpPr>
            <p:nvPr/>
          </p:nvSpPr>
          <p:spPr bwMode="auto">
            <a:xfrm>
              <a:off x="6580188" y="5353051"/>
              <a:ext cx="212725" cy="263525"/>
            </a:xfrm>
            <a:custGeom>
              <a:avLst/>
              <a:gdLst>
                <a:gd name="T0" fmla="*/ 26 w 109"/>
                <a:gd name="T1" fmla="*/ 86 h 135"/>
                <a:gd name="T2" fmla="*/ 5 w 109"/>
                <a:gd name="T3" fmla="*/ 0 h 135"/>
                <a:gd name="T4" fmla="*/ 82 w 109"/>
                <a:gd name="T5" fmla="*/ 48 h 135"/>
                <a:gd name="T6" fmla="*/ 99 w 109"/>
                <a:gd name="T7" fmla="*/ 135 h 135"/>
                <a:gd name="T8" fmla="*/ 26 w 109"/>
                <a:gd name="T9" fmla="*/ 86 h 135"/>
              </a:gdLst>
              <a:ahLst/>
              <a:cxnLst>
                <a:cxn ang="0">
                  <a:pos x="T0" y="T1"/>
                </a:cxn>
                <a:cxn ang="0">
                  <a:pos x="T2" y="T3"/>
                </a:cxn>
                <a:cxn ang="0">
                  <a:pos x="T4" y="T5"/>
                </a:cxn>
                <a:cxn ang="0">
                  <a:pos x="T6" y="T7"/>
                </a:cxn>
                <a:cxn ang="0">
                  <a:pos x="T8" y="T9"/>
                </a:cxn>
              </a:cxnLst>
              <a:rect l="0" t="0" r="r" b="b"/>
              <a:pathLst>
                <a:path w="109" h="135">
                  <a:moveTo>
                    <a:pt x="26" y="86"/>
                  </a:moveTo>
                  <a:cubicBezTo>
                    <a:pt x="8" y="62"/>
                    <a:pt x="0" y="26"/>
                    <a:pt x="5" y="0"/>
                  </a:cubicBezTo>
                  <a:cubicBezTo>
                    <a:pt x="37" y="4"/>
                    <a:pt x="65" y="24"/>
                    <a:pt x="82" y="48"/>
                  </a:cubicBezTo>
                  <a:cubicBezTo>
                    <a:pt x="100" y="72"/>
                    <a:pt x="109" y="106"/>
                    <a:pt x="99" y="135"/>
                  </a:cubicBezTo>
                  <a:cubicBezTo>
                    <a:pt x="68" y="131"/>
                    <a:pt x="41" y="108"/>
                    <a:pt x="2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5" name="Freeform 248"/>
            <p:cNvSpPr>
              <a:spLocks/>
            </p:cNvSpPr>
            <p:nvPr/>
          </p:nvSpPr>
          <p:spPr bwMode="auto">
            <a:xfrm>
              <a:off x="6710363" y="5254626"/>
              <a:ext cx="114300" cy="207963"/>
            </a:xfrm>
            <a:custGeom>
              <a:avLst/>
              <a:gdLst>
                <a:gd name="T0" fmla="*/ 7 w 58"/>
                <a:gd name="T1" fmla="*/ 61 h 106"/>
                <a:gd name="T2" fmla="*/ 8 w 58"/>
                <a:gd name="T3" fmla="*/ 0 h 106"/>
                <a:gd name="T4" fmla="*/ 51 w 58"/>
                <a:gd name="T5" fmla="*/ 46 h 106"/>
                <a:gd name="T6" fmla="*/ 47 w 58"/>
                <a:gd name="T7" fmla="*/ 106 h 106"/>
                <a:gd name="T8" fmla="*/ 7 w 58"/>
                <a:gd name="T9" fmla="*/ 61 h 106"/>
              </a:gdLst>
              <a:ahLst/>
              <a:cxnLst>
                <a:cxn ang="0">
                  <a:pos x="T0" y="T1"/>
                </a:cxn>
                <a:cxn ang="0">
                  <a:pos x="T2" y="T3"/>
                </a:cxn>
                <a:cxn ang="0">
                  <a:pos x="T4" y="T5"/>
                </a:cxn>
                <a:cxn ang="0">
                  <a:pos x="T6" y="T7"/>
                </a:cxn>
                <a:cxn ang="0">
                  <a:pos x="T8" y="T9"/>
                </a:cxn>
              </a:cxnLst>
              <a:rect l="0" t="0" r="r" b="b"/>
              <a:pathLst>
                <a:path w="58" h="106">
                  <a:moveTo>
                    <a:pt x="7" y="61"/>
                  </a:moveTo>
                  <a:cubicBezTo>
                    <a:pt x="0" y="42"/>
                    <a:pt x="0" y="17"/>
                    <a:pt x="8" y="0"/>
                  </a:cubicBezTo>
                  <a:cubicBezTo>
                    <a:pt x="28" y="9"/>
                    <a:pt x="43" y="27"/>
                    <a:pt x="51" y="46"/>
                  </a:cubicBezTo>
                  <a:cubicBezTo>
                    <a:pt x="58" y="64"/>
                    <a:pt x="58" y="89"/>
                    <a:pt x="47" y="106"/>
                  </a:cubicBezTo>
                  <a:cubicBezTo>
                    <a:pt x="27" y="98"/>
                    <a:pt x="13" y="78"/>
                    <a:pt x="7"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6" name="Freeform 249"/>
            <p:cNvSpPr>
              <a:spLocks/>
            </p:cNvSpPr>
            <p:nvPr/>
          </p:nvSpPr>
          <p:spPr bwMode="auto">
            <a:xfrm>
              <a:off x="6630988" y="5253038"/>
              <a:ext cx="55563" cy="100013"/>
            </a:xfrm>
            <a:custGeom>
              <a:avLst/>
              <a:gdLst>
                <a:gd name="T0" fmla="*/ 17 w 29"/>
                <a:gd name="T1" fmla="*/ 8 h 51"/>
                <a:gd name="T2" fmla="*/ 25 w 29"/>
                <a:gd name="T3" fmla="*/ 22 h 51"/>
                <a:gd name="T4" fmla="*/ 23 w 29"/>
                <a:gd name="T5" fmla="*/ 51 h 51"/>
                <a:gd name="T6" fmla="*/ 3 w 29"/>
                <a:gd name="T7" fmla="*/ 29 h 51"/>
                <a:gd name="T8" fmla="*/ 4 w 29"/>
                <a:gd name="T9" fmla="*/ 0 h 51"/>
                <a:gd name="T10" fmla="*/ 17 w 29"/>
                <a:gd name="T11" fmla="*/ 8 h 51"/>
              </a:gdLst>
              <a:ahLst/>
              <a:cxnLst>
                <a:cxn ang="0">
                  <a:pos x="T0" y="T1"/>
                </a:cxn>
                <a:cxn ang="0">
                  <a:pos x="T2" y="T3"/>
                </a:cxn>
                <a:cxn ang="0">
                  <a:pos x="T4" y="T5"/>
                </a:cxn>
                <a:cxn ang="0">
                  <a:pos x="T6" y="T7"/>
                </a:cxn>
                <a:cxn ang="0">
                  <a:pos x="T8" y="T9"/>
                </a:cxn>
                <a:cxn ang="0">
                  <a:pos x="T10" y="T11"/>
                </a:cxn>
              </a:cxnLst>
              <a:rect l="0" t="0" r="r" b="b"/>
              <a:pathLst>
                <a:path w="29" h="51">
                  <a:moveTo>
                    <a:pt x="17" y="8"/>
                  </a:moveTo>
                  <a:cubicBezTo>
                    <a:pt x="20" y="12"/>
                    <a:pt x="23" y="17"/>
                    <a:pt x="25" y="22"/>
                  </a:cubicBezTo>
                  <a:cubicBezTo>
                    <a:pt x="29" y="31"/>
                    <a:pt x="29" y="43"/>
                    <a:pt x="23" y="51"/>
                  </a:cubicBezTo>
                  <a:cubicBezTo>
                    <a:pt x="13" y="47"/>
                    <a:pt x="6" y="38"/>
                    <a:pt x="3" y="29"/>
                  </a:cubicBezTo>
                  <a:cubicBezTo>
                    <a:pt x="0" y="20"/>
                    <a:pt x="0" y="8"/>
                    <a:pt x="4" y="0"/>
                  </a:cubicBezTo>
                  <a:cubicBezTo>
                    <a:pt x="9" y="1"/>
                    <a:pt x="13" y="5"/>
                    <a:pt x="1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sp>
          <p:nvSpPr>
            <p:cNvPr id="237" name="Freeform 250"/>
            <p:cNvSpPr>
              <a:spLocks/>
            </p:cNvSpPr>
            <p:nvPr/>
          </p:nvSpPr>
          <p:spPr bwMode="auto">
            <a:xfrm>
              <a:off x="6634163" y="5681663"/>
              <a:ext cx="103188" cy="185738"/>
            </a:xfrm>
            <a:custGeom>
              <a:avLst/>
              <a:gdLst>
                <a:gd name="T0" fmla="*/ 7 w 53"/>
                <a:gd name="T1" fmla="*/ 54 h 95"/>
                <a:gd name="T2" fmla="*/ 8 w 53"/>
                <a:gd name="T3" fmla="*/ 0 h 95"/>
                <a:gd name="T4" fmla="*/ 46 w 53"/>
                <a:gd name="T5" fmla="*/ 40 h 95"/>
                <a:gd name="T6" fmla="*/ 43 w 53"/>
                <a:gd name="T7" fmla="*/ 95 h 95"/>
                <a:gd name="T8" fmla="*/ 7 w 53"/>
                <a:gd name="T9" fmla="*/ 54 h 95"/>
              </a:gdLst>
              <a:ahLst/>
              <a:cxnLst>
                <a:cxn ang="0">
                  <a:pos x="T0" y="T1"/>
                </a:cxn>
                <a:cxn ang="0">
                  <a:pos x="T2" y="T3"/>
                </a:cxn>
                <a:cxn ang="0">
                  <a:pos x="T4" y="T5"/>
                </a:cxn>
                <a:cxn ang="0">
                  <a:pos x="T6" y="T7"/>
                </a:cxn>
                <a:cxn ang="0">
                  <a:pos x="T8" y="T9"/>
                </a:cxn>
              </a:cxnLst>
              <a:rect l="0" t="0" r="r" b="b"/>
              <a:pathLst>
                <a:path w="53" h="95">
                  <a:moveTo>
                    <a:pt x="7" y="54"/>
                  </a:moveTo>
                  <a:cubicBezTo>
                    <a:pt x="0" y="37"/>
                    <a:pt x="1" y="14"/>
                    <a:pt x="8" y="0"/>
                  </a:cubicBezTo>
                  <a:cubicBezTo>
                    <a:pt x="26" y="7"/>
                    <a:pt x="40" y="23"/>
                    <a:pt x="46" y="40"/>
                  </a:cubicBezTo>
                  <a:cubicBezTo>
                    <a:pt x="53" y="57"/>
                    <a:pt x="53" y="79"/>
                    <a:pt x="43" y="95"/>
                  </a:cubicBezTo>
                  <a:cubicBezTo>
                    <a:pt x="25" y="88"/>
                    <a:pt x="12" y="70"/>
                    <a:pt x="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1002947" fontAlgn="auto">
                <a:spcBef>
                  <a:spcPts val="0"/>
                </a:spcBef>
                <a:spcAft>
                  <a:spcPts val="0"/>
                </a:spcAft>
                <a:defRPr/>
              </a:pPr>
              <a:endParaRPr lang="en-AU" sz="1481" kern="0">
                <a:solidFill>
                  <a:sysClr val="windowText" lastClr="000000"/>
                </a:solidFill>
                <a:latin typeface="Open Sans"/>
                <a:ea typeface="+mn-ea"/>
              </a:endParaRPr>
            </a:p>
          </p:txBody>
        </p:sp>
      </p:grpSp>
      <p:sp>
        <p:nvSpPr>
          <p:cNvPr id="238" name="Rectangle 94"/>
          <p:cNvSpPr/>
          <p:nvPr/>
        </p:nvSpPr>
        <p:spPr>
          <a:xfrm>
            <a:off x="836915" y="4884230"/>
            <a:ext cx="611650" cy="44646"/>
          </a:xfrm>
          <a:prstGeom prst="rect">
            <a:avLst/>
          </a:prstGeom>
          <a:solidFill>
            <a:schemeClr val="accent6"/>
          </a:solidFill>
          <a:ln w="9525" cap="flat" cmpd="sng" algn="ctr">
            <a:noFill/>
            <a:prstDash val="solid"/>
          </a:ln>
          <a:effectLst/>
        </p:spPr>
        <p:txBody>
          <a:bodyPr anchor="ctr"/>
          <a:lstStyle/>
          <a:p>
            <a:pPr algn="ctr" defTabSz="1285829" fontAlgn="auto">
              <a:spcBef>
                <a:spcPts val="0"/>
              </a:spcBef>
              <a:spcAft>
                <a:spcPts val="0"/>
              </a:spcAft>
              <a:defRPr/>
            </a:pPr>
            <a:endParaRPr lang="zh-CN" altLang="zh-CN" sz="1406" kern="0">
              <a:solidFill>
                <a:srgbClr val="FFFFFF"/>
              </a:solidFill>
              <a:latin typeface="Open Sans"/>
              <a:ea typeface="MS PGothic" pitchFamily="34" charset="-128"/>
            </a:endParaRPr>
          </a:p>
        </p:txBody>
      </p:sp>
      <p:sp>
        <p:nvSpPr>
          <p:cNvPr id="239" name="Rectangle 95"/>
          <p:cNvSpPr/>
          <p:nvPr/>
        </p:nvSpPr>
        <p:spPr>
          <a:xfrm>
            <a:off x="2738834" y="4884230"/>
            <a:ext cx="611650" cy="44646"/>
          </a:xfrm>
          <a:prstGeom prst="rect">
            <a:avLst/>
          </a:prstGeom>
          <a:solidFill>
            <a:schemeClr val="accent6"/>
          </a:solidFill>
          <a:ln w="9525" cap="flat" cmpd="sng" algn="ctr">
            <a:noFill/>
            <a:prstDash val="solid"/>
          </a:ln>
          <a:effectLst/>
        </p:spPr>
        <p:txBody>
          <a:bodyPr anchor="ctr"/>
          <a:lstStyle/>
          <a:p>
            <a:pPr algn="ctr" fontAlgn="auto">
              <a:spcBef>
                <a:spcPts val="0"/>
              </a:spcBef>
              <a:spcAft>
                <a:spcPts val="0"/>
              </a:spcAft>
            </a:pPr>
            <a:endParaRPr lang="zh-CN" altLang="zh-CN" sz="1406" kern="0">
              <a:solidFill>
                <a:srgbClr val="FFFFFF"/>
              </a:solidFill>
              <a:latin typeface="Open Sans"/>
              <a:ea typeface="MS PGothic" pitchFamily="34" charset="-128"/>
            </a:endParaRPr>
          </a:p>
        </p:txBody>
      </p:sp>
      <p:sp>
        <p:nvSpPr>
          <p:cNvPr id="240" name="Rectangle 96"/>
          <p:cNvSpPr/>
          <p:nvPr/>
        </p:nvSpPr>
        <p:spPr>
          <a:xfrm>
            <a:off x="4712186" y="4884230"/>
            <a:ext cx="613882" cy="44646"/>
          </a:xfrm>
          <a:prstGeom prst="rect">
            <a:avLst/>
          </a:prstGeom>
          <a:solidFill>
            <a:schemeClr val="accent6"/>
          </a:solidFill>
          <a:ln w="9525" cap="flat" cmpd="sng" algn="ctr">
            <a:noFill/>
            <a:prstDash val="solid"/>
          </a:ln>
          <a:effectLst/>
        </p:spPr>
        <p:txBody>
          <a:bodyPr anchor="ctr"/>
          <a:lstStyle/>
          <a:p>
            <a:pPr algn="ctr" fontAlgn="auto">
              <a:spcBef>
                <a:spcPts val="0"/>
              </a:spcBef>
              <a:spcAft>
                <a:spcPts val="0"/>
              </a:spcAft>
            </a:pPr>
            <a:endParaRPr lang="zh-CN" altLang="zh-CN" sz="1406" kern="0">
              <a:solidFill>
                <a:srgbClr val="FFFFFF"/>
              </a:solidFill>
              <a:latin typeface="Open Sans"/>
              <a:ea typeface="MS PGothic" pitchFamily="34" charset="-128"/>
            </a:endParaRPr>
          </a:p>
        </p:txBody>
      </p:sp>
      <p:sp>
        <p:nvSpPr>
          <p:cNvPr id="241" name="Rectangle 97"/>
          <p:cNvSpPr/>
          <p:nvPr/>
        </p:nvSpPr>
        <p:spPr>
          <a:xfrm>
            <a:off x="6678842" y="4884230"/>
            <a:ext cx="611650" cy="44646"/>
          </a:xfrm>
          <a:prstGeom prst="rect">
            <a:avLst/>
          </a:prstGeom>
          <a:solidFill>
            <a:schemeClr val="accent6"/>
          </a:solidFill>
          <a:ln w="9525" cap="flat" cmpd="sng" algn="ctr">
            <a:noFill/>
            <a:prstDash val="solid"/>
          </a:ln>
          <a:effectLst/>
        </p:spPr>
        <p:txBody>
          <a:bodyPr anchor="ctr"/>
          <a:lstStyle/>
          <a:p>
            <a:pPr algn="ctr" fontAlgn="auto">
              <a:spcBef>
                <a:spcPts val="0"/>
              </a:spcBef>
              <a:spcAft>
                <a:spcPts val="0"/>
              </a:spcAft>
            </a:pPr>
            <a:endParaRPr lang="zh-CN" altLang="zh-CN" sz="1406" kern="0">
              <a:solidFill>
                <a:srgbClr val="FFFFFF"/>
              </a:solidFill>
              <a:latin typeface="Open Sans"/>
              <a:ea typeface="MS PGothic" pitchFamily="34" charset="-128"/>
            </a:endParaRPr>
          </a:p>
        </p:txBody>
      </p:sp>
      <p:sp>
        <p:nvSpPr>
          <p:cNvPr id="242" name="Rectangle 98"/>
          <p:cNvSpPr/>
          <p:nvPr/>
        </p:nvSpPr>
        <p:spPr>
          <a:xfrm>
            <a:off x="8585226" y="4884230"/>
            <a:ext cx="613883" cy="44646"/>
          </a:xfrm>
          <a:prstGeom prst="rect">
            <a:avLst/>
          </a:prstGeom>
          <a:solidFill>
            <a:schemeClr val="accent6"/>
          </a:solidFill>
          <a:ln w="9525" cap="flat" cmpd="sng" algn="ctr">
            <a:noFill/>
            <a:prstDash val="solid"/>
          </a:ln>
          <a:effectLst/>
        </p:spPr>
        <p:txBody>
          <a:bodyPr anchor="ctr"/>
          <a:lstStyle/>
          <a:p>
            <a:pPr algn="ctr" fontAlgn="auto">
              <a:spcBef>
                <a:spcPts val="0"/>
              </a:spcBef>
              <a:spcAft>
                <a:spcPts val="0"/>
              </a:spcAft>
            </a:pPr>
            <a:endParaRPr lang="zh-CN" altLang="zh-CN" sz="1406" kern="0">
              <a:solidFill>
                <a:srgbClr val="FFFFFF"/>
              </a:solidFill>
              <a:latin typeface="Open Sans"/>
              <a:ea typeface="MS PGothic" pitchFamily="34" charset="-128"/>
            </a:endParaRPr>
          </a:p>
        </p:txBody>
      </p:sp>
      <p:sp>
        <p:nvSpPr>
          <p:cNvPr id="243" name="Rectangle 99"/>
          <p:cNvSpPr/>
          <p:nvPr/>
        </p:nvSpPr>
        <p:spPr>
          <a:xfrm>
            <a:off x="10560811" y="4884230"/>
            <a:ext cx="611650" cy="44646"/>
          </a:xfrm>
          <a:prstGeom prst="rect">
            <a:avLst/>
          </a:prstGeom>
          <a:solidFill>
            <a:schemeClr val="accent6"/>
          </a:solidFill>
          <a:ln w="9525" cap="flat" cmpd="sng" algn="ctr">
            <a:noFill/>
            <a:prstDash val="solid"/>
          </a:ln>
          <a:effectLst/>
        </p:spPr>
        <p:txBody>
          <a:bodyPr anchor="ctr"/>
          <a:lstStyle/>
          <a:p>
            <a:pPr algn="ctr" fontAlgn="auto">
              <a:spcBef>
                <a:spcPts val="0"/>
              </a:spcBef>
              <a:spcAft>
                <a:spcPts val="0"/>
              </a:spcAft>
            </a:pPr>
            <a:endParaRPr lang="zh-CN" altLang="zh-CN" sz="1406" kern="0">
              <a:solidFill>
                <a:srgbClr val="FFFFFF"/>
              </a:solidFill>
              <a:latin typeface="Open Sans"/>
              <a:ea typeface="MS PGothic" pitchFamily="34" charset="-128"/>
            </a:endParaRPr>
          </a:p>
        </p:txBody>
      </p:sp>
    </p:spTree>
    <p:extLst>
      <p:ext uri="{BB962C8B-B14F-4D97-AF65-F5344CB8AC3E}">
        <p14:creationId xmlns:p14="http://schemas.microsoft.com/office/powerpoint/2010/main" val="40354787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92"/>
                                        </p:tgtEl>
                                        <p:attrNameLst>
                                          <p:attrName>style.visibility</p:attrName>
                                        </p:attrNameLst>
                                      </p:cBhvr>
                                      <p:to>
                                        <p:strVal val="visible"/>
                                      </p:to>
                                    </p:set>
                                    <p:anim calcmode="lin" valueType="num">
                                      <p:cBhvr>
                                        <p:cTn id="10" dur="300" fill="hold"/>
                                        <p:tgtEl>
                                          <p:spTgt spid="192"/>
                                        </p:tgtEl>
                                        <p:attrNameLst>
                                          <p:attrName>ppt_w</p:attrName>
                                        </p:attrNameLst>
                                      </p:cBhvr>
                                      <p:tavLst>
                                        <p:tav tm="0">
                                          <p:val>
                                            <p:fltVal val="0"/>
                                          </p:val>
                                        </p:tav>
                                        <p:tav tm="100000">
                                          <p:val>
                                            <p:strVal val="#ppt_w"/>
                                          </p:val>
                                        </p:tav>
                                      </p:tavLst>
                                    </p:anim>
                                    <p:anim calcmode="lin" valueType="num">
                                      <p:cBhvr>
                                        <p:cTn id="11" dur="300" fill="hold"/>
                                        <p:tgtEl>
                                          <p:spTgt spid="192"/>
                                        </p:tgtEl>
                                        <p:attrNameLst>
                                          <p:attrName>ppt_h</p:attrName>
                                        </p:attrNameLst>
                                      </p:cBhvr>
                                      <p:tavLst>
                                        <p:tav tm="0">
                                          <p:val>
                                            <p:fltVal val="0"/>
                                          </p:val>
                                        </p:tav>
                                        <p:tav tm="100000">
                                          <p:val>
                                            <p:strVal val="#ppt_h"/>
                                          </p:val>
                                        </p:tav>
                                      </p:tavLst>
                                    </p:anim>
                                    <p:animEffect transition="in" filter="fade">
                                      <p:cBhvr>
                                        <p:cTn id="12" dur="300"/>
                                        <p:tgtEl>
                                          <p:spTgt spid="19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93"/>
                                        </p:tgtEl>
                                        <p:attrNameLst>
                                          <p:attrName>style.visibility</p:attrName>
                                        </p:attrNameLst>
                                      </p:cBhvr>
                                      <p:to>
                                        <p:strVal val="visible"/>
                                      </p:to>
                                    </p:set>
                                    <p:animEffect transition="in" filter="fade">
                                      <p:cBhvr>
                                        <p:cTn id="16" dur="500"/>
                                        <p:tgtEl>
                                          <p:spTgt spid="193"/>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62"/>
                                        </p:tgtEl>
                                        <p:attrNameLst>
                                          <p:attrName>style.visibility</p:attrName>
                                        </p:attrNameLst>
                                      </p:cBhvr>
                                      <p:to>
                                        <p:strVal val="visible"/>
                                      </p:to>
                                    </p:set>
                                    <p:animEffect transition="in" filter="wipe(left)">
                                      <p:cBhvr>
                                        <p:cTn id="20" dur="500"/>
                                        <p:tgtEl>
                                          <p:spTgt spid="16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72"/>
                                        </p:tgtEl>
                                        <p:attrNameLst>
                                          <p:attrName>style.visibility</p:attrName>
                                        </p:attrNameLst>
                                      </p:cBhvr>
                                      <p:to>
                                        <p:strVal val="visible"/>
                                      </p:to>
                                    </p:set>
                                    <p:anim calcmode="lin" valueType="num">
                                      <p:cBhvr>
                                        <p:cTn id="24" dur="300" fill="hold"/>
                                        <p:tgtEl>
                                          <p:spTgt spid="172"/>
                                        </p:tgtEl>
                                        <p:attrNameLst>
                                          <p:attrName>ppt_w</p:attrName>
                                        </p:attrNameLst>
                                      </p:cBhvr>
                                      <p:tavLst>
                                        <p:tav tm="0">
                                          <p:val>
                                            <p:fltVal val="0"/>
                                          </p:val>
                                        </p:tav>
                                        <p:tav tm="100000">
                                          <p:val>
                                            <p:strVal val="#ppt_w"/>
                                          </p:val>
                                        </p:tav>
                                      </p:tavLst>
                                    </p:anim>
                                    <p:anim calcmode="lin" valueType="num">
                                      <p:cBhvr>
                                        <p:cTn id="25" dur="300" fill="hold"/>
                                        <p:tgtEl>
                                          <p:spTgt spid="172"/>
                                        </p:tgtEl>
                                        <p:attrNameLst>
                                          <p:attrName>ppt_h</p:attrName>
                                        </p:attrNameLst>
                                      </p:cBhvr>
                                      <p:tavLst>
                                        <p:tav tm="0">
                                          <p:val>
                                            <p:fltVal val="0"/>
                                          </p:val>
                                        </p:tav>
                                        <p:tav tm="100000">
                                          <p:val>
                                            <p:strVal val="#ppt_h"/>
                                          </p:val>
                                        </p:tav>
                                      </p:tavLst>
                                    </p:anim>
                                    <p:animEffect transition="in" filter="fade">
                                      <p:cBhvr>
                                        <p:cTn id="26" dur="300"/>
                                        <p:tgtEl>
                                          <p:spTgt spid="172"/>
                                        </p:tgtEl>
                                      </p:cBhvr>
                                    </p:animEffect>
                                  </p:childTnLst>
                                </p:cTn>
                              </p:par>
                            </p:childTnLst>
                          </p:cTn>
                        </p:par>
                        <p:par>
                          <p:cTn id="27" fill="hold">
                            <p:stCondLst>
                              <p:cond delay="1800"/>
                            </p:stCondLst>
                            <p:childTnLst>
                              <p:par>
                                <p:cTn id="28" presetID="10" presetClass="entr" presetSubtype="0" fill="hold" nodeType="afterEffect">
                                  <p:stCondLst>
                                    <p:cond delay="0"/>
                                  </p:stCondLst>
                                  <p:childTnLst>
                                    <p:set>
                                      <p:cBhvr>
                                        <p:cTn id="29" dur="1" fill="hold">
                                          <p:stCondLst>
                                            <p:cond delay="0"/>
                                          </p:stCondLst>
                                        </p:cTn>
                                        <p:tgtEl>
                                          <p:spTgt spid="173"/>
                                        </p:tgtEl>
                                        <p:attrNameLst>
                                          <p:attrName>style.visibility</p:attrName>
                                        </p:attrNameLst>
                                      </p:cBhvr>
                                      <p:to>
                                        <p:strVal val="visible"/>
                                      </p:to>
                                    </p:set>
                                    <p:animEffect transition="in" filter="fade">
                                      <p:cBhvr>
                                        <p:cTn id="30" dur="500"/>
                                        <p:tgtEl>
                                          <p:spTgt spid="173"/>
                                        </p:tgtEl>
                                      </p:cBhvr>
                                    </p:animEffect>
                                  </p:childTnLst>
                                </p:cTn>
                              </p:par>
                            </p:childTnLst>
                          </p:cTn>
                        </p:par>
                        <p:par>
                          <p:cTn id="31" fill="hold">
                            <p:stCondLst>
                              <p:cond delay="2300"/>
                            </p:stCondLst>
                            <p:childTnLst>
                              <p:par>
                                <p:cTn id="32" presetID="22" presetClass="entr" presetSubtype="8" fill="hold" grpId="0" nodeType="afterEffect">
                                  <p:stCondLst>
                                    <p:cond delay="0"/>
                                  </p:stCondLst>
                                  <p:childTnLst>
                                    <p:set>
                                      <p:cBhvr>
                                        <p:cTn id="33" dur="1" fill="hold">
                                          <p:stCondLst>
                                            <p:cond delay="0"/>
                                          </p:stCondLst>
                                        </p:cTn>
                                        <p:tgtEl>
                                          <p:spTgt spid="163"/>
                                        </p:tgtEl>
                                        <p:attrNameLst>
                                          <p:attrName>style.visibility</p:attrName>
                                        </p:attrNameLst>
                                      </p:cBhvr>
                                      <p:to>
                                        <p:strVal val="visible"/>
                                      </p:to>
                                    </p:set>
                                    <p:animEffect transition="in" filter="wipe(left)">
                                      <p:cBhvr>
                                        <p:cTn id="34" dur="500"/>
                                        <p:tgtEl>
                                          <p:spTgt spid="163"/>
                                        </p:tgtEl>
                                      </p:cBhvr>
                                    </p:animEffect>
                                  </p:childTnLst>
                                </p:cTn>
                              </p:par>
                            </p:childTnLst>
                          </p:cTn>
                        </p:par>
                        <p:par>
                          <p:cTn id="35" fill="hold">
                            <p:stCondLst>
                              <p:cond delay="2800"/>
                            </p:stCondLst>
                            <p:childTnLst>
                              <p:par>
                                <p:cTn id="36" presetID="53" presetClass="entr" presetSubtype="16" fill="hold" grpId="0" nodeType="afterEffect">
                                  <p:stCondLst>
                                    <p:cond delay="0"/>
                                  </p:stCondLst>
                                  <p:childTnLst>
                                    <p:set>
                                      <p:cBhvr>
                                        <p:cTn id="37" dur="1" fill="hold">
                                          <p:stCondLst>
                                            <p:cond delay="0"/>
                                          </p:stCondLst>
                                        </p:cTn>
                                        <p:tgtEl>
                                          <p:spTgt spid="223"/>
                                        </p:tgtEl>
                                        <p:attrNameLst>
                                          <p:attrName>style.visibility</p:attrName>
                                        </p:attrNameLst>
                                      </p:cBhvr>
                                      <p:to>
                                        <p:strVal val="visible"/>
                                      </p:to>
                                    </p:set>
                                    <p:anim calcmode="lin" valueType="num">
                                      <p:cBhvr>
                                        <p:cTn id="38" dur="300" fill="hold"/>
                                        <p:tgtEl>
                                          <p:spTgt spid="223"/>
                                        </p:tgtEl>
                                        <p:attrNameLst>
                                          <p:attrName>ppt_w</p:attrName>
                                        </p:attrNameLst>
                                      </p:cBhvr>
                                      <p:tavLst>
                                        <p:tav tm="0">
                                          <p:val>
                                            <p:fltVal val="0"/>
                                          </p:val>
                                        </p:tav>
                                        <p:tav tm="100000">
                                          <p:val>
                                            <p:strVal val="#ppt_w"/>
                                          </p:val>
                                        </p:tav>
                                      </p:tavLst>
                                    </p:anim>
                                    <p:anim calcmode="lin" valueType="num">
                                      <p:cBhvr>
                                        <p:cTn id="39" dur="300" fill="hold"/>
                                        <p:tgtEl>
                                          <p:spTgt spid="223"/>
                                        </p:tgtEl>
                                        <p:attrNameLst>
                                          <p:attrName>ppt_h</p:attrName>
                                        </p:attrNameLst>
                                      </p:cBhvr>
                                      <p:tavLst>
                                        <p:tav tm="0">
                                          <p:val>
                                            <p:fltVal val="0"/>
                                          </p:val>
                                        </p:tav>
                                        <p:tav tm="100000">
                                          <p:val>
                                            <p:strVal val="#ppt_h"/>
                                          </p:val>
                                        </p:tav>
                                      </p:tavLst>
                                    </p:anim>
                                    <p:animEffect transition="in" filter="fade">
                                      <p:cBhvr>
                                        <p:cTn id="40" dur="300"/>
                                        <p:tgtEl>
                                          <p:spTgt spid="223"/>
                                        </p:tgtEl>
                                      </p:cBhvr>
                                    </p:animEffect>
                                  </p:childTnLst>
                                </p:cTn>
                              </p:par>
                            </p:childTnLst>
                          </p:cTn>
                        </p:par>
                        <p:par>
                          <p:cTn id="41" fill="hold">
                            <p:stCondLst>
                              <p:cond delay="3100"/>
                            </p:stCondLst>
                            <p:childTnLst>
                              <p:par>
                                <p:cTn id="42" presetID="10" presetClass="entr" presetSubtype="0" fill="hold" nodeType="afterEffect">
                                  <p:stCondLst>
                                    <p:cond delay="0"/>
                                  </p:stCondLst>
                                  <p:childTnLst>
                                    <p:set>
                                      <p:cBhvr>
                                        <p:cTn id="43" dur="1" fill="hold">
                                          <p:stCondLst>
                                            <p:cond delay="0"/>
                                          </p:stCondLst>
                                        </p:cTn>
                                        <p:tgtEl>
                                          <p:spTgt spid="224"/>
                                        </p:tgtEl>
                                        <p:attrNameLst>
                                          <p:attrName>style.visibility</p:attrName>
                                        </p:attrNameLst>
                                      </p:cBhvr>
                                      <p:to>
                                        <p:strVal val="visible"/>
                                      </p:to>
                                    </p:set>
                                    <p:animEffect transition="in" filter="fade">
                                      <p:cBhvr>
                                        <p:cTn id="44" dur="500"/>
                                        <p:tgtEl>
                                          <p:spTgt spid="224"/>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164"/>
                                        </p:tgtEl>
                                        <p:attrNameLst>
                                          <p:attrName>style.visibility</p:attrName>
                                        </p:attrNameLst>
                                      </p:cBhvr>
                                      <p:to>
                                        <p:strVal val="visible"/>
                                      </p:to>
                                    </p:set>
                                    <p:animEffect transition="in" filter="wipe(left)">
                                      <p:cBhvr>
                                        <p:cTn id="48" dur="500"/>
                                        <p:tgtEl>
                                          <p:spTgt spid="164"/>
                                        </p:tgtEl>
                                      </p:cBhvr>
                                    </p:animEffect>
                                  </p:childTnLst>
                                </p:cTn>
                              </p:par>
                            </p:childTnLst>
                          </p:cTn>
                        </p:par>
                        <p:par>
                          <p:cTn id="49" fill="hold">
                            <p:stCondLst>
                              <p:cond delay="4100"/>
                            </p:stCondLst>
                            <p:childTnLst>
                              <p:par>
                                <p:cTn id="50" presetID="53" presetClass="entr" presetSubtype="16" fill="hold" grpId="0" nodeType="afterEffect">
                                  <p:stCondLst>
                                    <p:cond delay="0"/>
                                  </p:stCondLst>
                                  <p:childTnLst>
                                    <p:set>
                                      <p:cBhvr>
                                        <p:cTn id="51" dur="1" fill="hold">
                                          <p:stCondLst>
                                            <p:cond delay="0"/>
                                          </p:stCondLst>
                                        </p:cTn>
                                        <p:tgtEl>
                                          <p:spTgt spid="209"/>
                                        </p:tgtEl>
                                        <p:attrNameLst>
                                          <p:attrName>style.visibility</p:attrName>
                                        </p:attrNameLst>
                                      </p:cBhvr>
                                      <p:to>
                                        <p:strVal val="visible"/>
                                      </p:to>
                                    </p:set>
                                    <p:anim calcmode="lin" valueType="num">
                                      <p:cBhvr>
                                        <p:cTn id="52" dur="300" fill="hold"/>
                                        <p:tgtEl>
                                          <p:spTgt spid="209"/>
                                        </p:tgtEl>
                                        <p:attrNameLst>
                                          <p:attrName>ppt_w</p:attrName>
                                        </p:attrNameLst>
                                      </p:cBhvr>
                                      <p:tavLst>
                                        <p:tav tm="0">
                                          <p:val>
                                            <p:fltVal val="0"/>
                                          </p:val>
                                        </p:tav>
                                        <p:tav tm="100000">
                                          <p:val>
                                            <p:strVal val="#ppt_w"/>
                                          </p:val>
                                        </p:tav>
                                      </p:tavLst>
                                    </p:anim>
                                    <p:anim calcmode="lin" valueType="num">
                                      <p:cBhvr>
                                        <p:cTn id="53" dur="300" fill="hold"/>
                                        <p:tgtEl>
                                          <p:spTgt spid="209"/>
                                        </p:tgtEl>
                                        <p:attrNameLst>
                                          <p:attrName>ppt_h</p:attrName>
                                        </p:attrNameLst>
                                      </p:cBhvr>
                                      <p:tavLst>
                                        <p:tav tm="0">
                                          <p:val>
                                            <p:fltVal val="0"/>
                                          </p:val>
                                        </p:tav>
                                        <p:tav tm="100000">
                                          <p:val>
                                            <p:strVal val="#ppt_h"/>
                                          </p:val>
                                        </p:tav>
                                      </p:tavLst>
                                    </p:anim>
                                    <p:animEffect transition="in" filter="fade">
                                      <p:cBhvr>
                                        <p:cTn id="54" dur="300"/>
                                        <p:tgtEl>
                                          <p:spTgt spid="209"/>
                                        </p:tgtEl>
                                      </p:cBhvr>
                                    </p:animEffect>
                                  </p:childTnLst>
                                </p:cTn>
                              </p:par>
                            </p:childTnLst>
                          </p:cTn>
                        </p:par>
                        <p:par>
                          <p:cTn id="55" fill="hold">
                            <p:stCondLst>
                              <p:cond delay="4400"/>
                            </p:stCondLst>
                            <p:childTnLst>
                              <p:par>
                                <p:cTn id="56" presetID="10" presetClass="entr" presetSubtype="0" fill="hold" nodeType="afterEffect">
                                  <p:stCondLst>
                                    <p:cond delay="0"/>
                                  </p:stCondLst>
                                  <p:childTnLst>
                                    <p:set>
                                      <p:cBhvr>
                                        <p:cTn id="57" dur="1" fill="hold">
                                          <p:stCondLst>
                                            <p:cond delay="0"/>
                                          </p:stCondLst>
                                        </p:cTn>
                                        <p:tgtEl>
                                          <p:spTgt spid="210"/>
                                        </p:tgtEl>
                                        <p:attrNameLst>
                                          <p:attrName>style.visibility</p:attrName>
                                        </p:attrNameLst>
                                      </p:cBhvr>
                                      <p:to>
                                        <p:strVal val="visible"/>
                                      </p:to>
                                    </p:set>
                                    <p:animEffect transition="in" filter="fade">
                                      <p:cBhvr>
                                        <p:cTn id="58" dur="500"/>
                                        <p:tgtEl>
                                          <p:spTgt spid="210"/>
                                        </p:tgtEl>
                                      </p:cBhvr>
                                    </p:animEffect>
                                  </p:childTnLst>
                                </p:cTn>
                              </p:par>
                            </p:childTnLst>
                          </p:cTn>
                        </p:par>
                        <p:par>
                          <p:cTn id="59" fill="hold">
                            <p:stCondLst>
                              <p:cond delay="4900"/>
                            </p:stCondLst>
                            <p:childTnLst>
                              <p:par>
                                <p:cTn id="60" presetID="22" presetClass="entr" presetSubtype="8" fill="hold" grpId="0" nodeType="afterEffect">
                                  <p:stCondLst>
                                    <p:cond delay="0"/>
                                  </p:stCondLst>
                                  <p:childTnLst>
                                    <p:set>
                                      <p:cBhvr>
                                        <p:cTn id="61" dur="1" fill="hold">
                                          <p:stCondLst>
                                            <p:cond delay="0"/>
                                          </p:stCondLst>
                                        </p:cTn>
                                        <p:tgtEl>
                                          <p:spTgt spid="166"/>
                                        </p:tgtEl>
                                        <p:attrNameLst>
                                          <p:attrName>style.visibility</p:attrName>
                                        </p:attrNameLst>
                                      </p:cBhvr>
                                      <p:to>
                                        <p:strVal val="visible"/>
                                      </p:to>
                                    </p:set>
                                    <p:animEffect transition="in" filter="wipe(left)">
                                      <p:cBhvr>
                                        <p:cTn id="62" dur="500"/>
                                        <p:tgtEl>
                                          <p:spTgt spid="166"/>
                                        </p:tgtEl>
                                      </p:cBhvr>
                                    </p:animEffect>
                                  </p:childTnLst>
                                </p:cTn>
                              </p:par>
                            </p:childTnLst>
                          </p:cTn>
                        </p:par>
                        <p:par>
                          <p:cTn id="63" fill="hold">
                            <p:stCondLst>
                              <p:cond delay="5400"/>
                            </p:stCondLst>
                            <p:childTnLst>
                              <p:par>
                                <p:cTn id="64" presetID="53" presetClass="entr" presetSubtype="16" fill="hold" grpId="0" nodeType="afterEffect">
                                  <p:stCondLst>
                                    <p:cond delay="0"/>
                                  </p:stCondLst>
                                  <p:childTnLst>
                                    <p:set>
                                      <p:cBhvr>
                                        <p:cTn id="65" dur="1" fill="hold">
                                          <p:stCondLst>
                                            <p:cond delay="0"/>
                                          </p:stCondLst>
                                        </p:cTn>
                                        <p:tgtEl>
                                          <p:spTgt spid="218"/>
                                        </p:tgtEl>
                                        <p:attrNameLst>
                                          <p:attrName>style.visibility</p:attrName>
                                        </p:attrNameLst>
                                      </p:cBhvr>
                                      <p:to>
                                        <p:strVal val="visible"/>
                                      </p:to>
                                    </p:set>
                                    <p:anim calcmode="lin" valueType="num">
                                      <p:cBhvr>
                                        <p:cTn id="66" dur="300" fill="hold"/>
                                        <p:tgtEl>
                                          <p:spTgt spid="218"/>
                                        </p:tgtEl>
                                        <p:attrNameLst>
                                          <p:attrName>ppt_w</p:attrName>
                                        </p:attrNameLst>
                                      </p:cBhvr>
                                      <p:tavLst>
                                        <p:tav tm="0">
                                          <p:val>
                                            <p:fltVal val="0"/>
                                          </p:val>
                                        </p:tav>
                                        <p:tav tm="100000">
                                          <p:val>
                                            <p:strVal val="#ppt_w"/>
                                          </p:val>
                                        </p:tav>
                                      </p:tavLst>
                                    </p:anim>
                                    <p:anim calcmode="lin" valueType="num">
                                      <p:cBhvr>
                                        <p:cTn id="67" dur="300" fill="hold"/>
                                        <p:tgtEl>
                                          <p:spTgt spid="218"/>
                                        </p:tgtEl>
                                        <p:attrNameLst>
                                          <p:attrName>ppt_h</p:attrName>
                                        </p:attrNameLst>
                                      </p:cBhvr>
                                      <p:tavLst>
                                        <p:tav tm="0">
                                          <p:val>
                                            <p:fltVal val="0"/>
                                          </p:val>
                                        </p:tav>
                                        <p:tav tm="100000">
                                          <p:val>
                                            <p:strVal val="#ppt_h"/>
                                          </p:val>
                                        </p:tav>
                                      </p:tavLst>
                                    </p:anim>
                                    <p:animEffect transition="in" filter="fade">
                                      <p:cBhvr>
                                        <p:cTn id="68" dur="300"/>
                                        <p:tgtEl>
                                          <p:spTgt spid="218"/>
                                        </p:tgtEl>
                                      </p:cBhvr>
                                    </p:animEffect>
                                  </p:childTnLst>
                                </p:cTn>
                              </p:par>
                            </p:childTnLst>
                          </p:cTn>
                        </p:par>
                        <p:par>
                          <p:cTn id="69" fill="hold">
                            <p:stCondLst>
                              <p:cond delay="5700"/>
                            </p:stCondLst>
                            <p:childTnLst>
                              <p:par>
                                <p:cTn id="70" presetID="10" presetClass="entr" presetSubtype="0" fill="hold" nodeType="afterEffect">
                                  <p:stCondLst>
                                    <p:cond delay="0"/>
                                  </p:stCondLst>
                                  <p:childTnLst>
                                    <p:set>
                                      <p:cBhvr>
                                        <p:cTn id="71" dur="1" fill="hold">
                                          <p:stCondLst>
                                            <p:cond delay="0"/>
                                          </p:stCondLst>
                                        </p:cTn>
                                        <p:tgtEl>
                                          <p:spTgt spid="219"/>
                                        </p:tgtEl>
                                        <p:attrNameLst>
                                          <p:attrName>style.visibility</p:attrName>
                                        </p:attrNameLst>
                                      </p:cBhvr>
                                      <p:to>
                                        <p:strVal val="visible"/>
                                      </p:to>
                                    </p:set>
                                    <p:animEffect transition="in" filter="fade">
                                      <p:cBhvr>
                                        <p:cTn id="72" dur="500"/>
                                        <p:tgtEl>
                                          <p:spTgt spid="219"/>
                                        </p:tgtEl>
                                      </p:cBhvr>
                                    </p:animEffect>
                                  </p:childTnLst>
                                </p:cTn>
                              </p:par>
                            </p:childTnLst>
                          </p:cTn>
                        </p:par>
                        <p:par>
                          <p:cTn id="73" fill="hold">
                            <p:stCondLst>
                              <p:cond delay="6200"/>
                            </p:stCondLst>
                            <p:childTnLst>
                              <p:par>
                                <p:cTn id="74" presetID="22" presetClass="entr" presetSubtype="8" fill="hold" grpId="0" nodeType="afterEffect">
                                  <p:stCondLst>
                                    <p:cond delay="0"/>
                                  </p:stCondLst>
                                  <p:childTnLst>
                                    <p:set>
                                      <p:cBhvr>
                                        <p:cTn id="75" dur="1" fill="hold">
                                          <p:stCondLst>
                                            <p:cond delay="0"/>
                                          </p:stCondLst>
                                        </p:cTn>
                                        <p:tgtEl>
                                          <p:spTgt spid="165"/>
                                        </p:tgtEl>
                                        <p:attrNameLst>
                                          <p:attrName>style.visibility</p:attrName>
                                        </p:attrNameLst>
                                      </p:cBhvr>
                                      <p:to>
                                        <p:strVal val="visible"/>
                                      </p:to>
                                    </p:set>
                                    <p:animEffect transition="in" filter="wipe(left)">
                                      <p:cBhvr>
                                        <p:cTn id="76" dur="500"/>
                                        <p:tgtEl>
                                          <p:spTgt spid="165"/>
                                        </p:tgtEl>
                                      </p:cBhvr>
                                    </p:animEffect>
                                  </p:childTnLst>
                                </p:cTn>
                              </p:par>
                            </p:childTnLst>
                          </p:cTn>
                        </p:par>
                        <p:par>
                          <p:cTn id="77" fill="hold">
                            <p:stCondLst>
                              <p:cond delay="6700"/>
                            </p:stCondLst>
                            <p:childTnLst>
                              <p:par>
                                <p:cTn id="78" presetID="53" presetClass="entr" presetSubtype="16" fill="hold" grpId="0" nodeType="afterEffect">
                                  <p:stCondLst>
                                    <p:cond delay="0"/>
                                  </p:stCondLst>
                                  <p:childTnLst>
                                    <p:set>
                                      <p:cBhvr>
                                        <p:cTn id="79" dur="1" fill="hold">
                                          <p:stCondLst>
                                            <p:cond delay="0"/>
                                          </p:stCondLst>
                                        </p:cTn>
                                        <p:tgtEl>
                                          <p:spTgt spid="167"/>
                                        </p:tgtEl>
                                        <p:attrNameLst>
                                          <p:attrName>style.visibility</p:attrName>
                                        </p:attrNameLst>
                                      </p:cBhvr>
                                      <p:to>
                                        <p:strVal val="visible"/>
                                      </p:to>
                                    </p:set>
                                    <p:anim calcmode="lin" valueType="num">
                                      <p:cBhvr>
                                        <p:cTn id="80" dur="300" fill="hold"/>
                                        <p:tgtEl>
                                          <p:spTgt spid="167"/>
                                        </p:tgtEl>
                                        <p:attrNameLst>
                                          <p:attrName>ppt_w</p:attrName>
                                        </p:attrNameLst>
                                      </p:cBhvr>
                                      <p:tavLst>
                                        <p:tav tm="0">
                                          <p:val>
                                            <p:fltVal val="0"/>
                                          </p:val>
                                        </p:tav>
                                        <p:tav tm="100000">
                                          <p:val>
                                            <p:strVal val="#ppt_w"/>
                                          </p:val>
                                        </p:tav>
                                      </p:tavLst>
                                    </p:anim>
                                    <p:anim calcmode="lin" valueType="num">
                                      <p:cBhvr>
                                        <p:cTn id="81" dur="300" fill="hold"/>
                                        <p:tgtEl>
                                          <p:spTgt spid="167"/>
                                        </p:tgtEl>
                                        <p:attrNameLst>
                                          <p:attrName>ppt_h</p:attrName>
                                        </p:attrNameLst>
                                      </p:cBhvr>
                                      <p:tavLst>
                                        <p:tav tm="0">
                                          <p:val>
                                            <p:fltVal val="0"/>
                                          </p:val>
                                        </p:tav>
                                        <p:tav tm="100000">
                                          <p:val>
                                            <p:strVal val="#ppt_h"/>
                                          </p:val>
                                        </p:tav>
                                      </p:tavLst>
                                    </p:anim>
                                    <p:animEffect transition="in" filter="fade">
                                      <p:cBhvr>
                                        <p:cTn id="82" dur="300"/>
                                        <p:tgtEl>
                                          <p:spTgt spid="167"/>
                                        </p:tgtEl>
                                      </p:cBhvr>
                                    </p:animEffect>
                                  </p:childTnLst>
                                </p:cTn>
                              </p:par>
                            </p:childTnLst>
                          </p:cTn>
                        </p:par>
                        <p:par>
                          <p:cTn id="83" fill="hold">
                            <p:stCondLst>
                              <p:cond delay="7000"/>
                            </p:stCondLst>
                            <p:childTnLst>
                              <p:par>
                                <p:cTn id="84" presetID="10" presetClass="entr" presetSubtype="0" fill="hold" nodeType="afterEffect">
                                  <p:stCondLst>
                                    <p:cond delay="0"/>
                                  </p:stCondLst>
                                  <p:childTnLst>
                                    <p:set>
                                      <p:cBhvr>
                                        <p:cTn id="85" dur="1" fill="hold">
                                          <p:stCondLst>
                                            <p:cond delay="0"/>
                                          </p:stCondLst>
                                        </p:cTn>
                                        <p:tgtEl>
                                          <p:spTgt spid="168"/>
                                        </p:tgtEl>
                                        <p:attrNameLst>
                                          <p:attrName>style.visibility</p:attrName>
                                        </p:attrNameLst>
                                      </p:cBhvr>
                                      <p:to>
                                        <p:strVal val="visible"/>
                                      </p:to>
                                    </p:set>
                                    <p:animEffect transition="in" filter="fade">
                                      <p:cBhvr>
                                        <p:cTn id="86" dur="500"/>
                                        <p:tgtEl>
                                          <p:spTgt spid="168"/>
                                        </p:tgtEl>
                                      </p:cBhvr>
                                    </p:animEffect>
                                  </p:childTnLst>
                                </p:cTn>
                              </p:par>
                            </p:childTnLst>
                          </p:cTn>
                        </p:par>
                        <p:par>
                          <p:cTn id="87" fill="hold">
                            <p:stCondLst>
                              <p:cond delay="7500"/>
                            </p:stCondLst>
                            <p:childTnLst>
                              <p:par>
                                <p:cTn id="88" presetID="1" presetClass="entr" presetSubtype="0" fill="hold" grpId="0" nodeType="afterEffect">
                                  <p:stCondLst>
                                    <p:cond delay="0"/>
                                  </p:stCondLst>
                                  <p:childTnLst>
                                    <p:set>
                                      <p:cBhvr>
                                        <p:cTn id="89" dur="1" fill="hold">
                                          <p:stCondLst>
                                            <p:cond delay="0"/>
                                          </p:stCondLst>
                                        </p:cTn>
                                        <p:tgtEl>
                                          <p:spTgt spid="151"/>
                                        </p:tgtEl>
                                        <p:attrNameLst>
                                          <p:attrName>style.visibility</p:attrName>
                                        </p:attrNameLst>
                                      </p:cBhvr>
                                      <p:to>
                                        <p:strVal val="visible"/>
                                      </p:to>
                                    </p:set>
                                  </p:childTnLst>
                                </p:cTn>
                              </p:par>
                            </p:childTnLst>
                          </p:cTn>
                        </p:par>
                        <p:par>
                          <p:cTn id="90" fill="hold">
                            <p:stCondLst>
                              <p:cond delay="7500"/>
                            </p:stCondLst>
                            <p:childTnLst>
                              <p:par>
                                <p:cTn id="91" presetID="1" presetClass="entr" presetSubtype="0" fill="hold" grpId="0" nodeType="afterEffect">
                                  <p:stCondLst>
                                    <p:cond delay="0"/>
                                  </p:stCondLst>
                                  <p:childTnLst>
                                    <p:set>
                                      <p:cBhvr>
                                        <p:cTn id="92" dur="1" fill="hold">
                                          <p:stCondLst>
                                            <p:cond delay="0"/>
                                          </p:stCondLst>
                                        </p:cTn>
                                        <p:tgtEl>
                                          <p:spTgt spid="238"/>
                                        </p:tgtEl>
                                        <p:attrNameLst>
                                          <p:attrName>style.visibility</p:attrName>
                                        </p:attrNameLst>
                                      </p:cBhvr>
                                      <p:to>
                                        <p:strVal val="visible"/>
                                      </p:to>
                                    </p:set>
                                  </p:childTnLst>
                                </p:cTn>
                              </p:par>
                            </p:childTnLst>
                          </p:cTn>
                        </p:par>
                        <p:par>
                          <p:cTn id="93" fill="hold">
                            <p:stCondLst>
                              <p:cond delay="7500"/>
                            </p:stCondLst>
                            <p:childTnLst>
                              <p:par>
                                <p:cTn id="94" presetID="10" presetClass="entr" presetSubtype="0" fill="hold" grpId="0" nodeType="afterEffect">
                                  <p:stCondLst>
                                    <p:cond delay="0"/>
                                  </p:stCondLst>
                                  <p:childTnLst>
                                    <p:set>
                                      <p:cBhvr>
                                        <p:cTn id="95" dur="1" fill="hold">
                                          <p:stCondLst>
                                            <p:cond delay="0"/>
                                          </p:stCondLst>
                                        </p:cTn>
                                        <p:tgtEl>
                                          <p:spTgt spid="150"/>
                                        </p:tgtEl>
                                        <p:attrNameLst>
                                          <p:attrName>style.visibility</p:attrName>
                                        </p:attrNameLst>
                                      </p:cBhvr>
                                      <p:to>
                                        <p:strVal val="visible"/>
                                      </p:to>
                                    </p:set>
                                    <p:animEffect transition="in" filter="fade">
                                      <p:cBhvr>
                                        <p:cTn id="96" dur="500"/>
                                        <p:tgtEl>
                                          <p:spTgt spid="150"/>
                                        </p:tgtEl>
                                      </p:cBhvr>
                                    </p:animEffect>
                                  </p:childTnLst>
                                </p:cTn>
                              </p:par>
                            </p:childTnLst>
                          </p:cTn>
                        </p:par>
                        <p:par>
                          <p:cTn id="97" fill="hold">
                            <p:stCondLst>
                              <p:cond delay="8000"/>
                            </p:stCondLst>
                            <p:childTnLst>
                              <p:par>
                                <p:cTn id="98" presetID="1" presetClass="entr" presetSubtype="0" fill="hold" grpId="0" nodeType="afterEffect">
                                  <p:stCondLst>
                                    <p:cond delay="0"/>
                                  </p:stCondLst>
                                  <p:childTnLst>
                                    <p:set>
                                      <p:cBhvr>
                                        <p:cTn id="99" dur="1" fill="hold">
                                          <p:stCondLst>
                                            <p:cond delay="0"/>
                                          </p:stCondLst>
                                        </p:cTn>
                                        <p:tgtEl>
                                          <p:spTgt spid="159"/>
                                        </p:tgtEl>
                                        <p:attrNameLst>
                                          <p:attrName>style.visibility</p:attrName>
                                        </p:attrNameLst>
                                      </p:cBhvr>
                                      <p:to>
                                        <p:strVal val="visible"/>
                                      </p:to>
                                    </p:set>
                                  </p:childTnLst>
                                </p:cTn>
                              </p:par>
                            </p:childTnLst>
                          </p:cTn>
                        </p:par>
                        <p:par>
                          <p:cTn id="100" fill="hold">
                            <p:stCondLst>
                              <p:cond delay="8000"/>
                            </p:stCondLst>
                            <p:childTnLst>
                              <p:par>
                                <p:cTn id="101" presetID="1" presetClass="entr" presetSubtype="0" fill="hold" grpId="0" nodeType="afterEffect">
                                  <p:stCondLst>
                                    <p:cond delay="0"/>
                                  </p:stCondLst>
                                  <p:childTnLst>
                                    <p:set>
                                      <p:cBhvr>
                                        <p:cTn id="102" dur="1" fill="hold">
                                          <p:stCondLst>
                                            <p:cond delay="0"/>
                                          </p:stCondLst>
                                        </p:cTn>
                                        <p:tgtEl>
                                          <p:spTgt spid="239"/>
                                        </p:tgtEl>
                                        <p:attrNameLst>
                                          <p:attrName>style.visibility</p:attrName>
                                        </p:attrNameLst>
                                      </p:cBhvr>
                                      <p:to>
                                        <p:strVal val="visible"/>
                                      </p:to>
                                    </p:set>
                                  </p:childTnLst>
                                </p:cTn>
                              </p:par>
                            </p:childTnLst>
                          </p:cTn>
                        </p:par>
                        <p:par>
                          <p:cTn id="103" fill="hold">
                            <p:stCondLst>
                              <p:cond delay="8000"/>
                            </p:stCondLst>
                            <p:childTnLst>
                              <p:par>
                                <p:cTn id="104" presetID="10" presetClass="entr" presetSubtype="0" fill="hold" grpId="0" nodeType="afterEffect">
                                  <p:stCondLst>
                                    <p:cond delay="0"/>
                                  </p:stCondLst>
                                  <p:childTnLst>
                                    <p:set>
                                      <p:cBhvr>
                                        <p:cTn id="105" dur="1" fill="hold">
                                          <p:stCondLst>
                                            <p:cond delay="0"/>
                                          </p:stCondLst>
                                        </p:cTn>
                                        <p:tgtEl>
                                          <p:spTgt spid="158"/>
                                        </p:tgtEl>
                                        <p:attrNameLst>
                                          <p:attrName>style.visibility</p:attrName>
                                        </p:attrNameLst>
                                      </p:cBhvr>
                                      <p:to>
                                        <p:strVal val="visible"/>
                                      </p:to>
                                    </p:set>
                                    <p:animEffect transition="in" filter="fade">
                                      <p:cBhvr>
                                        <p:cTn id="106" dur="500"/>
                                        <p:tgtEl>
                                          <p:spTgt spid="158"/>
                                        </p:tgtEl>
                                      </p:cBhvr>
                                    </p:animEffect>
                                  </p:childTnLst>
                                </p:cTn>
                              </p:par>
                            </p:childTnLst>
                          </p:cTn>
                        </p:par>
                        <p:par>
                          <p:cTn id="107" fill="hold">
                            <p:stCondLst>
                              <p:cond delay="8500"/>
                            </p:stCondLst>
                            <p:childTnLst>
                              <p:par>
                                <p:cTn id="108" presetID="1" presetClass="entr" presetSubtype="0" fill="hold" grpId="0" nodeType="afterEffect">
                                  <p:stCondLst>
                                    <p:cond delay="0"/>
                                  </p:stCondLst>
                                  <p:childTnLst>
                                    <p:set>
                                      <p:cBhvr>
                                        <p:cTn id="109" dur="1" fill="hold">
                                          <p:stCondLst>
                                            <p:cond delay="0"/>
                                          </p:stCondLst>
                                        </p:cTn>
                                        <p:tgtEl>
                                          <p:spTgt spid="161"/>
                                        </p:tgtEl>
                                        <p:attrNameLst>
                                          <p:attrName>style.visibility</p:attrName>
                                        </p:attrNameLst>
                                      </p:cBhvr>
                                      <p:to>
                                        <p:strVal val="visible"/>
                                      </p:to>
                                    </p:set>
                                  </p:childTnLst>
                                </p:cTn>
                              </p:par>
                            </p:childTnLst>
                          </p:cTn>
                        </p:par>
                        <p:par>
                          <p:cTn id="110" fill="hold">
                            <p:stCondLst>
                              <p:cond delay="8500"/>
                            </p:stCondLst>
                            <p:childTnLst>
                              <p:par>
                                <p:cTn id="111" presetID="1" presetClass="entr" presetSubtype="0" fill="hold" grpId="0" nodeType="afterEffect">
                                  <p:stCondLst>
                                    <p:cond delay="0"/>
                                  </p:stCondLst>
                                  <p:childTnLst>
                                    <p:set>
                                      <p:cBhvr>
                                        <p:cTn id="112" dur="1" fill="hold">
                                          <p:stCondLst>
                                            <p:cond delay="0"/>
                                          </p:stCondLst>
                                        </p:cTn>
                                        <p:tgtEl>
                                          <p:spTgt spid="240"/>
                                        </p:tgtEl>
                                        <p:attrNameLst>
                                          <p:attrName>style.visibility</p:attrName>
                                        </p:attrNameLst>
                                      </p:cBhvr>
                                      <p:to>
                                        <p:strVal val="visible"/>
                                      </p:to>
                                    </p:set>
                                  </p:childTnLst>
                                </p:cTn>
                              </p:par>
                            </p:childTnLst>
                          </p:cTn>
                        </p:par>
                        <p:par>
                          <p:cTn id="113" fill="hold">
                            <p:stCondLst>
                              <p:cond delay="8500"/>
                            </p:stCondLst>
                            <p:childTnLst>
                              <p:par>
                                <p:cTn id="114" presetID="10" presetClass="entr" presetSubtype="0" fill="hold" grpId="0" nodeType="afterEffect">
                                  <p:stCondLst>
                                    <p:cond delay="0"/>
                                  </p:stCondLst>
                                  <p:childTnLst>
                                    <p:set>
                                      <p:cBhvr>
                                        <p:cTn id="115" dur="1" fill="hold">
                                          <p:stCondLst>
                                            <p:cond delay="0"/>
                                          </p:stCondLst>
                                        </p:cTn>
                                        <p:tgtEl>
                                          <p:spTgt spid="160"/>
                                        </p:tgtEl>
                                        <p:attrNameLst>
                                          <p:attrName>style.visibility</p:attrName>
                                        </p:attrNameLst>
                                      </p:cBhvr>
                                      <p:to>
                                        <p:strVal val="visible"/>
                                      </p:to>
                                    </p:set>
                                    <p:animEffect transition="in" filter="fade">
                                      <p:cBhvr>
                                        <p:cTn id="116" dur="500"/>
                                        <p:tgtEl>
                                          <p:spTgt spid="160"/>
                                        </p:tgtEl>
                                      </p:cBhvr>
                                    </p:animEffect>
                                  </p:childTnLst>
                                </p:cTn>
                              </p:par>
                            </p:childTnLst>
                          </p:cTn>
                        </p:par>
                        <p:par>
                          <p:cTn id="117" fill="hold">
                            <p:stCondLst>
                              <p:cond delay="9000"/>
                            </p:stCondLst>
                            <p:childTnLst>
                              <p:par>
                                <p:cTn id="118" presetID="1" presetClass="entr" presetSubtype="0" fill="hold" grpId="0" nodeType="afterEffect">
                                  <p:stCondLst>
                                    <p:cond delay="0"/>
                                  </p:stCondLst>
                                  <p:childTnLst>
                                    <p:set>
                                      <p:cBhvr>
                                        <p:cTn id="119" dur="1" fill="hold">
                                          <p:stCondLst>
                                            <p:cond delay="0"/>
                                          </p:stCondLst>
                                        </p:cTn>
                                        <p:tgtEl>
                                          <p:spTgt spid="155"/>
                                        </p:tgtEl>
                                        <p:attrNameLst>
                                          <p:attrName>style.visibility</p:attrName>
                                        </p:attrNameLst>
                                      </p:cBhvr>
                                      <p:to>
                                        <p:strVal val="visible"/>
                                      </p:to>
                                    </p:set>
                                  </p:childTnLst>
                                </p:cTn>
                              </p:par>
                            </p:childTnLst>
                          </p:cTn>
                        </p:par>
                        <p:par>
                          <p:cTn id="120" fill="hold">
                            <p:stCondLst>
                              <p:cond delay="9000"/>
                            </p:stCondLst>
                            <p:childTnLst>
                              <p:par>
                                <p:cTn id="121" presetID="1" presetClass="entr" presetSubtype="0" fill="hold" grpId="0" nodeType="afterEffect">
                                  <p:stCondLst>
                                    <p:cond delay="0"/>
                                  </p:stCondLst>
                                  <p:childTnLst>
                                    <p:set>
                                      <p:cBhvr>
                                        <p:cTn id="122" dur="1" fill="hold">
                                          <p:stCondLst>
                                            <p:cond delay="0"/>
                                          </p:stCondLst>
                                        </p:cTn>
                                        <p:tgtEl>
                                          <p:spTgt spid="241"/>
                                        </p:tgtEl>
                                        <p:attrNameLst>
                                          <p:attrName>style.visibility</p:attrName>
                                        </p:attrNameLst>
                                      </p:cBhvr>
                                      <p:to>
                                        <p:strVal val="visible"/>
                                      </p:to>
                                    </p:set>
                                  </p:childTnLst>
                                </p:cTn>
                              </p:par>
                            </p:childTnLst>
                          </p:cTn>
                        </p:par>
                        <p:par>
                          <p:cTn id="123" fill="hold">
                            <p:stCondLst>
                              <p:cond delay="9000"/>
                            </p:stCondLst>
                            <p:childTnLst>
                              <p:par>
                                <p:cTn id="124" presetID="10" presetClass="entr" presetSubtype="0" fill="hold" grpId="0" nodeType="afterEffect">
                                  <p:stCondLst>
                                    <p:cond delay="0"/>
                                  </p:stCondLst>
                                  <p:childTnLst>
                                    <p:set>
                                      <p:cBhvr>
                                        <p:cTn id="125" dur="1" fill="hold">
                                          <p:stCondLst>
                                            <p:cond delay="0"/>
                                          </p:stCondLst>
                                        </p:cTn>
                                        <p:tgtEl>
                                          <p:spTgt spid="154"/>
                                        </p:tgtEl>
                                        <p:attrNameLst>
                                          <p:attrName>style.visibility</p:attrName>
                                        </p:attrNameLst>
                                      </p:cBhvr>
                                      <p:to>
                                        <p:strVal val="visible"/>
                                      </p:to>
                                    </p:set>
                                    <p:animEffect transition="in" filter="fade">
                                      <p:cBhvr>
                                        <p:cTn id="126" dur="500"/>
                                        <p:tgtEl>
                                          <p:spTgt spid="154"/>
                                        </p:tgtEl>
                                      </p:cBhvr>
                                    </p:animEffect>
                                  </p:childTnLst>
                                </p:cTn>
                              </p:par>
                            </p:childTnLst>
                          </p:cTn>
                        </p:par>
                        <p:par>
                          <p:cTn id="127" fill="hold">
                            <p:stCondLst>
                              <p:cond delay="9500"/>
                            </p:stCondLst>
                            <p:childTnLst>
                              <p:par>
                                <p:cTn id="128" presetID="1" presetClass="entr" presetSubtype="0" fill="hold" grpId="0" nodeType="afterEffect">
                                  <p:stCondLst>
                                    <p:cond delay="0"/>
                                  </p:stCondLst>
                                  <p:childTnLst>
                                    <p:set>
                                      <p:cBhvr>
                                        <p:cTn id="129" dur="1" fill="hold">
                                          <p:stCondLst>
                                            <p:cond delay="0"/>
                                          </p:stCondLst>
                                        </p:cTn>
                                        <p:tgtEl>
                                          <p:spTgt spid="157"/>
                                        </p:tgtEl>
                                        <p:attrNameLst>
                                          <p:attrName>style.visibility</p:attrName>
                                        </p:attrNameLst>
                                      </p:cBhvr>
                                      <p:to>
                                        <p:strVal val="visible"/>
                                      </p:to>
                                    </p:set>
                                  </p:childTnLst>
                                </p:cTn>
                              </p:par>
                            </p:childTnLst>
                          </p:cTn>
                        </p:par>
                        <p:par>
                          <p:cTn id="130" fill="hold">
                            <p:stCondLst>
                              <p:cond delay="9500"/>
                            </p:stCondLst>
                            <p:childTnLst>
                              <p:par>
                                <p:cTn id="131" presetID="1" presetClass="entr" presetSubtype="0" fill="hold" grpId="0" nodeType="afterEffect">
                                  <p:stCondLst>
                                    <p:cond delay="0"/>
                                  </p:stCondLst>
                                  <p:childTnLst>
                                    <p:set>
                                      <p:cBhvr>
                                        <p:cTn id="132" dur="1" fill="hold">
                                          <p:stCondLst>
                                            <p:cond delay="0"/>
                                          </p:stCondLst>
                                        </p:cTn>
                                        <p:tgtEl>
                                          <p:spTgt spid="242"/>
                                        </p:tgtEl>
                                        <p:attrNameLst>
                                          <p:attrName>style.visibility</p:attrName>
                                        </p:attrNameLst>
                                      </p:cBhvr>
                                      <p:to>
                                        <p:strVal val="visible"/>
                                      </p:to>
                                    </p:set>
                                  </p:childTnLst>
                                </p:cTn>
                              </p:par>
                            </p:childTnLst>
                          </p:cTn>
                        </p:par>
                        <p:par>
                          <p:cTn id="133" fill="hold">
                            <p:stCondLst>
                              <p:cond delay="9500"/>
                            </p:stCondLst>
                            <p:childTnLst>
                              <p:par>
                                <p:cTn id="134" presetID="10" presetClass="entr" presetSubtype="0" fill="hold" grpId="0" nodeType="afterEffect">
                                  <p:stCondLst>
                                    <p:cond delay="0"/>
                                  </p:stCondLst>
                                  <p:childTnLst>
                                    <p:set>
                                      <p:cBhvr>
                                        <p:cTn id="135" dur="1" fill="hold">
                                          <p:stCondLst>
                                            <p:cond delay="0"/>
                                          </p:stCondLst>
                                        </p:cTn>
                                        <p:tgtEl>
                                          <p:spTgt spid="156"/>
                                        </p:tgtEl>
                                        <p:attrNameLst>
                                          <p:attrName>style.visibility</p:attrName>
                                        </p:attrNameLst>
                                      </p:cBhvr>
                                      <p:to>
                                        <p:strVal val="visible"/>
                                      </p:to>
                                    </p:set>
                                    <p:animEffect transition="in" filter="fade">
                                      <p:cBhvr>
                                        <p:cTn id="136" dur="500"/>
                                        <p:tgtEl>
                                          <p:spTgt spid="156"/>
                                        </p:tgtEl>
                                      </p:cBhvr>
                                    </p:animEffect>
                                  </p:childTnLst>
                                </p:cTn>
                              </p:par>
                            </p:childTnLst>
                          </p:cTn>
                        </p:par>
                        <p:par>
                          <p:cTn id="137" fill="hold">
                            <p:stCondLst>
                              <p:cond delay="10000"/>
                            </p:stCondLst>
                            <p:childTnLst>
                              <p:par>
                                <p:cTn id="138" presetID="1" presetClass="entr" presetSubtype="0" fill="hold" grpId="0" nodeType="afterEffect">
                                  <p:stCondLst>
                                    <p:cond delay="0"/>
                                  </p:stCondLst>
                                  <p:childTnLst>
                                    <p:set>
                                      <p:cBhvr>
                                        <p:cTn id="139" dur="1" fill="hold">
                                          <p:stCondLst>
                                            <p:cond delay="0"/>
                                          </p:stCondLst>
                                        </p:cTn>
                                        <p:tgtEl>
                                          <p:spTgt spid="153"/>
                                        </p:tgtEl>
                                        <p:attrNameLst>
                                          <p:attrName>style.visibility</p:attrName>
                                        </p:attrNameLst>
                                      </p:cBhvr>
                                      <p:to>
                                        <p:strVal val="visible"/>
                                      </p:to>
                                    </p:set>
                                  </p:childTnLst>
                                </p:cTn>
                              </p:par>
                            </p:childTnLst>
                          </p:cTn>
                        </p:par>
                        <p:par>
                          <p:cTn id="140" fill="hold">
                            <p:stCondLst>
                              <p:cond delay="10000"/>
                            </p:stCondLst>
                            <p:childTnLst>
                              <p:par>
                                <p:cTn id="141" presetID="1" presetClass="entr" presetSubtype="0" fill="hold" grpId="0" nodeType="afterEffect">
                                  <p:stCondLst>
                                    <p:cond delay="0"/>
                                  </p:stCondLst>
                                  <p:childTnLst>
                                    <p:set>
                                      <p:cBhvr>
                                        <p:cTn id="142" dur="1" fill="hold">
                                          <p:stCondLst>
                                            <p:cond delay="0"/>
                                          </p:stCondLst>
                                        </p:cTn>
                                        <p:tgtEl>
                                          <p:spTgt spid="243"/>
                                        </p:tgtEl>
                                        <p:attrNameLst>
                                          <p:attrName>style.visibility</p:attrName>
                                        </p:attrNameLst>
                                      </p:cBhvr>
                                      <p:to>
                                        <p:strVal val="visible"/>
                                      </p:to>
                                    </p:se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152"/>
                                        </p:tgtEl>
                                        <p:attrNameLst>
                                          <p:attrName>style.visibility</p:attrName>
                                        </p:attrNameLst>
                                      </p:cBhvr>
                                      <p:to>
                                        <p:strVal val="visible"/>
                                      </p:to>
                                    </p:set>
                                    <p:animEffect transition="in" filter="fade">
                                      <p:cBhvr>
                                        <p:cTn id="146"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animBg="1"/>
      <p:bldP spid="163" grpId="0" animBg="1"/>
      <p:bldP spid="164" grpId="0" animBg="1"/>
      <p:bldP spid="165" grpId="0" animBg="1"/>
      <p:bldP spid="166" grpId="0" animBg="1"/>
      <p:bldP spid="167" grpId="0" animBg="1"/>
      <p:bldP spid="172" grpId="0" animBg="1"/>
      <p:bldP spid="192" grpId="0" animBg="1"/>
      <p:bldP spid="209" grpId="0" animBg="1"/>
      <p:bldP spid="218" grpId="0" animBg="1"/>
      <p:bldP spid="223" grpId="0" animBg="1"/>
      <p:bldP spid="238" grpId="0" animBg="1"/>
      <p:bldP spid="239" grpId="0" animBg="1"/>
      <p:bldP spid="240" grpId="0" animBg="1"/>
      <p:bldP spid="241" grpId="0" animBg="1"/>
      <p:bldP spid="242" grpId="0" animBg="1"/>
      <p:bldP spid="2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75762" y="251352"/>
            <a:ext cx="2663234" cy="458719"/>
          </a:xfrm>
        </p:spPr>
        <p:txBody>
          <a:bodyPr/>
          <a:lstStyle/>
          <a:p>
            <a:r>
              <a:rPr lang="zh-CN" altLang="en-US" dirty="0"/>
              <a:t>项目成果展示二</a:t>
            </a:r>
          </a:p>
        </p:txBody>
      </p:sp>
      <p:sp>
        <p:nvSpPr>
          <p:cNvPr id="3" name="TextBox 36"/>
          <p:cNvSpPr txBox="1"/>
          <p:nvPr/>
        </p:nvSpPr>
        <p:spPr>
          <a:xfrm>
            <a:off x="1689038" y="3148677"/>
            <a:ext cx="1266693" cy="525080"/>
          </a:xfrm>
          <a:prstGeom prst="rect">
            <a:avLst/>
          </a:prstGeom>
          <a:noFill/>
        </p:spPr>
        <p:txBody>
          <a:bodyPr wrap="none" rtlCol="0">
            <a:spAutoFit/>
          </a:bodyPr>
          <a:lstStyle/>
          <a:p>
            <a:r>
              <a:rPr lang="zh-CN" altLang="en-US" sz="2812" dirty="0">
                <a:latin typeface="+mn-ea"/>
                <a:ea typeface="+mn-ea"/>
              </a:rPr>
              <a:t>项目一</a:t>
            </a:r>
          </a:p>
        </p:txBody>
      </p:sp>
      <p:sp>
        <p:nvSpPr>
          <p:cNvPr id="4" name="TextBox 37"/>
          <p:cNvSpPr txBox="1"/>
          <p:nvPr/>
        </p:nvSpPr>
        <p:spPr>
          <a:xfrm>
            <a:off x="9269072" y="4537508"/>
            <a:ext cx="1266693" cy="525080"/>
          </a:xfrm>
          <a:prstGeom prst="rect">
            <a:avLst/>
          </a:prstGeom>
          <a:noFill/>
        </p:spPr>
        <p:txBody>
          <a:bodyPr wrap="none" rtlCol="0">
            <a:spAutoFit/>
          </a:bodyPr>
          <a:lstStyle/>
          <a:p>
            <a:r>
              <a:rPr lang="zh-CN" altLang="en-US" sz="2812" dirty="0">
                <a:latin typeface="+mn-ea"/>
                <a:ea typeface="+mn-ea"/>
              </a:rPr>
              <a:t>项目五</a:t>
            </a:r>
          </a:p>
        </p:txBody>
      </p:sp>
      <p:sp>
        <p:nvSpPr>
          <p:cNvPr id="5" name="TextBox 38"/>
          <p:cNvSpPr txBox="1"/>
          <p:nvPr/>
        </p:nvSpPr>
        <p:spPr>
          <a:xfrm>
            <a:off x="2511750" y="4534076"/>
            <a:ext cx="1266693" cy="525080"/>
          </a:xfrm>
          <a:prstGeom prst="rect">
            <a:avLst/>
          </a:prstGeom>
          <a:noFill/>
        </p:spPr>
        <p:txBody>
          <a:bodyPr wrap="none" rtlCol="0">
            <a:spAutoFit/>
          </a:bodyPr>
          <a:lstStyle/>
          <a:p>
            <a:r>
              <a:rPr lang="zh-CN" altLang="en-US" sz="2812" dirty="0">
                <a:latin typeface="+mn-ea"/>
                <a:ea typeface="+mn-ea"/>
              </a:rPr>
              <a:t>项目二</a:t>
            </a:r>
          </a:p>
        </p:txBody>
      </p:sp>
      <p:sp>
        <p:nvSpPr>
          <p:cNvPr id="6" name="TextBox 39"/>
          <p:cNvSpPr txBox="1"/>
          <p:nvPr/>
        </p:nvSpPr>
        <p:spPr>
          <a:xfrm>
            <a:off x="9917836" y="3204197"/>
            <a:ext cx="1266693" cy="525080"/>
          </a:xfrm>
          <a:prstGeom prst="rect">
            <a:avLst/>
          </a:prstGeom>
          <a:noFill/>
        </p:spPr>
        <p:txBody>
          <a:bodyPr wrap="none" rtlCol="0">
            <a:spAutoFit/>
          </a:bodyPr>
          <a:lstStyle/>
          <a:p>
            <a:r>
              <a:rPr lang="zh-CN" altLang="en-US" sz="2812" dirty="0">
                <a:latin typeface="+mn-ea"/>
                <a:ea typeface="+mn-ea"/>
              </a:rPr>
              <a:t>项目六</a:t>
            </a:r>
          </a:p>
        </p:txBody>
      </p:sp>
      <p:sp>
        <p:nvSpPr>
          <p:cNvPr id="7" name="TextBox 40"/>
          <p:cNvSpPr txBox="1"/>
          <p:nvPr/>
        </p:nvSpPr>
        <p:spPr>
          <a:xfrm>
            <a:off x="7746011" y="5421096"/>
            <a:ext cx="1266693" cy="525080"/>
          </a:xfrm>
          <a:prstGeom prst="rect">
            <a:avLst/>
          </a:prstGeom>
          <a:noFill/>
          <a:effectLst/>
        </p:spPr>
        <p:txBody>
          <a:bodyPr wrap="none" rtlCol="0">
            <a:spAutoFit/>
          </a:bodyPr>
          <a:lstStyle/>
          <a:p>
            <a:r>
              <a:rPr lang="zh-CN" altLang="en-US" sz="2812" dirty="0">
                <a:latin typeface="+mn-ea"/>
                <a:ea typeface="+mn-ea"/>
              </a:rPr>
              <a:t>项目四</a:t>
            </a:r>
          </a:p>
        </p:txBody>
      </p:sp>
      <p:sp>
        <p:nvSpPr>
          <p:cNvPr id="8" name="TextBox 41"/>
          <p:cNvSpPr txBox="1"/>
          <p:nvPr/>
        </p:nvSpPr>
        <p:spPr>
          <a:xfrm>
            <a:off x="3885078" y="5448182"/>
            <a:ext cx="1266693" cy="525080"/>
          </a:xfrm>
          <a:prstGeom prst="rect">
            <a:avLst/>
          </a:prstGeom>
          <a:noFill/>
          <a:effectLst/>
        </p:spPr>
        <p:txBody>
          <a:bodyPr wrap="none" rtlCol="0">
            <a:spAutoFit/>
          </a:bodyPr>
          <a:lstStyle/>
          <a:p>
            <a:r>
              <a:rPr lang="zh-CN" altLang="en-US" sz="2812" dirty="0">
                <a:latin typeface="+mn-ea"/>
                <a:ea typeface="+mn-ea"/>
              </a:rPr>
              <a:t>项目三</a:t>
            </a:r>
          </a:p>
        </p:txBody>
      </p:sp>
      <p:cxnSp>
        <p:nvCxnSpPr>
          <p:cNvPr id="9" name="直接连接符 8"/>
          <p:cNvCxnSpPr/>
          <p:nvPr/>
        </p:nvCxnSpPr>
        <p:spPr>
          <a:xfrm flipV="1">
            <a:off x="3853389" y="2560996"/>
            <a:ext cx="2765022" cy="80373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555898" y="2560994"/>
            <a:ext cx="2062514" cy="1852948"/>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868358" y="2560994"/>
            <a:ext cx="750053" cy="2537951"/>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6416537" y="2420624"/>
            <a:ext cx="867883" cy="2594771"/>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6618412" y="2560994"/>
            <a:ext cx="2076038" cy="1825041"/>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18412" y="2560994"/>
            <a:ext cx="2772516" cy="80374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3972054" y="4165426"/>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339159" y="4818819"/>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923844" y="4763160"/>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449002" y="4119231"/>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9176345" y="2973246"/>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205912" y="2989896"/>
            <a:ext cx="836552" cy="836552"/>
          </a:xfrm>
          <a:prstGeom prst="ellipse">
            <a:avLst/>
          </a:prstGeom>
          <a:solidFill>
            <a:srgbClr val="C00000"/>
          </a:solidFill>
          <a:ln>
            <a:solidFill>
              <a:srgbClr val="C0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632429" y="1894979"/>
            <a:ext cx="1691031" cy="1651993"/>
            <a:chOff x="3851771" y="1163107"/>
            <a:chExt cx="1435498" cy="1402358"/>
          </a:xfrm>
        </p:grpSpPr>
        <p:grpSp>
          <p:nvGrpSpPr>
            <p:cNvPr id="22" name="组合 21"/>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79"/>
            <p:cNvSpPr txBox="1"/>
            <p:nvPr/>
          </p:nvSpPr>
          <p:spPr>
            <a:xfrm>
              <a:off x="3957888" y="1497105"/>
              <a:ext cx="1329381" cy="548663"/>
            </a:xfrm>
            <a:prstGeom prst="rect">
              <a:avLst/>
            </a:prstGeom>
            <a:noFill/>
          </p:spPr>
          <p:txBody>
            <a:bodyPr wrap="square" rtlCol="0">
              <a:spAutoFit/>
            </a:bodyPr>
            <a:lstStyle/>
            <a:p>
              <a:r>
                <a:rPr lang="zh-CN" altLang="en-US" spc="422" dirty="0">
                  <a:solidFill>
                    <a:schemeClr val="tx2"/>
                  </a:solidFill>
                  <a:latin typeface="方正兰亭粗黑简体" panose="02000000000000000000" pitchFamily="2" charset="-122"/>
                  <a:ea typeface="方正兰亭粗黑简体" panose="02000000000000000000" pitchFamily="2" charset="-122"/>
                </a:rPr>
                <a:t>成功项目展现</a:t>
              </a:r>
            </a:p>
          </p:txBody>
        </p:sp>
      </p:grpSp>
      <p:sp>
        <p:nvSpPr>
          <p:cNvPr id="26" name="TextBox 32"/>
          <p:cNvSpPr txBox="1"/>
          <p:nvPr/>
        </p:nvSpPr>
        <p:spPr>
          <a:xfrm>
            <a:off x="1467846" y="5015396"/>
            <a:ext cx="2198492" cy="676724"/>
          </a:xfrm>
          <a:prstGeom prst="rect">
            <a:avLst/>
          </a:prstGeom>
          <a:noFill/>
        </p:spPr>
        <p:txBody>
          <a:bodyPr wrap="square" rtlCol="0">
            <a:spAutoFit/>
          </a:bodyPr>
          <a:lstStyle/>
          <a:p>
            <a:r>
              <a:rPr lang="zh-CN" altLang="en-US" sz="1266" dirty="0">
                <a:latin typeface="+mn-ea"/>
                <a:ea typeface="+mn-ea"/>
              </a:rPr>
              <a:t>您的内容打在这里，或者通过复制您的文本后，在此框中选择粘贴，</a:t>
            </a:r>
          </a:p>
        </p:txBody>
      </p:sp>
      <p:sp>
        <p:nvSpPr>
          <p:cNvPr id="27" name="TextBox 33"/>
          <p:cNvSpPr txBox="1"/>
          <p:nvPr/>
        </p:nvSpPr>
        <p:spPr>
          <a:xfrm>
            <a:off x="7611889" y="5987234"/>
            <a:ext cx="2198492" cy="676724"/>
          </a:xfrm>
          <a:prstGeom prst="rect">
            <a:avLst/>
          </a:prstGeom>
          <a:noFill/>
        </p:spPr>
        <p:txBody>
          <a:bodyPr wrap="square" rtlCol="0">
            <a:spAutoFit/>
          </a:bodyPr>
          <a:lstStyle/>
          <a:p>
            <a:r>
              <a:rPr lang="zh-CN" altLang="en-US" sz="1266" dirty="0">
                <a:latin typeface="+mn-ea"/>
                <a:ea typeface="+mn-ea"/>
              </a:rPr>
              <a:t>您的内容打在这里，或者通过复制您的文本后，在此框中选择粘贴，</a:t>
            </a:r>
          </a:p>
        </p:txBody>
      </p:sp>
      <p:sp>
        <p:nvSpPr>
          <p:cNvPr id="28" name="TextBox 34"/>
          <p:cNvSpPr txBox="1"/>
          <p:nvPr/>
        </p:nvSpPr>
        <p:spPr>
          <a:xfrm>
            <a:off x="9269071" y="5098945"/>
            <a:ext cx="2198492" cy="676724"/>
          </a:xfrm>
          <a:prstGeom prst="rect">
            <a:avLst/>
          </a:prstGeom>
          <a:noFill/>
        </p:spPr>
        <p:txBody>
          <a:bodyPr wrap="square" rtlCol="0">
            <a:spAutoFit/>
          </a:bodyPr>
          <a:lstStyle/>
          <a:p>
            <a:r>
              <a:rPr lang="zh-CN" altLang="en-US" sz="1266" dirty="0">
                <a:latin typeface="+mn-ea"/>
                <a:ea typeface="+mn-ea"/>
              </a:rPr>
              <a:t>您的内容打在这里，或者通过复制您的文本后，在此框中选择粘贴，</a:t>
            </a:r>
          </a:p>
        </p:txBody>
      </p:sp>
      <p:sp>
        <p:nvSpPr>
          <p:cNvPr id="29" name="TextBox 46"/>
          <p:cNvSpPr txBox="1"/>
          <p:nvPr/>
        </p:nvSpPr>
        <p:spPr>
          <a:xfrm>
            <a:off x="3617201" y="5995185"/>
            <a:ext cx="2198492" cy="676724"/>
          </a:xfrm>
          <a:prstGeom prst="rect">
            <a:avLst/>
          </a:prstGeom>
          <a:noFill/>
        </p:spPr>
        <p:txBody>
          <a:bodyPr wrap="square" rtlCol="0">
            <a:spAutoFit/>
          </a:bodyPr>
          <a:lstStyle/>
          <a:p>
            <a:r>
              <a:rPr lang="zh-CN" altLang="en-US" sz="1266" dirty="0">
                <a:latin typeface="+mn-ea"/>
                <a:ea typeface="+mn-ea"/>
              </a:rPr>
              <a:t>您的内容打在这里，或者通过复制您的文本后，在此框中选择粘贴，</a:t>
            </a:r>
          </a:p>
        </p:txBody>
      </p:sp>
    </p:spTree>
    <p:extLst>
      <p:ext uri="{BB962C8B-B14F-4D97-AF65-F5344CB8AC3E}">
        <p14:creationId xmlns:p14="http://schemas.microsoft.com/office/powerpoint/2010/main" val="28971698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4000">
                                          <p:cBhvr additive="base">
                                            <p:cTn id="7" dur="500" fill="hold"/>
                                            <p:tgtEl>
                                              <p:spTgt spid="21"/>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par>
                                    <p:cTn id="13" presetID="18" presetClass="entr" presetSubtype="1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par>
                                    <p:cTn id="16" presetID="18" presetClass="entr" presetSubtype="12"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strips(downLeft)">
                                          <p:cBhvr>
                                            <p:cTn id="18" dur="500"/>
                                            <p:tgtEl>
                                              <p:spTgt spid="11"/>
                                            </p:tgtEl>
                                          </p:cBhvr>
                                        </p:animEffect>
                                      </p:childTnLst>
                                    </p:cTn>
                                  </p:par>
                                  <p:par>
                                    <p:cTn id="19" presetID="18" presetClass="entr" presetSubtype="6"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downRight)">
                                          <p:cBhvr>
                                            <p:cTn id="21" dur="500"/>
                                            <p:tgtEl>
                                              <p:spTgt spid="12"/>
                                            </p:tgtEl>
                                          </p:cBhvr>
                                        </p:animEffect>
                                      </p:childTnLst>
                                    </p:cTn>
                                  </p:par>
                                  <p:par>
                                    <p:cTn id="22" presetID="18" presetClass="entr" presetSubtype="6"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trips(downRight)">
                                          <p:cBhvr>
                                            <p:cTn id="24" dur="500"/>
                                            <p:tgtEl>
                                              <p:spTgt spid="13"/>
                                            </p:tgtEl>
                                          </p:cBhvr>
                                        </p:animEffect>
                                      </p:childTnLst>
                                    </p:cTn>
                                  </p:par>
                                  <p:par>
                                    <p:cTn id="25" presetID="18" presetClass="entr" presetSubtype="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trips(downRight)">
                                          <p:cBhvr>
                                            <p:cTn id="27" dur="500"/>
                                            <p:tgtEl>
                                              <p:spTgt spid="14"/>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p:tgtEl>
                                              <p:spTgt spid="3"/>
                                            </p:tgtEl>
                                            <p:attrNameLst>
                                              <p:attrName>ppt_x</p:attrName>
                                            </p:attrNameLst>
                                          </p:cBhvr>
                                          <p:tavLst>
                                            <p:tav tm="0">
                                              <p:val>
                                                <p:strVal val="#ppt_x+#ppt_w*1.125000"/>
                                              </p:val>
                                            </p:tav>
                                            <p:tav tm="100000">
                                              <p:val>
                                                <p:strVal val="#ppt_x"/>
                                              </p:val>
                                            </p:tav>
                                          </p:tavLst>
                                        </p:anim>
                                        <p:animEffect transition="in" filter="wipe(left)">
                                          <p:cBhvr>
                                            <p:cTn id="62" dur="500"/>
                                            <p:tgtEl>
                                              <p:spTgt spid="3"/>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additive="base">
                                            <p:cTn id="65" dur="500"/>
                                            <p:tgtEl>
                                              <p:spTgt spid="5"/>
                                            </p:tgtEl>
                                            <p:attrNameLst>
                                              <p:attrName>ppt_x</p:attrName>
                                            </p:attrNameLst>
                                          </p:cBhvr>
                                          <p:tavLst>
                                            <p:tav tm="0">
                                              <p:val>
                                                <p:strVal val="#ppt_x+#ppt_w*1.125000"/>
                                              </p:val>
                                            </p:tav>
                                            <p:tav tm="100000">
                                              <p:val>
                                                <p:strVal val="#ppt_x"/>
                                              </p:val>
                                            </p:tav>
                                          </p:tavLst>
                                        </p:anim>
                                        <p:animEffect transition="in" filter="wipe(left)">
                                          <p:cBhvr>
                                            <p:cTn id="66" dur="500"/>
                                            <p:tgtEl>
                                              <p:spTgt spid="5"/>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500"/>
                                            <p:tgtEl>
                                              <p:spTgt spid="8"/>
                                            </p:tgtEl>
                                            <p:attrNameLst>
                                              <p:attrName>ppt_x</p:attrName>
                                            </p:attrNameLst>
                                          </p:cBhvr>
                                          <p:tavLst>
                                            <p:tav tm="0">
                                              <p:val>
                                                <p:strVal val="#ppt_x+#ppt_w*1.125000"/>
                                              </p:val>
                                            </p:tav>
                                            <p:tav tm="100000">
                                              <p:val>
                                                <p:strVal val="#ppt_x"/>
                                              </p:val>
                                            </p:tav>
                                          </p:tavLst>
                                        </p:anim>
                                        <p:animEffect transition="in" filter="wipe(left)">
                                          <p:cBhvr>
                                            <p:cTn id="70" dur="500"/>
                                            <p:tgtEl>
                                              <p:spTgt spid="8"/>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p:tgtEl>
                                              <p:spTgt spid="7"/>
                                            </p:tgtEl>
                                            <p:attrNameLst>
                                              <p:attrName>ppt_x</p:attrName>
                                            </p:attrNameLst>
                                          </p:cBhvr>
                                          <p:tavLst>
                                            <p:tav tm="0">
                                              <p:val>
                                                <p:strVal val="#ppt_x-#ppt_w*1.125000"/>
                                              </p:val>
                                            </p:tav>
                                            <p:tav tm="100000">
                                              <p:val>
                                                <p:strVal val="#ppt_x"/>
                                              </p:val>
                                            </p:tav>
                                          </p:tavLst>
                                        </p:anim>
                                        <p:animEffect transition="in" filter="wipe(right)">
                                          <p:cBhvr>
                                            <p:cTn id="74" dur="500"/>
                                            <p:tgtEl>
                                              <p:spTgt spid="7"/>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p:tgtEl>
                                              <p:spTgt spid="4"/>
                                            </p:tgtEl>
                                            <p:attrNameLst>
                                              <p:attrName>ppt_x</p:attrName>
                                            </p:attrNameLst>
                                          </p:cBhvr>
                                          <p:tavLst>
                                            <p:tav tm="0">
                                              <p:val>
                                                <p:strVal val="#ppt_x-#ppt_w*1.125000"/>
                                              </p:val>
                                            </p:tav>
                                            <p:tav tm="100000">
                                              <p:val>
                                                <p:strVal val="#ppt_x"/>
                                              </p:val>
                                            </p:tav>
                                          </p:tavLst>
                                        </p:anim>
                                        <p:animEffect transition="in" filter="wipe(right)">
                                          <p:cBhvr>
                                            <p:cTn id="78" dur="500"/>
                                            <p:tgtEl>
                                              <p:spTgt spid="4"/>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p:tgtEl>
                                              <p:spTgt spid="6"/>
                                            </p:tgtEl>
                                            <p:attrNameLst>
                                              <p:attrName>ppt_x</p:attrName>
                                            </p:attrNameLst>
                                          </p:cBhvr>
                                          <p:tavLst>
                                            <p:tav tm="0">
                                              <p:val>
                                                <p:strVal val="#ppt_x-#ppt_w*1.125000"/>
                                              </p:val>
                                            </p:tav>
                                            <p:tav tm="100000">
                                              <p:val>
                                                <p:strVal val="#ppt_x"/>
                                              </p:val>
                                            </p:tav>
                                          </p:tavLst>
                                        </p:anim>
                                        <p:animEffect transition="in" filter="wipe(right)">
                                          <p:cBhvr>
                                            <p:cTn id="82" dur="500"/>
                                            <p:tgtEl>
                                              <p:spTgt spid="6"/>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300"/>
                                            <p:tgtEl>
                                              <p:spTgt spid="26"/>
                                            </p:tgtEl>
                                            <p:attrNameLst>
                                              <p:attrName>ppt_x</p:attrName>
                                            </p:attrNameLst>
                                          </p:cBhvr>
                                          <p:tavLst>
                                            <p:tav tm="0">
                                              <p:val>
                                                <p:strVal val="#ppt_x-#ppt_w*1.125000"/>
                                              </p:val>
                                            </p:tav>
                                            <p:tav tm="100000">
                                              <p:val>
                                                <p:strVal val="#ppt_x"/>
                                              </p:val>
                                            </p:tav>
                                          </p:tavLst>
                                        </p:anim>
                                        <p:animEffect transition="in" filter="wipe(right)">
                                          <p:cBhvr>
                                            <p:cTn id="86" dur="300"/>
                                            <p:tgtEl>
                                              <p:spTgt spid="26"/>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300"/>
                                            <p:tgtEl>
                                              <p:spTgt spid="27"/>
                                            </p:tgtEl>
                                            <p:attrNameLst>
                                              <p:attrName>ppt_x</p:attrName>
                                            </p:attrNameLst>
                                          </p:cBhvr>
                                          <p:tavLst>
                                            <p:tav tm="0">
                                              <p:val>
                                                <p:strVal val="#ppt_x-#ppt_w*1.125000"/>
                                              </p:val>
                                            </p:tav>
                                            <p:tav tm="100000">
                                              <p:val>
                                                <p:strVal val="#ppt_x"/>
                                              </p:val>
                                            </p:tav>
                                          </p:tavLst>
                                        </p:anim>
                                        <p:animEffect transition="in" filter="wipe(right)">
                                          <p:cBhvr>
                                            <p:cTn id="90" dur="300"/>
                                            <p:tgtEl>
                                              <p:spTgt spid="27"/>
                                            </p:tgtEl>
                                          </p:cBhvr>
                                        </p:animEffect>
                                      </p:childTnLst>
                                    </p:cTn>
                                  </p:par>
                                  <p:par>
                                    <p:cTn id="91" presetID="12" presetClass="entr" presetSubtype="8" fill="hold" grpId="0" nodeType="withEffect">
                                      <p:stCondLst>
                                        <p:cond delay="200"/>
                                      </p:stCondLst>
                                      <p:childTnLst>
                                        <p:set>
                                          <p:cBhvr>
                                            <p:cTn id="92" dur="1" fill="hold">
                                              <p:stCondLst>
                                                <p:cond delay="0"/>
                                              </p:stCondLst>
                                            </p:cTn>
                                            <p:tgtEl>
                                              <p:spTgt spid="28"/>
                                            </p:tgtEl>
                                            <p:attrNameLst>
                                              <p:attrName>style.visibility</p:attrName>
                                            </p:attrNameLst>
                                          </p:cBhvr>
                                          <p:to>
                                            <p:strVal val="visible"/>
                                          </p:to>
                                        </p:set>
                                        <p:anim calcmode="lin" valueType="num">
                                          <p:cBhvr additive="base">
                                            <p:cTn id="93" dur="300"/>
                                            <p:tgtEl>
                                              <p:spTgt spid="28"/>
                                            </p:tgtEl>
                                            <p:attrNameLst>
                                              <p:attrName>ppt_x</p:attrName>
                                            </p:attrNameLst>
                                          </p:cBhvr>
                                          <p:tavLst>
                                            <p:tav tm="0">
                                              <p:val>
                                                <p:strVal val="#ppt_x-#ppt_w*1.125000"/>
                                              </p:val>
                                            </p:tav>
                                            <p:tav tm="100000">
                                              <p:val>
                                                <p:strVal val="#ppt_x"/>
                                              </p:val>
                                            </p:tav>
                                          </p:tavLst>
                                        </p:anim>
                                        <p:animEffect transition="in" filter="wipe(right)">
                                          <p:cBhvr>
                                            <p:cTn id="94" dur="300"/>
                                            <p:tgtEl>
                                              <p:spTgt spid="28"/>
                                            </p:tgtEl>
                                          </p:cBhvr>
                                        </p:animEffect>
                                      </p:childTnLst>
                                    </p:cTn>
                                  </p:par>
                                  <p:par>
                                    <p:cTn id="95" presetID="12" presetClass="entr" presetSubtype="8" fill="hold" grpId="0" nodeType="withEffect">
                                      <p:stCondLst>
                                        <p:cond delay="20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300"/>
                                            <p:tgtEl>
                                              <p:spTgt spid="29"/>
                                            </p:tgtEl>
                                            <p:attrNameLst>
                                              <p:attrName>ppt_x</p:attrName>
                                            </p:attrNameLst>
                                          </p:cBhvr>
                                          <p:tavLst>
                                            <p:tav tm="0">
                                              <p:val>
                                                <p:strVal val="#ppt_x-#ppt_w*1.125000"/>
                                              </p:val>
                                            </p:tav>
                                            <p:tav tm="100000">
                                              <p:val>
                                                <p:strVal val="#ppt_x"/>
                                              </p:val>
                                            </p:tav>
                                          </p:tavLst>
                                        </p:anim>
                                        <p:animEffect transition="in" filter="wipe(right)">
                                          <p:cBhvr>
                                            <p:cTn id="98"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5" grpId="0" animBg="1"/>
          <p:bldP spid="16" grpId="0" animBg="1"/>
          <p:bldP spid="17" grpId="0" animBg="1"/>
          <p:bldP spid="18" grpId="0" animBg="1"/>
          <p:bldP spid="19" grpId="0" animBg="1"/>
          <p:bldP spid="20" grpId="0" animBg="1"/>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par>
                                    <p:cTn id="13" presetID="18" presetClass="entr" presetSubtype="1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par>
                                    <p:cTn id="16" presetID="18" presetClass="entr" presetSubtype="12"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strips(downLeft)">
                                          <p:cBhvr>
                                            <p:cTn id="18" dur="500"/>
                                            <p:tgtEl>
                                              <p:spTgt spid="11"/>
                                            </p:tgtEl>
                                          </p:cBhvr>
                                        </p:animEffect>
                                      </p:childTnLst>
                                    </p:cTn>
                                  </p:par>
                                  <p:par>
                                    <p:cTn id="19" presetID="18" presetClass="entr" presetSubtype="6"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downRight)">
                                          <p:cBhvr>
                                            <p:cTn id="21" dur="500"/>
                                            <p:tgtEl>
                                              <p:spTgt spid="12"/>
                                            </p:tgtEl>
                                          </p:cBhvr>
                                        </p:animEffect>
                                      </p:childTnLst>
                                    </p:cTn>
                                  </p:par>
                                  <p:par>
                                    <p:cTn id="22" presetID="18" presetClass="entr" presetSubtype="6"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trips(downRight)">
                                          <p:cBhvr>
                                            <p:cTn id="24" dur="500"/>
                                            <p:tgtEl>
                                              <p:spTgt spid="13"/>
                                            </p:tgtEl>
                                          </p:cBhvr>
                                        </p:animEffect>
                                      </p:childTnLst>
                                    </p:cTn>
                                  </p:par>
                                  <p:par>
                                    <p:cTn id="25" presetID="18" presetClass="entr" presetSubtype="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trips(downRight)">
                                          <p:cBhvr>
                                            <p:cTn id="27" dur="500"/>
                                            <p:tgtEl>
                                              <p:spTgt spid="14"/>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p:tgtEl>
                                              <p:spTgt spid="3"/>
                                            </p:tgtEl>
                                            <p:attrNameLst>
                                              <p:attrName>ppt_x</p:attrName>
                                            </p:attrNameLst>
                                          </p:cBhvr>
                                          <p:tavLst>
                                            <p:tav tm="0">
                                              <p:val>
                                                <p:strVal val="#ppt_x+#ppt_w*1.125000"/>
                                              </p:val>
                                            </p:tav>
                                            <p:tav tm="100000">
                                              <p:val>
                                                <p:strVal val="#ppt_x"/>
                                              </p:val>
                                            </p:tav>
                                          </p:tavLst>
                                        </p:anim>
                                        <p:animEffect transition="in" filter="wipe(left)">
                                          <p:cBhvr>
                                            <p:cTn id="62" dur="500"/>
                                            <p:tgtEl>
                                              <p:spTgt spid="3"/>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additive="base">
                                            <p:cTn id="65" dur="500"/>
                                            <p:tgtEl>
                                              <p:spTgt spid="5"/>
                                            </p:tgtEl>
                                            <p:attrNameLst>
                                              <p:attrName>ppt_x</p:attrName>
                                            </p:attrNameLst>
                                          </p:cBhvr>
                                          <p:tavLst>
                                            <p:tav tm="0">
                                              <p:val>
                                                <p:strVal val="#ppt_x+#ppt_w*1.125000"/>
                                              </p:val>
                                            </p:tav>
                                            <p:tav tm="100000">
                                              <p:val>
                                                <p:strVal val="#ppt_x"/>
                                              </p:val>
                                            </p:tav>
                                          </p:tavLst>
                                        </p:anim>
                                        <p:animEffect transition="in" filter="wipe(left)">
                                          <p:cBhvr>
                                            <p:cTn id="66" dur="500"/>
                                            <p:tgtEl>
                                              <p:spTgt spid="5"/>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500"/>
                                            <p:tgtEl>
                                              <p:spTgt spid="8"/>
                                            </p:tgtEl>
                                            <p:attrNameLst>
                                              <p:attrName>ppt_x</p:attrName>
                                            </p:attrNameLst>
                                          </p:cBhvr>
                                          <p:tavLst>
                                            <p:tav tm="0">
                                              <p:val>
                                                <p:strVal val="#ppt_x+#ppt_w*1.125000"/>
                                              </p:val>
                                            </p:tav>
                                            <p:tav tm="100000">
                                              <p:val>
                                                <p:strVal val="#ppt_x"/>
                                              </p:val>
                                            </p:tav>
                                          </p:tavLst>
                                        </p:anim>
                                        <p:animEffect transition="in" filter="wipe(left)">
                                          <p:cBhvr>
                                            <p:cTn id="70" dur="500"/>
                                            <p:tgtEl>
                                              <p:spTgt spid="8"/>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p:tgtEl>
                                              <p:spTgt spid="7"/>
                                            </p:tgtEl>
                                            <p:attrNameLst>
                                              <p:attrName>ppt_x</p:attrName>
                                            </p:attrNameLst>
                                          </p:cBhvr>
                                          <p:tavLst>
                                            <p:tav tm="0">
                                              <p:val>
                                                <p:strVal val="#ppt_x-#ppt_w*1.125000"/>
                                              </p:val>
                                            </p:tav>
                                            <p:tav tm="100000">
                                              <p:val>
                                                <p:strVal val="#ppt_x"/>
                                              </p:val>
                                            </p:tav>
                                          </p:tavLst>
                                        </p:anim>
                                        <p:animEffect transition="in" filter="wipe(right)">
                                          <p:cBhvr>
                                            <p:cTn id="74" dur="500"/>
                                            <p:tgtEl>
                                              <p:spTgt spid="7"/>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p:tgtEl>
                                              <p:spTgt spid="4"/>
                                            </p:tgtEl>
                                            <p:attrNameLst>
                                              <p:attrName>ppt_x</p:attrName>
                                            </p:attrNameLst>
                                          </p:cBhvr>
                                          <p:tavLst>
                                            <p:tav tm="0">
                                              <p:val>
                                                <p:strVal val="#ppt_x-#ppt_w*1.125000"/>
                                              </p:val>
                                            </p:tav>
                                            <p:tav tm="100000">
                                              <p:val>
                                                <p:strVal val="#ppt_x"/>
                                              </p:val>
                                            </p:tav>
                                          </p:tavLst>
                                        </p:anim>
                                        <p:animEffect transition="in" filter="wipe(right)">
                                          <p:cBhvr>
                                            <p:cTn id="78" dur="500"/>
                                            <p:tgtEl>
                                              <p:spTgt spid="4"/>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p:tgtEl>
                                              <p:spTgt spid="6"/>
                                            </p:tgtEl>
                                            <p:attrNameLst>
                                              <p:attrName>ppt_x</p:attrName>
                                            </p:attrNameLst>
                                          </p:cBhvr>
                                          <p:tavLst>
                                            <p:tav tm="0">
                                              <p:val>
                                                <p:strVal val="#ppt_x-#ppt_w*1.125000"/>
                                              </p:val>
                                            </p:tav>
                                            <p:tav tm="100000">
                                              <p:val>
                                                <p:strVal val="#ppt_x"/>
                                              </p:val>
                                            </p:tav>
                                          </p:tavLst>
                                        </p:anim>
                                        <p:animEffect transition="in" filter="wipe(right)">
                                          <p:cBhvr>
                                            <p:cTn id="82" dur="500"/>
                                            <p:tgtEl>
                                              <p:spTgt spid="6"/>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300"/>
                                            <p:tgtEl>
                                              <p:spTgt spid="26"/>
                                            </p:tgtEl>
                                            <p:attrNameLst>
                                              <p:attrName>ppt_x</p:attrName>
                                            </p:attrNameLst>
                                          </p:cBhvr>
                                          <p:tavLst>
                                            <p:tav tm="0">
                                              <p:val>
                                                <p:strVal val="#ppt_x-#ppt_w*1.125000"/>
                                              </p:val>
                                            </p:tav>
                                            <p:tav tm="100000">
                                              <p:val>
                                                <p:strVal val="#ppt_x"/>
                                              </p:val>
                                            </p:tav>
                                          </p:tavLst>
                                        </p:anim>
                                        <p:animEffect transition="in" filter="wipe(right)">
                                          <p:cBhvr>
                                            <p:cTn id="86" dur="300"/>
                                            <p:tgtEl>
                                              <p:spTgt spid="26"/>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300"/>
                                            <p:tgtEl>
                                              <p:spTgt spid="27"/>
                                            </p:tgtEl>
                                            <p:attrNameLst>
                                              <p:attrName>ppt_x</p:attrName>
                                            </p:attrNameLst>
                                          </p:cBhvr>
                                          <p:tavLst>
                                            <p:tav tm="0">
                                              <p:val>
                                                <p:strVal val="#ppt_x-#ppt_w*1.125000"/>
                                              </p:val>
                                            </p:tav>
                                            <p:tav tm="100000">
                                              <p:val>
                                                <p:strVal val="#ppt_x"/>
                                              </p:val>
                                            </p:tav>
                                          </p:tavLst>
                                        </p:anim>
                                        <p:animEffect transition="in" filter="wipe(right)">
                                          <p:cBhvr>
                                            <p:cTn id="90" dur="300"/>
                                            <p:tgtEl>
                                              <p:spTgt spid="27"/>
                                            </p:tgtEl>
                                          </p:cBhvr>
                                        </p:animEffect>
                                      </p:childTnLst>
                                    </p:cTn>
                                  </p:par>
                                  <p:par>
                                    <p:cTn id="91" presetID="12" presetClass="entr" presetSubtype="8" fill="hold" grpId="0" nodeType="withEffect">
                                      <p:stCondLst>
                                        <p:cond delay="200"/>
                                      </p:stCondLst>
                                      <p:childTnLst>
                                        <p:set>
                                          <p:cBhvr>
                                            <p:cTn id="92" dur="1" fill="hold">
                                              <p:stCondLst>
                                                <p:cond delay="0"/>
                                              </p:stCondLst>
                                            </p:cTn>
                                            <p:tgtEl>
                                              <p:spTgt spid="28"/>
                                            </p:tgtEl>
                                            <p:attrNameLst>
                                              <p:attrName>style.visibility</p:attrName>
                                            </p:attrNameLst>
                                          </p:cBhvr>
                                          <p:to>
                                            <p:strVal val="visible"/>
                                          </p:to>
                                        </p:set>
                                        <p:anim calcmode="lin" valueType="num">
                                          <p:cBhvr additive="base">
                                            <p:cTn id="93" dur="300"/>
                                            <p:tgtEl>
                                              <p:spTgt spid="28"/>
                                            </p:tgtEl>
                                            <p:attrNameLst>
                                              <p:attrName>ppt_x</p:attrName>
                                            </p:attrNameLst>
                                          </p:cBhvr>
                                          <p:tavLst>
                                            <p:tav tm="0">
                                              <p:val>
                                                <p:strVal val="#ppt_x-#ppt_w*1.125000"/>
                                              </p:val>
                                            </p:tav>
                                            <p:tav tm="100000">
                                              <p:val>
                                                <p:strVal val="#ppt_x"/>
                                              </p:val>
                                            </p:tav>
                                          </p:tavLst>
                                        </p:anim>
                                        <p:animEffect transition="in" filter="wipe(right)">
                                          <p:cBhvr>
                                            <p:cTn id="94" dur="300"/>
                                            <p:tgtEl>
                                              <p:spTgt spid="28"/>
                                            </p:tgtEl>
                                          </p:cBhvr>
                                        </p:animEffect>
                                      </p:childTnLst>
                                    </p:cTn>
                                  </p:par>
                                  <p:par>
                                    <p:cTn id="95" presetID="12" presetClass="entr" presetSubtype="8" fill="hold" grpId="0" nodeType="withEffect">
                                      <p:stCondLst>
                                        <p:cond delay="20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300"/>
                                            <p:tgtEl>
                                              <p:spTgt spid="29"/>
                                            </p:tgtEl>
                                            <p:attrNameLst>
                                              <p:attrName>ppt_x</p:attrName>
                                            </p:attrNameLst>
                                          </p:cBhvr>
                                          <p:tavLst>
                                            <p:tav tm="0">
                                              <p:val>
                                                <p:strVal val="#ppt_x-#ppt_w*1.125000"/>
                                              </p:val>
                                            </p:tav>
                                            <p:tav tm="100000">
                                              <p:val>
                                                <p:strVal val="#ppt_x"/>
                                              </p:val>
                                            </p:tav>
                                          </p:tavLst>
                                        </p:anim>
                                        <p:animEffect transition="in" filter="wipe(right)">
                                          <p:cBhvr>
                                            <p:cTn id="98"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5" grpId="0" animBg="1"/>
          <p:bldP spid="16" grpId="0" animBg="1"/>
          <p:bldP spid="17" grpId="0" animBg="1"/>
          <p:bldP spid="18" grpId="0" animBg="1"/>
          <p:bldP spid="19" grpId="0" animBg="1"/>
          <p:bldP spid="20" grpId="0" animBg="1"/>
          <p:bldP spid="26" grpId="0"/>
          <p:bldP spid="27" grpId="0"/>
          <p:bldP spid="28" grpId="0"/>
          <p:bldP spid="2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项目成果展示</a:t>
            </a:r>
          </a:p>
        </p:txBody>
      </p:sp>
      <p:sp>
        <p:nvSpPr>
          <p:cNvPr id="45" name="TextBox 44"/>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
        <p:nvSpPr>
          <p:cNvPr id="46" name="矩形 45"/>
          <p:cNvSpPr/>
          <p:nvPr/>
        </p:nvSpPr>
        <p:spPr>
          <a:xfrm>
            <a:off x="4459610" y="2218178"/>
            <a:ext cx="1598423" cy="1598423"/>
          </a:xfrm>
          <a:prstGeom prst="rect">
            <a:avLst/>
          </a:prstGeom>
          <a:gradFill>
            <a:gsLst>
              <a:gs pos="0">
                <a:srgbClr val="FFF200"/>
              </a:gs>
              <a:gs pos="0">
                <a:schemeClr val="accent1">
                  <a:lumMod val="40000"/>
                  <a:lumOff val="60000"/>
                </a:schemeClr>
              </a:gs>
              <a:gs pos="36000">
                <a:schemeClr val="accent3"/>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25D94"/>
              </a:solidFill>
            </a:endParaRPr>
          </a:p>
        </p:txBody>
      </p:sp>
      <p:sp>
        <p:nvSpPr>
          <p:cNvPr id="47" name="矩形 46"/>
          <p:cNvSpPr/>
          <p:nvPr/>
        </p:nvSpPr>
        <p:spPr>
          <a:xfrm>
            <a:off x="6202625" y="2208040"/>
            <a:ext cx="1598423" cy="1598423"/>
          </a:xfrm>
          <a:prstGeom prst="rect">
            <a:avLst/>
          </a:prstGeom>
          <a:gradFill>
            <a:gsLst>
              <a:gs pos="0">
                <a:srgbClr val="FFF200"/>
              </a:gs>
              <a:gs pos="0">
                <a:schemeClr val="accent1">
                  <a:lumMod val="40000"/>
                  <a:lumOff val="60000"/>
                </a:schemeClr>
              </a:gs>
              <a:gs pos="36000">
                <a:schemeClr val="accent3"/>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25D94"/>
              </a:solidFill>
            </a:endParaRPr>
          </a:p>
        </p:txBody>
      </p:sp>
      <p:sp>
        <p:nvSpPr>
          <p:cNvPr id="48" name="矩形 47"/>
          <p:cNvSpPr/>
          <p:nvPr/>
        </p:nvSpPr>
        <p:spPr>
          <a:xfrm>
            <a:off x="4468902" y="3941761"/>
            <a:ext cx="1598423" cy="1598423"/>
          </a:xfrm>
          <a:prstGeom prst="rect">
            <a:avLst/>
          </a:prstGeom>
          <a:gradFill>
            <a:gsLst>
              <a:gs pos="0">
                <a:srgbClr val="FFF200"/>
              </a:gs>
              <a:gs pos="0">
                <a:schemeClr val="accent1">
                  <a:lumMod val="40000"/>
                  <a:lumOff val="60000"/>
                </a:schemeClr>
              </a:gs>
              <a:gs pos="36000">
                <a:schemeClr val="accent3"/>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25D94"/>
              </a:solidFill>
            </a:endParaRPr>
          </a:p>
        </p:txBody>
      </p:sp>
      <p:sp>
        <p:nvSpPr>
          <p:cNvPr id="49" name="矩形 48"/>
          <p:cNvSpPr/>
          <p:nvPr/>
        </p:nvSpPr>
        <p:spPr>
          <a:xfrm>
            <a:off x="6202625" y="3921482"/>
            <a:ext cx="1598423" cy="1598423"/>
          </a:xfrm>
          <a:prstGeom prst="rect">
            <a:avLst/>
          </a:prstGeom>
          <a:gradFill>
            <a:gsLst>
              <a:gs pos="0">
                <a:srgbClr val="FFF200"/>
              </a:gs>
              <a:gs pos="0">
                <a:schemeClr val="accent1">
                  <a:lumMod val="40000"/>
                  <a:lumOff val="60000"/>
                </a:schemeClr>
              </a:gs>
              <a:gs pos="36000">
                <a:schemeClr val="accent3"/>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25D94"/>
              </a:solidFill>
            </a:endParaRPr>
          </a:p>
        </p:txBody>
      </p:sp>
      <p:cxnSp>
        <p:nvCxnSpPr>
          <p:cNvPr id="50" name="直接连接符 49"/>
          <p:cNvCxnSpPr/>
          <p:nvPr/>
        </p:nvCxnSpPr>
        <p:spPr>
          <a:xfrm>
            <a:off x="1366590" y="2511806"/>
            <a:ext cx="263264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1366590" y="2053083"/>
            <a:ext cx="2632648" cy="351956"/>
          </a:xfrm>
          <a:prstGeom prst="rect">
            <a:avLst/>
          </a:prstGeom>
        </p:spPr>
        <p:txBody>
          <a:bodyPr wrap="square">
            <a:spAutoFit/>
          </a:bodyPr>
          <a:lstStyle/>
          <a:p>
            <a:pPr algn="ctr" defTabSz="964179">
              <a:spcBef>
                <a:spcPct val="20000"/>
              </a:spcBef>
              <a:defRPr/>
            </a:pPr>
            <a:r>
              <a:rPr lang="zh-CN" altLang="en-US" sz="1687" b="1" kern="0" dirty="0">
                <a:solidFill>
                  <a:schemeClr val="accent6"/>
                </a:solidFill>
                <a:latin typeface="微软雅黑" pitchFamily="34" charset="-122"/>
                <a:ea typeface="微软雅黑" pitchFamily="34" charset="-122"/>
                <a:cs typeface="Raleway"/>
              </a:rPr>
              <a:t>输入你的标题</a:t>
            </a:r>
            <a:endParaRPr lang="en-US" altLang="zh-CN" sz="1687" b="1" kern="0" dirty="0">
              <a:solidFill>
                <a:schemeClr val="accent6"/>
              </a:solidFill>
              <a:latin typeface="微软雅黑" pitchFamily="34" charset="-122"/>
              <a:ea typeface="微软雅黑" pitchFamily="34" charset="-122"/>
              <a:cs typeface="Raleway"/>
            </a:endParaRPr>
          </a:p>
        </p:txBody>
      </p:sp>
      <p:sp>
        <p:nvSpPr>
          <p:cNvPr id="52" name="Content Placeholder 2"/>
          <p:cNvSpPr txBox="1">
            <a:spLocks/>
          </p:cNvSpPr>
          <p:nvPr/>
        </p:nvSpPr>
        <p:spPr bwMode="auto">
          <a:xfrm>
            <a:off x="1366590" y="2613061"/>
            <a:ext cx="2632648" cy="101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51" tIns="64276" rIns="128551" bIns="64276"/>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64179">
              <a:lnSpc>
                <a:spcPct val="120000"/>
              </a:lnSpc>
              <a:spcBef>
                <a:spcPct val="20000"/>
              </a:spcBef>
              <a:defRPr/>
            </a:pPr>
            <a:r>
              <a:rPr lang="zh-CN" altLang="en-US" sz="1125" kern="0" dirty="0">
                <a:solidFill>
                  <a:srgbClr val="44628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这里输入简单的文字概述里输入简单文字概述输入简单的文字概述里输入输入里这里输入简单的文字概述里输入简单的文字概述</a:t>
            </a:r>
            <a:endParaRPr lang="en-US" altLang="zh-CN" sz="1125" kern="0" dirty="0">
              <a:solidFill>
                <a:srgbClr val="446280"/>
              </a:solidFill>
              <a:latin typeface="微软雅黑" pitchFamily="34" charset="-122"/>
              <a:ea typeface="微软雅黑" pitchFamily="34" charset="-122"/>
              <a:cs typeface="Raleway Light"/>
            </a:endParaRPr>
          </a:p>
        </p:txBody>
      </p:sp>
      <p:grpSp>
        <p:nvGrpSpPr>
          <p:cNvPr id="53" name="组合 52"/>
          <p:cNvGrpSpPr/>
          <p:nvPr/>
        </p:nvGrpSpPr>
        <p:grpSpPr>
          <a:xfrm>
            <a:off x="4743259" y="2500971"/>
            <a:ext cx="1024401" cy="1012557"/>
            <a:chOff x="11145838" y="3187700"/>
            <a:chExt cx="549276" cy="542925"/>
          </a:xfrm>
          <a:solidFill>
            <a:schemeClr val="bg1"/>
          </a:solidFill>
        </p:grpSpPr>
        <p:sp>
          <p:nvSpPr>
            <p:cNvPr id="54" name="Freeform 107"/>
            <p:cNvSpPr>
              <a:spLocks noEditPoints="1"/>
            </p:cNvSpPr>
            <p:nvPr/>
          </p:nvSpPr>
          <p:spPr bwMode="auto">
            <a:xfrm>
              <a:off x="11145838" y="3187700"/>
              <a:ext cx="369888" cy="363538"/>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446280"/>
                </a:solidFill>
              </a:endParaRPr>
            </a:p>
          </p:txBody>
        </p:sp>
        <p:sp>
          <p:nvSpPr>
            <p:cNvPr id="55" name="Freeform 108"/>
            <p:cNvSpPr>
              <a:spLocks noEditPoints="1"/>
            </p:cNvSpPr>
            <p:nvPr/>
          </p:nvSpPr>
          <p:spPr bwMode="auto">
            <a:xfrm>
              <a:off x="11420476" y="3460750"/>
              <a:ext cx="274638" cy="269875"/>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446280"/>
                </a:solidFill>
              </a:endParaRPr>
            </a:p>
          </p:txBody>
        </p:sp>
      </p:grpSp>
      <p:sp>
        <p:nvSpPr>
          <p:cNvPr id="56" name="Freeform 120"/>
          <p:cNvSpPr>
            <a:spLocks noEditPoints="1"/>
          </p:cNvSpPr>
          <p:nvPr/>
        </p:nvSpPr>
        <p:spPr bwMode="auto">
          <a:xfrm>
            <a:off x="6522745" y="2596603"/>
            <a:ext cx="958179" cy="821294"/>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endParaRPr lang="en-US">
              <a:solidFill>
                <a:srgbClr val="446280"/>
              </a:solidFill>
            </a:endParaRPr>
          </a:p>
        </p:txBody>
      </p:sp>
      <p:sp>
        <p:nvSpPr>
          <p:cNvPr id="57" name="KSO_Shape"/>
          <p:cNvSpPr>
            <a:spLocks/>
          </p:cNvSpPr>
          <p:nvPr/>
        </p:nvSpPr>
        <p:spPr bwMode="auto">
          <a:xfrm>
            <a:off x="6445521" y="4233152"/>
            <a:ext cx="1043854" cy="1043854"/>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446280"/>
              </a:solidFill>
              <a:ea typeface="宋体" panose="02010600030101010101" pitchFamily="2" charset="-122"/>
            </a:endParaRPr>
          </a:p>
        </p:txBody>
      </p:sp>
      <p:grpSp>
        <p:nvGrpSpPr>
          <p:cNvPr id="58" name="Group 25"/>
          <p:cNvGrpSpPr/>
          <p:nvPr/>
        </p:nvGrpSpPr>
        <p:grpSpPr>
          <a:xfrm>
            <a:off x="4761205" y="4269083"/>
            <a:ext cx="1009245" cy="888521"/>
            <a:chOff x="6040049" y="4182118"/>
            <a:chExt cx="521619" cy="459224"/>
          </a:xfrm>
          <a:solidFill>
            <a:schemeClr val="bg1"/>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solidFill>
                  <a:srgbClr val="446280"/>
                </a:solidFill>
              </a:endParaRPr>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solidFill>
                  <a:srgbClr val="446280"/>
                </a:solidFill>
              </a:endParaRPr>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solidFill>
                  <a:srgbClr val="446280"/>
                </a:solidFill>
              </a:endParaRPr>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solidFill>
                  <a:srgbClr val="446280"/>
                </a:solidFill>
              </a:endParaRPr>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solidFill>
                  <a:srgbClr val="446280"/>
                </a:solidFill>
              </a:endParaRPr>
            </a:p>
          </p:txBody>
        </p:sp>
      </p:grpSp>
      <p:cxnSp>
        <p:nvCxnSpPr>
          <p:cNvPr id="64" name="直接连接符 63"/>
          <p:cNvCxnSpPr/>
          <p:nvPr/>
        </p:nvCxnSpPr>
        <p:spPr>
          <a:xfrm>
            <a:off x="8150722" y="2596602"/>
            <a:ext cx="263264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8150722" y="2113800"/>
            <a:ext cx="2632648" cy="351956"/>
          </a:xfrm>
          <a:prstGeom prst="rect">
            <a:avLst/>
          </a:prstGeom>
        </p:spPr>
        <p:txBody>
          <a:bodyPr wrap="square">
            <a:spAutoFit/>
          </a:bodyPr>
          <a:lstStyle/>
          <a:p>
            <a:pPr algn="ctr" defTabSz="964179">
              <a:spcBef>
                <a:spcPct val="20000"/>
              </a:spcBef>
              <a:defRPr/>
            </a:pPr>
            <a:r>
              <a:rPr lang="zh-CN" altLang="en-US" sz="1687" b="1" kern="0" dirty="0">
                <a:solidFill>
                  <a:schemeClr val="accent6"/>
                </a:solidFill>
                <a:latin typeface="微软雅黑" pitchFamily="34" charset="-122"/>
                <a:ea typeface="微软雅黑" pitchFamily="34" charset="-122"/>
                <a:cs typeface="Raleway"/>
              </a:rPr>
              <a:t>输入你的标题</a:t>
            </a:r>
            <a:endParaRPr lang="en-US" altLang="zh-CN" sz="1687" b="1" kern="0" dirty="0">
              <a:solidFill>
                <a:schemeClr val="accent6"/>
              </a:solidFill>
              <a:latin typeface="微软雅黑" pitchFamily="34" charset="-122"/>
              <a:ea typeface="微软雅黑" pitchFamily="34" charset="-122"/>
              <a:cs typeface="Raleway"/>
            </a:endParaRPr>
          </a:p>
        </p:txBody>
      </p:sp>
      <p:sp>
        <p:nvSpPr>
          <p:cNvPr id="66" name="Content Placeholder 2"/>
          <p:cNvSpPr txBox="1">
            <a:spLocks/>
          </p:cNvSpPr>
          <p:nvPr/>
        </p:nvSpPr>
        <p:spPr bwMode="auto">
          <a:xfrm>
            <a:off x="8150722" y="2788399"/>
            <a:ext cx="2632648" cy="101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51" tIns="64276" rIns="128551" bIns="64276"/>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64179">
              <a:lnSpc>
                <a:spcPct val="120000"/>
              </a:lnSpc>
              <a:spcBef>
                <a:spcPct val="20000"/>
              </a:spcBef>
              <a:defRPr/>
            </a:pPr>
            <a:r>
              <a:rPr lang="zh-CN" altLang="en-US" sz="1125" kern="0" dirty="0">
                <a:solidFill>
                  <a:srgbClr val="44628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这里输入简单的文字概述里输入简单文字概述输入简单的文字概述里输入输入里这里输入简单的文字概述里输入简单的文字概述</a:t>
            </a:r>
            <a:endParaRPr lang="en-US" altLang="zh-CN" sz="1125" kern="0" dirty="0">
              <a:solidFill>
                <a:srgbClr val="446280"/>
              </a:solidFill>
              <a:latin typeface="微软雅黑" pitchFamily="34" charset="-122"/>
              <a:ea typeface="微软雅黑" pitchFamily="34" charset="-122"/>
              <a:cs typeface="Raleway Light"/>
            </a:endParaRPr>
          </a:p>
        </p:txBody>
      </p:sp>
      <p:cxnSp>
        <p:nvCxnSpPr>
          <p:cNvPr id="67" name="直接连接符 66"/>
          <p:cNvCxnSpPr/>
          <p:nvPr/>
        </p:nvCxnSpPr>
        <p:spPr>
          <a:xfrm>
            <a:off x="1366590" y="4411289"/>
            <a:ext cx="263264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1366590" y="3952566"/>
            <a:ext cx="2632648" cy="351956"/>
          </a:xfrm>
          <a:prstGeom prst="rect">
            <a:avLst/>
          </a:prstGeom>
        </p:spPr>
        <p:txBody>
          <a:bodyPr wrap="square">
            <a:spAutoFit/>
          </a:bodyPr>
          <a:lstStyle/>
          <a:p>
            <a:pPr algn="ctr" defTabSz="964179">
              <a:spcBef>
                <a:spcPct val="20000"/>
              </a:spcBef>
              <a:defRPr/>
            </a:pPr>
            <a:r>
              <a:rPr lang="zh-CN" altLang="en-US" sz="1687" b="1" kern="0" dirty="0">
                <a:solidFill>
                  <a:schemeClr val="accent6"/>
                </a:solidFill>
                <a:latin typeface="微软雅黑" pitchFamily="34" charset="-122"/>
                <a:ea typeface="微软雅黑" pitchFamily="34" charset="-122"/>
                <a:cs typeface="Raleway"/>
              </a:rPr>
              <a:t>输入你的标题</a:t>
            </a:r>
            <a:endParaRPr lang="en-US" altLang="zh-CN" sz="1687" b="1" kern="0" dirty="0">
              <a:solidFill>
                <a:schemeClr val="accent6"/>
              </a:solidFill>
              <a:latin typeface="微软雅黑" pitchFamily="34" charset="-122"/>
              <a:ea typeface="微软雅黑" pitchFamily="34" charset="-122"/>
              <a:cs typeface="Raleway"/>
            </a:endParaRPr>
          </a:p>
        </p:txBody>
      </p:sp>
      <p:sp>
        <p:nvSpPr>
          <p:cNvPr id="69" name="Content Placeholder 2"/>
          <p:cNvSpPr txBox="1">
            <a:spLocks/>
          </p:cNvSpPr>
          <p:nvPr/>
        </p:nvSpPr>
        <p:spPr bwMode="auto">
          <a:xfrm>
            <a:off x="1366590" y="4512545"/>
            <a:ext cx="2632648" cy="101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51" tIns="64276" rIns="128551" bIns="64276"/>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64179">
              <a:lnSpc>
                <a:spcPct val="120000"/>
              </a:lnSpc>
              <a:spcBef>
                <a:spcPct val="20000"/>
              </a:spcBef>
              <a:defRPr/>
            </a:pPr>
            <a:r>
              <a:rPr lang="zh-CN" altLang="en-US" sz="1125" kern="0" dirty="0">
                <a:solidFill>
                  <a:srgbClr val="44628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这里输入简单的文字概述里输入简单文字概述输入简单的文字概述里输入输入里这里输入简单的文字概述里输入简单的文字概述</a:t>
            </a:r>
            <a:endParaRPr lang="en-US" altLang="zh-CN" sz="1125" kern="0" dirty="0">
              <a:solidFill>
                <a:srgbClr val="446280"/>
              </a:solidFill>
              <a:latin typeface="微软雅黑" pitchFamily="34" charset="-122"/>
              <a:ea typeface="微软雅黑" pitchFamily="34" charset="-122"/>
              <a:cs typeface="Raleway Light"/>
            </a:endParaRPr>
          </a:p>
        </p:txBody>
      </p:sp>
      <p:cxnSp>
        <p:nvCxnSpPr>
          <p:cNvPr id="70" name="直接连接符 69"/>
          <p:cNvCxnSpPr/>
          <p:nvPr/>
        </p:nvCxnSpPr>
        <p:spPr>
          <a:xfrm>
            <a:off x="8150133" y="4421031"/>
            <a:ext cx="263264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8150133" y="3952565"/>
            <a:ext cx="2632648" cy="351956"/>
          </a:xfrm>
          <a:prstGeom prst="rect">
            <a:avLst/>
          </a:prstGeom>
        </p:spPr>
        <p:txBody>
          <a:bodyPr wrap="square">
            <a:spAutoFit/>
          </a:bodyPr>
          <a:lstStyle/>
          <a:p>
            <a:pPr algn="ctr" defTabSz="964179">
              <a:spcBef>
                <a:spcPct val="20000"/>
              </a:spcBef>
              <a:defRPr/>
            </a:pPr>
            <a:r>
              <a:rPr lang="zh-CN" altLang="en-US" sz="1687" b="1" kern="0" dirty="0">
                <a:solidFill>
                  <a:schemeClr val="accent6"/>
                </a:solidFill>
                <a:latin typeface="微软雅黑" pitchFamily="34" charset="-122"/>
                <a:ea typeface="微软雅黑" pitchFamily="34" charset="-122"/>
                <a:cs typeface="Raleway"/>
              </a:rPr>
              <a:t>输入你的标题</a:t>
            </a:r>
            <a:endParaRPr lang="en-US" altLang="zh-CN" sz="1687" b="1" kern="0" dirty="0">
              <a:solidFill>
                <a:schemeClr val="accent6"/>
              </a:solidFill>
              <a:latin typeface="微软雅黑" pitchFamily="34" charset="-122"/>
              <a:ea typeface="微软雅黑" pitchFamily="34" charset="-122"/>
              <a:cs typeface="Raleway"/>
            </a:endParaRPr>
          </a:p>
        </p:txBody>
      </p:sp>
      <p:sp>
        <p:nvSpPr>
          <p:cNvPr id="72" name="Content Placeholder 2"/>
          <p:cNvSpPr txBox="1">
            <a:spLocks/>
          </p:cNvSpPr>
          <p:nvPr/>
        </p:nvSpPr>
        <p:spPr bwMode="auto">
          <a:xfrm>
            <a:off x="8150133" y="4522287"/>
            <a:ext cx="2632648" cy="101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51" tIns="64276" rIns="128551" bIns="64276"/>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64179">
              <a:lnSpc>
                <a:spcPct val="120000"/>
              </a:lnSpc>
              <a:spcBef>
                <a:spcPct val="20000"/>
              </a:spcBef>
              <a:defRPr/>
            </a:pPr>
            <a:r>
              <a:rPr lang="zh-CN" altLang="en-US" sz="1125" kern="0" dirty="0">
                <a:solidFill>
                  <a:srgbClr val="44628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这里输入简单的文字概述里输入简单文字概述输入简单的文字概述里输入输入里这里输入简单的文字概述里输入简单的文字概述</a:t>
            </a:r>
            <a:endParaRPr lang="en-US" altLang="zh-CN" sz="1125" kern="0" dirty="0">
              <a:solidFill>
                <a:srgbClr val="446280"/>
              </a:solidFill>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34606637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23" presetClass="entr" presetSubtype="528"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p:cTn id="10" dur="500" fill="hold"/>
                                        <p:tgtEl>
                                          <p:spTgt spid="46"/>
                                        </p:tgtEl>
                                        <p:attrNameLst>
                                          <p:attrName>ppt_w</p:attrName>
                                        </p:attrNameLst>
                                      </p:cBhvr>
                                      <p:tavLst>
                                        <p:tav tm="0">
                                          <p:val>
                                            <p:fltVal val="0"/>
                                          </p:val>
                                        </p:tav>
                                        <p:tav tm="100000">
                                          <p:val>
                                            <p:strVal val="#ppt_w"/>
                                          </p:val>
                                        </p:tav>
                                      </p:tavLst>
                                    </p:anim>
                                    <p:anim calcmode="lin" valueType="num">
                                      <p:cBhvr>
                                        <p:cTn id="11" dur="500" fill="hold"/>
                                        <p:tgtEl>
                                          <p:spTgt spid="46"/>
                                        </p:tgtEl>
                                        <p:attrNameLst>
                                          <p:attrName>ppt_h</p:attrName>
                                        </p:attrNameLst>
                                      </p:cBhvr>
                                      <p:tavLst>
                                        <p:tav tm="0">
                                          <p:val>
                                            <p:fltVal val="0"/>
                                          </p:val>
                                        </p:tav>
                                        <p:tav tm="100000">
                                          <p:val>
                                            <p:strVal val="#ppt_h"/>
                                          </p:val>
                                        </p:tav>
                                      </p:tavLst>
                                    </p:anim>
                                    <p:anim calcmode="lin" valueType="num">
                                      <p:cBhvr>
                                        <p:cTn id="12" dur="500" fill="hold"/>
                                        <p:tgtEl>
                                          <p:spTgt spid="46"/>
                                        </p:tgtEl>
                                        <p:attrNameLst>
                                          <p:attrName>ppt_x</p:attrName>
                                        </p:attrNameLst>
                                      </p:cBhvr>
                                      <p:tavLst>
                                        <p:tav tm="0">
                                          <p:val>
                                            <p:fltVal val="0.5"/>
                                          </p:val>
                                        </p:tav>
                                        <p:tav tm="100000">
                                          <p:val>
                                            <p:strVal val="#ppt_x"/>
                                          </p:val>
                                        </p:tav>
                                      </p:tavLst>
                                    </p:anim>
                                    <p:anim calcmode="lin" valueType="num">
                                      <p:cBhvr>
                                        <p:cTn id="13" dur="500" fill="hold"/>
                                        <p:tgtEl>
                                          <p:spTgt spid="46"/>
                                        </p:tgtEl>
                                        <p:attrNameLst>
                                          <p:attrName>ppt_y</p:attrName>
                                        </p:attrNameLst>
                                      </p:cBhvr>
                                      <p:tavLst>
                                        <p:tav tm="0">
                                          <p:val>
                                            <p:fltVal val="0.5"/>
                                          </p:val>
                                        </p:tav>
                                        <p:tav tm="100000">
                                          <p:val>
                                            <p:strVal val="#ppt_y"/>
                                          </p:val>
                                        </p:tav>
                                      </p:tavLst>
                                    </p:anim>
                                  </p:childTnLst>
                                </p:cTn>
                              </p:par>
                              <p:par>
                                <p:cTn id="14" presetID="23" presetClass="entr" presetSubtype="528" fill="hold" grpId="0" nodeType="withEffect">
                                  <p:stCondLst>
                                    <p:cond delay="30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 calcmode="lin" valueType="num">
                                      <p:cBhvr>
                                        <p:cTn id="18" dur="500" fill="hold"/>
                                        <p:tgtEl>
                                          <p:spTgt spid="47"/>
                                        </p:tgtEl>
                                        <p:attrNameLst>
                                          <p:attrName>ppt_x</p:attrName>
                                        </p:attrNameLst>
                                      </p:cBhvr>
                                      <p:tavLst>
                                        <p:tav tm="0">
                                          <p:val>
                                            <p:fltVal val="0.5"/>
                                          </p:val>
                                        </p:tav>
                                        <p:tav tm="100000">
                                          <p:val>
                                            <p:strVal val="#ppt_x"/>
                                          </p:val>
                                        </p:tav>
                                      </p:tavLst>
                                    </p:anim>
                                    <p:anim calcmode="lin" valueType="num">
                                      <p:cBhvr>
                                        <p:cTn id="19" dur="500" fill="hold"/>
                                        <p:tgtEl>
                                          <p:spTgt spid="47"/>
                                        </p:tgtEl>
                                        <p:attrNameLst>
                                          <p:attrName>ppt_y</p:attrName>
                                        </p:attrNameLst>
                                      </p:cBhvr>
                                      <p:tavLst>
                                        <p:tav tm="0">
                                          <p:val>
                                            <p:fltVal val="0.5"/>
                                          </p:val>
                                        </p:tav>
                                        <p:tav tm="100000">
                                          <p:val>
                                            <p:strVal val="#ppt_y"/>
                                          </p:val>
                                        </p:tav>
                                      </p:tavLst>
                                    </p:anim>
                                  </p:childTnLst>
                                </p:cTn>
                              </p:par>
                              <p:par>
                                <p:cTn id="20" presetID="23" presetClass="entr" presetSubtype="528" fill="hold" grpId="0" nodeType="withEffect">
                                  <p:stCondLst>
                                    <p:cond delay="60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 calcmode="lin" valueType="num">
                                      <p:cBhvr>
                                        <p:cTn id="24" dur="500" fill="hold"/>
                                        <p:tgtEl>
                                          <p:spTgt spid="48"/>
                                        </p:tgtEl>
                                        <p:attrNameLst>
                                          <p:attrName>ppt_x</p:attrName>
                                        </p:attrNameLst>
                                      </p:cBhvr>
                                      <p:tavLst>
                                        <p:tav tm="0">
                                          <p:val>
                                            <p:fltVal val="0.5"/>
                                          </p:val>
                                        </p:tav>
                                        <p:tav tm="100000">
                                          <p:val>
                                            <p:strVal val="#ppt_x"/>
                                          </p:val>
                                        </p:tav>
                                      </p:tavLst>
                                    </p:anim>
                                    <p:anim calcmode="lin" valueType="num">
                                      <p:cBhvr>
                                        <p:cTn id="25" dur="500" fill="hold"/>
                                        <p:tgtEl>
                                          <p:spTgt spid="48"/>
                                        </p:tgtEl>
                                        <p:attrNameLst>
                                          <p:attrName>ppt_y</p:attrName>
                                        </p:attrNameLst>
                                      </p:cBhvr>
                                      <p:tavLst>
                                        <p:tav tm="0">
                                          <p:val>
                                            <p:fltVal val="0.5"/>
                                          </p:val>
                                        </p:tav>
                                        <p:tav tm="100000">
                                          <p:val>
                                            <p:strVal val="#ppt_y"/>
                                          </p:val>
                                        </p:tav>
                                      </p:tavLst>
                                    </p:anim>
                                  </p:childTnLst>
                                </p:cTn>
                              </p:par>
                              <p:par>
                                <p:cTn id="26" presetID="23" presetClass="entr" presetSubtype="528" fill="hold" grpId="0" nodeType="withEffect">
                                  <p:stCondLst>
                                    <p:cond delay="9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 calcmode="lin" valueType="num">
                                      <p:cBhvr>
                                        <p:cTn id="30" dur="500" fill="hold"/>
                                        <p:tgtEl>
                                          <p:spTgt spid="49"/>
                                        </p:tgtEl>
                                        <p:attrNameLst>
                                          <p:attrName>ppt_x</p:attrName>
                                        </p:attrNameLst>
                                      </p:cBhvr>
                                      <p:tavLst>
                                        <p:tav tm="0">
                                          <p:val>
                                            <p:fltVal val="0.5"/>
                                          </p:val>
                                        </p:tav>
                                        <p:tav tm="100000">
                                          <p:val>
                                            <p:strVal val="#ppt_x"/>
                                          </p:val>
                                        </p:tav>
                                      </p:tavLst>
                                    </p:anim>
                                    <p:anim calcmode="lin" valueType="num">
                                      <p:cBhvr>
                                        <p:cTn id="31" dur="500" fill="hold"/>
                                        <p:tgtEl>
                                          <p:spTgt spid="49"/>
                                        </p:tgtEl>
                                        <p:attrNameLst>
                                          <p:attrName>ppt_y</p:attrName>
                                        </p:attrNameLst>
                                      </p:cBhvr>
                                      <p:tavLst>
                                        <p:tav tm="0">
                                          <p:val>
                                            <p:fltVal val="0.5"/>
                                          </p:val>
                                        </p:tav>
                                        <p:tav tm="100000">
                                          <p:val>
                                            <p:strVal val="#ppt_y"/>
                                          </p:val>
                                        </p:tav>
                                      </p:tavLst>
                                    </p:anim>
                                  </p:childTnLst>
                                </p:cTn>
                              </p:par>
                            </p:childTnLst>
                          </p:cTn>
                        </p:par>
                        <p:par>
                          <p:cTn id="32" fill="hold">
                            <p:stCondLst>
                              <p:cond delay="1400"/>
                            </p:stCondLst>
                            <p:childTnLst>
                              <p:par>
                                <p:cTn id="33" presetID="10" presetClass="entr" presetSubtype="0"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250"/>
                                        <p:tgtEl>
                                          <p:spTgt spid="53"/>
                                        </p:tgtEl>
                                      </p:cBhvr>
                                    </p:animEffect>
                                  </p:childTnLst>
                                </p:cTn>
                              </p:par>
                            </p:childTnLst>
                          </p:cTn>
                        </p:par>
                        <p:par>
                          <p:cTn id="36" fill="hold">
                            <p:stCondLst>
                              <p:cond delay="1650"/>
                            </p:stCondLst>
                            <p:childTnLst>
                              <p:par>
                                <p:cTn id="37" presetID="10" presetClass="entr" presetSubtype="0"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250"/>
                                        <p:tgtEl>
                                          <p:spTgt spid="56"/>
                                        </p:tgtEl>
                                      </p:cBhvr>
                                    </p:animEffect>
                                  </p:childTnLst>
                                </p:cTn>
                              </p:par>
                            </p:childTnLst>
                          </p:cTn>
                        </p:par>
                        <p:par>
                          <p:cTn id="40" fill="hold">
                            <p:stCondLst>
                              <p:cond delay="1900"/>
                            </p:stCondLst>
                            <p:childTnLst>
                              <p:par>
                                <p:cTn id="41" presetID="10" presetClass="entr" presetSubtype="0"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250"/>
                                        <p:tgtEl>
                                          <p:spTgt spid="58"/>
                                        </p:tgtEl>
                                      </p:cBhvr>
                                    </p:animEffect>
                                  </p:childTnLst>
                                </p:cTn>
                              </p:par>
                            </p:childTnLst>
                          </p:cTn>
                        </p:par>
                        <p:par>
                          <p:cTn id="44" fill="hold">
                            <p:stCondLst>
                              <p:cond delay="2150"/>
                            </p:stCondLst>
                            <p:childTnLst>
                              <p:par>
                                <p:cTn id="45" presetID="10" presetClass="entr" presetSubtype="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250"/>
                                        <p:tgtEl>
                                          <p:spTgt spid="57"/>
                                        </p:tgtEl>
                                      </p:cBhvr>
                                    </p:animEffect>
                                  </p:childTnLst>
                                </p:cTn>
                              </p:par>
                            </p:childTnLst>
                          </p:cTn>
                        </p:par>
                        <p:par>
                          <p:cTn id="48" fill="hold">
                            <p:stCondLst>
                              <p:cond delay="2400"/>
                            </p:stCondLst>
                            <p:childTnLst>
                              <p:par>
                                <p:cTn id="49" presetID="10" presetClass="entr" presetSubtype="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6" presetClass="entr" presetSubtype="21" fill="hold"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barn(inVertical)">
                                      <p:cBhvr>
                                        <p:cTn id="54" dur="500"/>
                                        <p:tgtEl>
                                          <p:spTgt spid="50"/>
                                        </p:tgtEl>
                                      </p:cBhvr>
                                    </p:animEffect>
                                  </p:childTnLst>
                                </p:cTn>
                              </p:par>
                            </p:childTnLst>
                          </p:cTn>
                        </p:par>
                        <p:par>
                          <p:cTn id="55" fill="hold">
                            <p:stCondLst>
                              <p:cond delay="2900"/>
                            </p:stCondLst>
                            <p:childTnLst>
                              <p:par>
                                <p:cTn id="56" presetID="9" presetClass="entr" presetSubtype="0"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dissolve">
                                      <p:cBhvr>
                                        <p:cTn id="58" dur="500"/>
                                        <p:tgtEl>
                                          <p:spTgt spid="52"/>
                                        </p:tgtEl>
                                      </p:cBhvr>
                                    </p:animEffect>
                                  </p:childTnLst>
                                </p:cTn>
                              </p:par>
                            </p:childTnLst>
                          </p:cTn>
                        </p:par>
                        <p:par>
                          <p:cTn id="59" fill="hold">
                            <p:stCondLst>
                              <p:cond delay="3400"/>
                            </p:stCondLst>
                            <p:childTnLst>
                              <p:par>
                                <p:cTn id="60" presetID="10" presetClass="entr" presetSubtype="0" fill="hold" grpId="0" nodeType="after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500"/>
                                        <p:tgtEl>
                                          <p:spTgt spid="65"/>
                                        </p:tgtEl>
                                      </p:cBhvr>
                                    </p:animEffect>
                                  </p:childTnLst>
                                </p:cTn>
                              </p:par>
                              <p:par>
                                <p:cTn id="63" presetID="16" presetClass="entr" presetSubtype="21" fill="hold"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barn(inVertical)">
                                      <p:cBhvr>
                                        <p:cTn id="65" dur="500"/>
                                        <p:tgtEl>
                                          <p:spTgt spid="64"/>
                                        </p:tgtEl>
                                      </p:cBhvr>
                                    </p:animEffect>
                                  </p:childTnLst>
                                </p:cTn>
                              </p:par>
                            </p:childTnLst>
                          </p:cTn>
                        </p:par>
                        <p:par>
                          <p:cTn id="66" fill="hold">
                            <p:stCondLst>
                              <p:cond delay="3900"/>
                            </p:stCondLst>
                            <p:childTnLst>
                              <p:par>
                                <p:cTn id="67" presetID="9" presetClass="entr" presetSubtype="0"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dissolve">
                                      <p:cBhvr>
                                        <p:cTn id="69" dur="500"/>
                                        <p:tgtEl>
                                          <p:spTgt spid="66"/>
                                        </p:tgtEl>
                                      </p:cBhvr>
                                    </p:animEffect>
                                  </p:childTnLst>
                                </p:cTn>
                              </p:par>
                            </p:childTnLst>
                          </p:cTn>
                        </p:par>
                        <p:par>
                          <p:cTn id="70" fill="hold">
                            <p:stCondLst>
                              <p:cond delay="440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6" presetClass="entr" presetSubtype="21" fill="hold"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barn(inVertical)">
                                      <p:cBhvr>
                                        <p:cTn id="76" dur="500"/>
                                        <p:tgtEl>
                                          <p:spTgt spid="67"/>
                                        </p:tgtEl>
                                      </p:cBhvr>
                                    </p:animEffect>
                                  </p:childTnLst>
                                </p:cTn>
                              </p:par>
                            </p:childTnLst>
                          </p:cTn>
                        </p:par>
                        <p:par>
                          <p:cTn id="77" fill="hold">
                            <p:stCondLst>
                              <p:cond delay="4900"/>
                            </p:stCondLst>
                            <p:childTnLst>
                              <p:par>
                                <p:cTn id="78" presetID="9" presetClass="entr" presetSubtype="0" fill="hold" grpId="0" nodeType="after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dissolve">
                                      <p:cBhvr>
                                        <p:cTn id="80" dur="500"/>
                                        <p:tgtEl>
                                          <p:spTgt spid="69"/>
                                        </p:tgtEl>
                                      </p:cBhvr>
                                    </p:animEffect>
                                  </p:childTnLst>
                                </p:cTn>
                              </p:par>
                            </p:childTnLst>
                          </p:cTn>
                        </p:par>
                        <p:par>
                          <p:cTn id="81" fill="hold">
                            <p:stCondLst>
                              <p:cond delay="5400"/>
                            </p:stCondLst>
                            <p:childTnLst>
                              <p:par>
                                <p:cTn id="82" presetID="10" presetClass="entr" presetSubtype="0"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500"/>
                                        <p:tgtEl>
                                          <p:spTgt spid="71"/>
                                        </p:tgtEl>
                                      </p:cBhvr>
                                    </p:animEffect>
                                  </p:childTnLst>
                                </p:cTn>
                              </p:par>
                              <p:par>
                                <p:cTn id="85" presetID="16" presetClass="entr" presetSubtype="21" fill="hold" nodeType="with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barn(inVertical)">
                                      <p:cBhvr>
                                        <p:cTn id="87" dur="500"/>
                                        <p:tgtEl>
                                          <p:spTgt spid="70"/>
                                        </p:tgtEl>
                                      </p:cBhvr>
                                    </p:animEffect>
                                  </p:childTnLst>
                                </p:cTn>
                              </p:par>
                            </p:childTnLst>
                          </p:cTn>
                        </p:par>
                        <p:par>
                          <p:cTn id="88" fill="hold">
                            <p:stCondLst>
                              <p:cond delay="5900"/>
                            </p:stCondLst>
                            <p:childTnLst>
                              <p:par>
                                <p:cTn id="89" presetID="9" presetClass="entr" presetSubtype="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dissolve">
                                      <p:cBhvr>
                                        <p:cTn id="9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48" grpId="0" animBg="1"/>
      <p:bldP spid="49" grpId="0" animBg="1"/>
      <p:bldP spid="51" grpId="0"/>
      <p:bldP spid="52" grpId="0"/>
      <p:bldP spid="56" grpId="0" animBg="1"/>
      <p:bldP spid="57" grpId="0" animBg="1"/>
      <p:bldP spid="65" grpId="0"/>
      <p:bldP spid="66" grpId="0"/>
      <p:bldP spid="68" grpId="0"/>
      <p:bldP spid="69" grpId="0"/>
      <p:bldP spid="71"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p:nvPr/>
        </p:nvSpPr>
        <p:spPr>
          <a:xfrm>
            <a:off x="-54730" y="-30984"/>
            <a:ext cx="12968210" cy="729461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en-GB">
              <a:latin typeface="+mn-ea"/>
            </a:endParaRPr>
          </a:p>
        </p:txBody>
      </p:sp>
      <p:sp>
        <p:nvSpPr>
          <p:cNvPr id="24" name="矩形 23"/>
          <p:cNvSpPr/>
          <p:nvPr/>
        </p:nvSpPr>
        <p:spPr>
          <a:xfrm>
            <a:off x="353" y="1894978"/>
            <a:ext cx="12858044" cy="3645205"/>
          </a:xfrm>
          <a:prstGeom prst="rect">
            <a:avLst/>
          </a:prstGeom>
          <a:solidFill>
            <a:schemeClr val="accent5">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416821" y="2401257"/>
            <a:ext cx="5721438" cy="1477199"/>
          </a:xfrm>
          <a:prstGeom prst="rect">
            <a:avLst/>
          </a:prstGeom>
          <a:noFill/>
        </p:spPr>
        <p:txBody>
          <a:bodyPr wrap="none" rtlCol="0">
            <a:spAutoFit/>
          </a:bodyPr>
          <a:lstStyle/>
          <a:p>
            <a:pPr marL="0" lvl="1"/>
            <a:r>
              <a:rPr lang="zh-CN" altLang="en-US" sz="1969" b="1" dirty="0">
                <a:solidFill>
                  <a:schemeClr val="bg1"/>
                </a:solidFill>
                <a:latin typeface="微软雅黑" pitchFamily="34" charset="-122"/>
                <a:ea typeface="微软雅黑" pitchFamily="34" charset="-122"/>
              </a:rPr>
              <a:t> </a:t>
            </a:r>
            <a:r>
              <a:rPr lang="zh-CN" altLang="en-US" sz="3937" b="1" dirty="0">
                <a:solidFill>
                  <a:schemeClr val="bg1"/>
                </a:solidFill>
                <a:latin typeface="微软雅黑" pitchFamily="34" charset="-122"/>
                <a:ea typeface="微软雅黑" pitchFamily="34" charset="-122"/>
              </a:rPr>
              <a:t>第四部分</a:t>
            </a:r>
            <a:endParaRPr lang="en-US" altLang="zh-CN" sz="3937" b="1" dirty="0">
              <a:solidFill>
                <a:schemeClr val="bg1"/>
              </a:solidFill>
              <a:latin typeface="微软雅黑" pitchFamily="34" charset="-122"/>
              <a:ea typeface="微软雅黑" pitchFamily="34" charset="-122"/>
            </a:endParaRPr>
          </a:p>
          <a:p>
            <a:pPr marL="0" lvl="1" algn="ctr"/>
            <a:r>
              <a:rPr lang="zh-CN" altLang="en-US" sz="5062" b="1" dirty="0">
                <a:solidFill>
                  <a:schemeClr val="bg1"/>
                </a:solidFill>
                <a:latin typeface="微软雅黑" pitchFamily="34" charset="-122"/>
                <a:ea typeface="微软雅黑" pitchFamily="34" charset="-122"/>
              </a:rPr>
              <a:t>工作不足及提高</a:t>
            </a:r>
            <a:endParaRPr lang="en-US" altLang="zh-CN" sz="5062" b="1" dirty="0">
              <a:solidFill>
                <a:schemeClr val="bg1"/>
              </a:solidFill>
              <a:latin typeface="微软雅黑" pitchFamily="34" charset="-122"/>
              <a:ea typeface="微软雅黑" pitchFamily="34" charset="-122"/>
            </a:endParaRPr>
          </a:p>
        </p:txBody>
      </p:sp>
      <p:cxnSp>
        <p:nvCxnSpPr>
          <p:cNvPr id="13" name="直接连接符 12"/>
          <p:cNvCxnSpPr/>
          <p:nvPr/>
        </p:nvCxnSpPr>
        <p:spPr>
          <a:xfrm flipV="1">
            <a:off x="5113051" y="2300001"/>
            <a:ext cx="0" cy="270607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4703" y="4541560"/>
            <a:ext cx="1269558" cy="346249"/>
          </a:xfrm>
          <a:prstGeom prst="rect">
            <a:avLst/>
          </a:prstGeom>
          <a:noFill/>
        </p:spPr>
        <p:txBody>
          <a:bodyPr wrap="square" lIns="0" tIns="0" rIns="0" bIns="0" rtlCol="0">
            <a:spAutoFit/>
          </a:bodyPr>
          <a:lstStyle/>
          <a:p>
            <a:r>
              <a:rPr lang="en-US" altLang="zh-CN" sz="2250" dirty="0">
                <a:solidFill>
                  <a:schemeClr val="bg1"/>
                </a:solidFill>
                <a:latin typeface="微软雅黑" pitchFamily="34" charset="-122"/>
                <a:ea typeface="微软雅黑" pitchFamily="34" charset="-122"/>
              </a:rPr>
              <a:t>PART 04</a:t>
            </a:r>
            <a:endParaRPr lang="zh-CN" altLang="en-US" sz="2250" dirty="0">
              <a:solidFill>
                <a:schemeClr val="bg1"/>
              </a:solidFill>
              <a:latin typeface="微软雅黑" pitchFamily="34" charset="-122"/>
              <a:ea typeface="微软雅黑" pitchFamily="34" charset="-122"/>
            </a:endParaRPr>
          </a:p>
        </p:txBody>
      </p:sp>
      <p:grpSp>
        <p:nvGrpSpPr>
          <p:cNvPr id="25" name="组合 24"/>
          <p:cNvGrpSpPr/>
          <p:nvPr/>
        </p:nvGrpSpPr>
        <p:grpSpPr>
          <a:xfrm>
            <a:off x="2885426" y="2540425"/>
            <a:ext cx="1683435" cy="1683435"/>
            <a:chOff x="2123728" y="1579722"/>
            <a:chExt cx="1197175" cy="1197175"/>
          </a:xfrm>
        </p:grpSpPr>
        <p:grpSp>
          <p:nvGrpSpPr>
            <p:cNvPr id="26" name="组合 25"/>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1" name="TextBox 30"/>
          <p:cNvSpPr txBox="1"/>
          <p:nvPr/>
        </p:nvSpPr>
        <p:spPr>
          <a:xfrm>
            <a:off x="5451500" y="3988839"/>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努力方向</a:t>
            </a:r>
          </a:p>
        </p:txBody>
      </p:sp>
      <p:sp>
        <p:nvSpPr>
          <p:cNvPr id="33" name="TextBox 32"/>
          <p:cNvSpPr txBox="1"/>
          <p:nvPr/>
        </p:nvSpPr>
        <p:spPr>
          <a:xfrm>
            <a:off x="6967821" y="3988839"/>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工作效率</a:t>
            </a:r>
          </a:p>
        </p:txBody>
      </p:sp>
      <p:sp>
        <p:nvSpPr>
          <p:cNvPr id="34" name="TextBox 33"/>
          <p:cNvSpPr txBox="1"/>
          <p:nvPr/>
        </p:nvSpPr>
        <p:spPr>
          <a:xfrm>
            <a:off x="5451500" y="4428699"/>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团队提高</a:t>
            </a:r>
          </a:p>
        </p:txBody>
      </p:sp>
      <p:sp>
        <p:nvSpPr>
          <p:cNvPr id="35" name="TextBox 34"/>
          <p:cNvSpPr txBox="1"/>
          <p:nvPr/>
        </p:nvSpPr>
        <p:spPr>
          <a:xfrm>
            <a:off x="6967821" y="4428699"/>
            <a:ext cx="1385412" cy="605107"/>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扩展销售</a:t>
            </a:r>
          </a:p>
          <a:p>
            <a:endParaRPr lang="zh-CN" altLang="en-US" sz="1687" dirty="0">
              <a:solidFill>
                <a:schemeClr val="bg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9069507" y="-1095189"/>
            <a:ext cx="1658273" cy="1658273"/>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39" name="组合 38"/>
          <p:cNvGrpSpPr/>
          <p:nvPr/>
        </p:nvGrpSpPr>
        <p:grpSpPr>
          <a:xfrm>
            <a:off x="6922067" y="-399143"/>
            <a:ext cx="886212" cy="88621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2" name="组合 41"/>
          <p:cNvGrpSpPr/>
          <p:nvPr/>
        </p:nvGrpSpPr>
        <p:grpSpPr>
          <a:xfrm>
            <a:off x="7876562" y="43963"/>
            <a:ext cx="1252224" cy="125222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5" name="组合 44"/>
          <p:cNvGrpSpPr/>
          <p:nvPr/>
        </p:nvGrpSpPr>
        <p:grpSpPr>
          <a:xfrm>
            <a:off x="11142402" y="-223037"/>
            <a:ext cx="964353" cy="964353"/>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48" name="组合 47"/>
          <p:cNvGrpSpPr/>
          <p:nvPr/>
        </p:nvGrpSpPr>
        <p:grpSpPr>
          <a:xfrm>
            <a:off x="1078286" y="7087798"/>
            <a:ext cx="828035" cy="828035"/>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1" name="组合 50"/>
          <p:cNvGrpSpPr/>
          <p:nvPr/>
        </p:nvGrpSpPr>
        <p:grpSpPr>
          <a:xfrm>
            <a:off x="5573289" y="6369756"/>
            <a:ext cx="355046" cy="355046"/>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4" name="组合 53"/>
          <p:cNvGrpSpPr/>
          <p:nvPr/>
        </p:nvGrpSpPr>
        <p:grpSpPr>
          <a:xfrm>
            <a:off x="4474520" y="6084582"/>
            <a:ext cx="743971" cy="743971"/>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7" name="组合 56"/>
          <p:cNvGrpSpPr/>
          <p:nvPr/>
        </p:nvGrpSpPr>
        <p:grpSpPr>
          <a:xfrm>
            <a:off x="12134202" y="-1488900"/>
            <a:ext cx="1658273" cy="1658273"/>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0" name="组合 59"/>
          <p:cNvGrpSpPr/>
          <p:nvPr/>
        </p:nvGrpSpPr>
        <p:grpSpPr>
          <a:xfrm>
            <a:off x="12170393" y="584472"/>
            <a:ext cx="313689" cy="313689"/>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2" name="椭圆 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3" name="组合 62"/>
          <p:cNvGrpSpPr/>
          <p:nvPr/>
        </p:nvGrpSpPr>
        <p:grpSpPr>
          <a:xfrm>
            <a:off x="2733215" y="6617653"/>
            <a:ext cx="1658273" cy="1658273"/>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5" name="椭圆 6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6" name="组合 65"/>
          <p:cNvGrpSpPr/>
          <p:nvPr/>
        </p:nvGrpSpPr>
        <p:grpSpPr>
          <a:xfrm>
            <a:off x="1793808" y="6477739"/>
            <a:ext cx="731480" cy="731480"/>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9" name="组合 68"/>
          <p:cNvGrpSpPr/>
          <p:nvPr/>
        </p:nvGrpSpPr>
        <p:grpSpPr>
          <a:xfrm>
            <a:off x="409730" y="6920844"/>
            <a:ext cx="445584" cy="445584"/>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2" name="组合 71"/>
          <p:cNvGrpSpPr/>
          <p:nvPr/>
        </p:nvGrpSpPr>
        <p:grpSpPr>
          <a:xfrm>
            <a:off x="165106" y="6663083"/>
            <a:ext cx="222791" cy="22279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sp>
        <p:nvSpPr>
          <p:cNvPr id="75" name="TextBox 74"/>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552909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14:bounceEnd="55000">
                                          <p:cBhvr additive="base">
                                            <p:cTn id="14" dur="1500" fill="hold"/>
                                            <p:tgtEl>
                                              <p:spTgt spid="25"/>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ppt_x"/>
                                              </p:val>
                                            </p:tav>
                                            <p:tav tm="100000">
                                              <p:val>
                                                <p:strVal val="#ppt_x"/>
                                              </p:val>
                                            </p:tav>
                                          </p:tavLst>
                                        </p:anim>
                                        <p:anim calcmode="lin" valueType="num">
                                          <p:cBhvr additive="base">
                                            <p:cTn id="35" dur="50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3" presetClass="entr" presetSubtype="52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 calcmode="lin" valueType="num">
                                          <p:cBhvr>
                                            <p:cTn id="53" dur="500" fill="hold"/>
                                            <p:tgtEl>
                                              <p:spTgt spid="36"/>
                                            </p:tgtEl>
                                            <p:attrNameLst>
                                              <p:attrName>ppt_x</p:attrName>
                                            </p:attrNameLst>
                                          </p:cBhvr>
                                          <p:tavLst>
                                            <p:tav tm="0">
                                              <p:val>
                                                <p:fltVal val="0.5"/>
                                              </p:val>
                                            </p:tav>
                                            <p:tav tm="100000">
                                              <p:val>
                                                <p:strVal val="#ppt_x"/>
                                              </p:val>
                                            </p:tav>
                                          </p:tavLst>
                                        </p:anim>
                                        <p:anim calcmode="lin" valueType="num">
                                          <p:cBhvr>
                                            <p:cTn id="54" dur="500" fill="hold"/>
                                            <p:tgtEl>
                                              <p:spTgt spid="36"/>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 calcmode="lin" valueType="num">
                                          <p:cBhvr>
                                            <p:cTn id="65" dur="500" fill="hold"/>
                                            <p:tgtEl>
                                              <p:spTgt spid="42"/>
                                            </p:tgtEl>
                                            <p:attrNameLst>
                                              <p:attrName>ppt_x</p:attrName>
                                            </p:attrNameLst>
                                          </p:cBhvr>
                                          <p:tavLst>
                                            <p:tav tm="0">
                                              <p:val>
                                                <p:fltVal val="0.5"/>
                                              </p:val>
                                            </p:tav>
                                            <p:tav tm="100000">
                                              <p:val>
                                                <p:strVal val="#ppt_x"/>
                                              </p:val>
                                            </p:tav>
                                          </p:tavLst>
                                        </p:anim>
                                        <p:anim calcmode="lin" valueType="num">
                                          <p:cBhvr>
                                            <p:cTn id="66" dur="500" fill="hold"/>
                                            <p:tgtEl>
                                              <p:spTgt spid="42"/>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 calcmode="lin" valueType="num">
                                          <p:cBhvr>
                                            <p:cTn id="71" dur="500" fill="hold"/>
                                            <p:tgtEl>
                                              <p:spTgt spid="45"/>
                                            </p:tgtEl>
                                            <p:attrNameLst>
                                              <p:attrName>ppt_x</p:attrName>
                                            </p:attrNameLst>
                                          </p:cBhvr>
                                          <p:tavLst>
                                            <p:tav tm="0">
                                              <p:val>
                                                <p:fltVal val="0.5"/>
                                              </p:val>
                                            </p:tav>
                                            <p:tav tm="100000">
                                              <p:val>
                                                <p:strVal val="#ppt_x"/>
                                              </p:val>
                                            </p:tav>
                                          </p:tavLst>
                                        </p:anim>
                                        <p:anim calcmode="lin" valueType="num">
                                          <p:cBhvr>
                                            <p:cTn id="72" dur="500" fill="hold"/>
                                            <p:tgtEl>
                                              <p:spTgt spid="45"/>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 calcmode="lin" valueType="num">
                                          <p:cBhvr>
                                            <p:cTn id="77" dur="500" fill="hold"/>
                                            <p:tgtEl>
                                              <p:spTgt spid="48"/>
                                            </p:tgtEl>
                                            <p:attrNameLst>
                                              <p:attrName>ppt_x</p:attrName>
                                            </p:attrNameLst>
                                          </p:cBhvr>
                                          <p:tavLst>
                                            <p:tav tm="0">
                                              <p:val>
                                                <p:fltVal val="0.5"/>
                                              </p:val>
                                            </p:tav>
                                            <p:tav tm="100000">
                                              <p:val>
                                                <p:strVal val="#ppt_x"/>
                                              </p:val>
                                            </p:tav>
                                          </p:tavLst>
                                        </p:anim>
                                        <p:anim calcmode="lin" valueType="num">
                                          <p:cBhvr>
                                            <p:cTn id="78" dur="500" fill="hold"/>
                                            <p:tgtEl>
                                              <p:spTgt spid="48"/>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 calcmode="lin" valueType="num">
                                          <p:cBhvr>
                                            <p:cTn id="83" dur="500" fill="hold"/>
                                            <p:tgtEl>
                                              <p:spTgt spid="51"/>
                                            </p:tgtEl>
                                            <p:attrNameLst>
                                              <p:attrName>ppt_x</p:attrName>
                                            </p:attrNameLst>
                                          </p:cBhvr>
                                          <p:tavLst>
                                            <p:tav tm="0">
                                              <p:val>
                                                <p:fltVal val="0.5"/>
                                              </p:val>
                                            </p:tav>
                                            <p:tav tm="100000">
                                              <p:val>
                                                <p:strVal val="#ppt_x"/>
                                              </p:val>
                                            </p:tav>
                                          </p:tavLst>
                                        </p:anim>
                                        <p:anim calcmode="lin" valueType="num">
                                          <p:cBhvr>
                                            <p:cTn id="84" dur="500" fill="hold"/>
                                            <p:tgtEl>
                                              <p:spTgt spid="51"/>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 calcmode="lin" valueType="num">
                                          <p:cBhvr>
                                            <p:cTn id="89" dur="500" fill="hold"/>
                                            <p:tgtEl>
                                              <p:spTgt spid="54"/>
                                            </p:tgtEl>
                                            <p:attrNameLst>
                                              <p:attrName>ppt_x</p:attrName>
                                            </p:attrNameLst>
                                          </p:cBhvr>
                                          <p:tavLst>
                                            <p:tav tm="0">
                                              <p:val>
                                                <p:fltVal val="0.5"/>
                                              </p:val>
                                            </p:tav>
                                            <p:tav tm="100000">
                                              <p:val>
                                                <p:strVal val="#ppt_x"/>
                                              </p:val>
                                            </p:tav>
                                          </p:tavLst>
                                        </p:anim>
                                        <p:anim calcmode="lin" valueType="num">
                                          <p:cBhvr>
                                            <p:cTn id="90" dur="500" fill="hold"/>
                                            <p:tgtEl>
                                              <p:spTgt spid="54"/>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 calcmode="lin" valueType="num">
                                          <p:cBhvr>
                                            <p:cTn id="95" dur="500" fill="hold"/>
                                            <p:tgtEl>
                                              <p:spTgt spid="57"/>
                                            </p:tgtEl>
                                            <p:attrNameLst>
                                              <p:attrName>ppt_x</p:attrName>
                                            </p:attrNameLst>
                                          </p:cBhvr>
                                          <p:tavLst>
                                            <p:tav tm="0">
                                              <p:val>
                                                <p:fltVal val="0.5"/>
                                              </p:val>
                                            </p:tav>
                                            <p:tav tm="100000">
                                              <p:val>
                                                <p:strVal val="#ppt_x"/>
                                              </p:val>
                                            </p:tav>
                                          </p:tavLst>
                                        </p:anim>
                                        <p:anim calcmode="lin" valueType="num">
                                          <p:cBhvr>
                                            <p:cTn id="96" dur="500" fill="hold"/>
                                            <p:tgtEl>
                                              <p:spTgt spid="57"/>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 calcmode="lin" valueType="num">
                                          <p:cBhvr>
                                            <p:cTn id="101" dur="500" fill="hold"/>
                                            <p:tgtEl>
                                              <p:spTgt spid="60"/>
                                            </p:tgtEl>
                                            <p:attrNameLst>
                                              <p:attrName>ppt_x</p:attrName>
                                            </p:attrNameLst>
                                          </p:cBhvr>
                                          <p:tavLst>
                                            <p:tav tm="0">
                                              <p:val>
                                                <p:fltVal val="0.5"/>
                                              </p:val>
                                            </p:tav>
                                            <p:tav tm="100000">
                                              <p:val>
                                                <p:strVal val="#ppt_x"/>
                                              </p:val>
                                            </p:tav>
                                          </p:tavLst>
                                        </p:anim>
                                        <p:anim calcmode="lin" valueType="num">
                                          <p:cBhvr>
                                            <p:cTn id="102" dur="500" fill="hold"/>
                                            <p:tgtEl>
                                              <p:spTgt spid="60"/>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63"/>
                                            </p:tgtEl>
                                            <p:attrNameLst>
                                              <p:attrName>style.visibility</p:attrName>
                                            </p:attrNameLst>
                                          </p:cBhvr>
                                          <p:to>
                                            <p:strVal val="visible"/>
                                          </p:to>
                                        </p:set>
                                        <p:anim calcmode="lin" valueType="num">
                                          <p:cBhvr>
                                            <p:cTn id="105" dur="500" fill="hold"/>
                                            <p:tgtEl>
                                              <p:spTgt spid="63"/>
                                            </p:tgtEl>
                                            <p:attrNameLst>
                                              <p:attrName>ppt_w</p:attrName>
                                            </p:attrNameLst>
                                          </p:cBhvr>
                                          <p:tavLst>
                                            <p:tav tm="0">
                                              <p:val>
                                                <p:fltVal val="0"/>
                                              </p:val>
                                            </p:tav>
                                            <p:tav tm="100000">
                                              <p:val>
                                                <p:strVal val="#ppt_w"/>
                                              </p:val>
                                            </p:tav>
                                          </p:tavLst>
                                        </p:anim>
                                        <p:anim calcmode="lin" valueType="num">
                                          <p:cBhvr>
                                            <p:cTn id="106" dur="500" fill="hold"/>
                                            <p:tgtEl>
                                              <p:spTgt spid="63"/>
                                            </p:tgtEl>
                                            <p:attrNameLst>
                                              <p:attrName>ppt_h</p:attrName>
                                            </p:attrNameLst>
                                          </p:cBhvr>
                                          <p:tavLst>
                                            <p:tav tm="0">
                                              <p:val>
                                                <p:fltVal val="0"/>
                                              </p:val>
                                            </p:tav>
                                            <p:tav tm="100000">
                                              <p:val>
                                                <p:strVal val="#ppt_h"/>
                                              </p:val>
                                            </p:tav>
                                          </p:tavLst>
                                        </p:anim>
                                        <p:anim calcmode="lin" valueType="num">
                                          <p:cBhvr>
                                            <p:cTn id="107" dur="500" fill="hold"/>
                                            <p:tgtEl>
                                              <p:spTgt spid="63"/>
                                            </p:tgtEl>
                                            <p:attrNameLst>
                                              <p:attrName>ppt_x</p:attrName>
                                            </p:attrNameLst>
                                          </p:cBhvr>
                                          <p:tavLst>
                                            <p:tav tm="0">
                                              <p:val>
                                                <p:fltVal val="0.5"/>
                                              </p:val>
                                            </p:tav>
                                            <p:tav tm="100000">
                                              <p:val>
                                                <p:strVal val="#ppt_x"/>
                                              </p:val>
                                            </p:tav>
                                          </p:tavLst>
                                        </p:anim>
                                        <p:anim calcmode="lin" valueType="num">
                                          <p:cBhvr>
                                            <p:cTn id="108" dur="500" fill="hold"/>
                                            <p:tgtEl>
                                              <p:spTgt spid="63"/>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66"/>
                                            </p:tgtEl>
                                            <p:attrNameLst>
                                              <p:attrName>style.visibility</p:attrName>
                                            </p:attrNameLst>
                                          </p:cBhvr>
                                          <p:to>
                                            <p:strVal val="visible"/>
                                          </p:to>
                                        </p:set>
                                        <p:anim calcmode="lin" valueType="num">
                                          <p:cBhvr>
                                            <p:cTn id="111" dur="500" fill="hold"/>
                                            <p:tgtEl>
                                              <p:spTgt spid="66"/>
                                            </p:tgtEl>
                                            <p:attrNameLst>
                                              <p:attrName>ppt_w</p:attrName>
                                            </p:attrNameLst>
                                          </p:cBhvr>
                                          <p:tavLst>
                                            <p:tav tm="0">
                                              <p:val>
                                                <p:fltVal val="0"/>
                                              </p:val>
                                            </p:tav>
                                            <p:tav tm="100000">
                                              <p:val>
                                                <p:strVal val="#ppt_w"/>
                                              </p:val>
                                            </p:tav>
                                          </p:tavLst>
                                        </p:anim>
                                        <p:anim calcmode="lin" valueType="num">
                                          <p:cBhvr>
                                            <p:cTn id="112" dur="500" fill="hold"/>
                                            <p:tgtEl>
                                              <p:spTgt spid="66"/>
                                            </p:tgtEl>
                                            <p:attrNameLst>
                                              <p:attrName>ppt_h</p:attrName>
                                            </p:attrNameLst>
                                          </p:cBhvr>
                                          <p:tavLst>
                                            <p:tav tm="0">
                                              <p:val>
                                                <p:fltVal val="0"/>
                                              </p:val>
                                            </p:tav>
                                            <p:tav tm="100000">
                                              <p:val>
                                                <p:strVal val="#ppt_h"/>
                                              </p:val>
                                            </p:tav>
                                          </p:tavLst>
                                        </p:anim>
                                        <p:anim calcmode="lin" valueType="num">
                                          <p:cBhvr>
                                            <p:cTn id="113" dur="500" fill="hold"/>
                                            <p:tgtEl>
                                              <p:spTgt spid="66"/>
                                            </p:tgtEl>
                                            <p:attrNameLst>
                                              <p:attrName>ppt_x</p:attrName>
                                            </p:attrNameLst>
                                          </p:cBhvr>
                                          <p:tavLst>
                                            <p:tav tm="0">
                                              <p:val>
                                                <p:fltVal val="0.5"/>
                                              </p:val>
                                            </p:tav>
                                            <p:tav tm="100000">
                                              <p:val>
                                                <p:strVal val="#ppt_x"/>
                                              </p:val>
                                            </p:tav>
                                          </p:tavLst>
                                        </p:anim>
                                        <p:anim calcmode="lin" valueType="num">
                                          <p:cBhvr>
                                            <p:cTn id="114" dur="500" fill="hold"/>
                                            <p:tgtEl>
                                              <p:spTgt spid="66"/>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fill="hold"/>
                                            <p:tgtEl>
                                              <p:spTgt spid="69"/>
                                            </p:tgtEl>
                                            <p:attrNameLst>
                                              <p:attrName>ppt_w</p:attrName>
                                            </p:attrNameLst>
                                          </p:cBhvr>
                                          <p:tavLst>
                                            <p:tav tm="0">
                                              <p:val>
                                                <p:fltVal val="0"/>
                                              </p:val>
                                            </p:tav>
                                            <p:tav tm="100000">
                                              <p:val>
                                                <p:strVal val="#ppt_w"/>
                                              </p:val>
                                            </p:tav>
                                          </p:tavLst>
                                        </p:anim>
                                        <p:anim calcmode="lin" valueType="num">
                                          <p:cBhvr>
                                            <p:cTn id="118" dur="500" fill="hold"/>
                                            <p:tgtEl>
                                              <p:spTgt spid="69"/>
                                            </p:tgtEl>
                                            <p:attrNameLst>
                                              <p:attrName>ppt_h</p:attrName>
                                            </p:attrNameLst>
                                          </p:cBhvr>
                                          <p:tavLst>
                                            <p:tav tm="0">
                                              <p:val>
                                                <p:fltVal val="0"/>
                                              </p:val>
                                            </p:tav>
                                            <p:tav tm="100000">
                                              <p:val>
                                                <p:strVal val="#ppt_h"/>
                                              </p:val>
                                            </p:tav>
                                          </p:tavLst>
                                        </p:anim>
                                        <p:anim calcmode="lin" valueType="num">
                                          <p:cBhvr>
                                            <p:cTn id="119" dur="500" fill="hold"/>
                                            <p:tgtEl>
                                              <p:spTgt spid="69"/>
                                            </p:tgtEl>
                                            <p:attrNameLst>
                                              <p:attrName>ppt_x</p:attrName>
                                            </p:attrNameLst>
                                          </p:cBhvr>
                                          <p:tavLst>
                                            <p:tav tm="0">
                                              <p:val>
                                                <p:fltVal val="0.5"/>
                                              </p:val>
                                            </p:tav>
                                            <p:tav tm="100000">
                                              <p:val>
                                                <p:strVal val="#ppt_x"/>
                                              </p:val>
                                            </p:tav>
                                          </p:tavLst>
                                        </p:anim>
                                        <p:anim calcmode="lin" valueType="num">
                                          <p:cBhvr>
                                            <p:cTn id="120" dur="500" fill="hold"/>
                                            <p:tgtEl>
                                              <p:spTgt spid="69"/>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72"/>
                                            </p:tgtEl>
                                            <p:attrNameLst>
                                              <p:attrName>style.visibility</p:attrName>
                                            </p:attrNameLst>
                                          </p:cBhvr>
                                          <p:to>
                                            <p:strVal val="visible"/>
                                          </p:to>
                                        </p:set>
                                        <p:anim calcmode="lin" valueType="num">
                                          <p:cBhvr>
                                            <p:cTn id="123" dur="500" fill="hold"/>
                                            <p:tgtEl>
                                              <p:spTgt spid="72"/>
                                            </p:tgtEl>
                                            <p:attrNameLst>
                                              <p:attrName>ppt_w</p:attrName>
                                            </p:attrNameLst>
                                          </p:cBhvr>
                                          <p:tavLst>
                                            <p:tav tm="0">
                                              <p:val>
                                                <p:fltVal val="0"/>
                                              </p:val>
                                            </p:tav>
                                            <p:tav tm="100000">
                                              <p:val>
                                                <p:strVal val="#ppt_w"/>
                                              </p:val>
                                            </p:tav>
                                          </p:tavLst>
                                        </p:anim>
                                        <p:anim calcmode="lin" valueType="num">
                                          <p:cBhvr>
                                            <p:cTn id="124" dur="500" fill="hold"/>
                                            <p:tgtEl>
                                              <p:spTgt spid="72"/>
                                            </p:tgtEl>
                                            <p:attrNameLst>
                                              <p:attrName>ppt_h</p:attrName>
                                            </p:attrNameLst>
                                          </p:cBhvr>
                                          <p:tavLst>
                                            <p:tav tm="0">
                                              <p:val>
                                                <p:fltVal val="0"/>
                                              </p:val>
                                            </p:tav>
                                            <p:tav tm="100000">
                                              <p:val>
                                                <p:strVal val="#ppt_h"/>
                                              </p:val>
                                            </p:tav>
                                          </p:tavLst>
                                        </p:anim>
                                        <p:anim calcmode="lin" valueType="num">
                                          <p:cBhvr>
                                            <p:cTn id="125" dur="500" fill="hold"/>
                                            <p:tgtEl>
                                              <p:spTgt spid="72"/>
                                            </p:tgtEl>
                                            <p:attrNameLst>
                                              <p:attrName>ppt_x</p:attrName>
                                            </p:attrNameLst>
                                          </p:cBhvr>
                                          <p:tavLst>
                                            <p:tav tm="0">
                                              <p:val>
                                                <p:fltVal val="0.5"/>
                                              </p:val>
                                            </p:tav>
                                            <p:tav tm="100000">
                                              <p:val>
                                                <p:strVal val="#ppt_x"/>
                                              </p:val>
                                            </p:tav>
                                          </p:tavLst>
                                        </p:anim>
                                        <p:anim calcmode="lin" valueType="num">
                                          <p:cBhvr>
                                            <p:cTn id="126" dur="500" fill="hold"/>
                                            <p:tgtEl>
                                              <p:spTgt spid="72"/>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36"/>
                                            </p:tgtEl>
                                          </p:cBhvr>
                                        </p:animEffect>
                                        <p:animScale>
                                          <p:cBhvr>
                                            <p:cTn id="129" dur="250" autoRev="1" fill="hold"/>
                                            <p:tgtEl>
                                              <p:spTgt spid="36"/>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57"/>
                                            </p:tgtEl>
                                          </p:cBhvr>
                                        </p:animEffect>
                                        <p:animScale>
                                          <p:cBhvr>
                                            <p:cTn id="132" dur="250" autoRev="1" fill="hold"/>
                                            <p:tgtEl>
                                              <p:spTgt spid="57"/>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63"/>
                                            </p:tgtEl>
                                          </p:cBhvr>
                                        </p:animEffect>
                                        <p:animScale>
                                          <p:cBhvr>
                                            <p:cTn id="135" dur="250" autoRev="1" fill="hold"/>
                                            <p:tgtEl>
                                              <p:spTgt spid="63"/>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66"/>
                                            </p:tgtEl>
                                          </p:cBhvr>
                                        </p:animEffect>
                                        <p:animScale>
                                          <p:cBhvr>
                                            <p:cTn id="138" dur="250" autoRev="1" fill="hold"/>
                                            <p:tgtEl>
                                              <p:spTgt spid="66"/>
                                            </p:tgtEl>
                                          </p:cBhvr>
                                          <p:by x="105000" y="105000"/>
                                        </p:animScale>
                                      </p:childTnLst>
                                    </p:cTn>
                                  </p:par>
                                </p:childTnLst>
                              </p:cTn>
                            </p:par>
                            <p:par>
                              <p:cTn id="139" fill="hold">
                                <p:stCondLst>
                                  <p:cond delay="6910"/>
                                </p:stCondLst>
                                <p:childTnLst>
                                  <p:par>
                                    <p:cTn id="140" presetID="10" presetClass="entr" presetSubtype="0" fill="hold" grpId="0" nodeType="afterEffect">
                                      <p:stCondLst>
                                        <p:cond delay="0"/>
                                      </p:stCondLst>
                                      <p:childTnLst>
                                        <p:set>
                                          <p:cBhvr>
                                            <p:cTn id="141" dur="1" fill="hold">
                                              <p:stCondLst>
                                                <p:cond delay="0"/>
                                              </p:stCondLst>
                                            </p:cTn>
                                            <p:tgtEl>
                                              <p:spTgt spid="75"/>
                                            </p:tgtEl>
                                            <p:attrNameLst>
                                              <p:attrName>style.visibility</p:attrName>
                                            </p:attrNameLst>
                                          </p:cBhvr>
                                          <p:to>
                                            <p:strVal val="visible"/>
                                          </p:to>
                                        </p:set>
                                        <p:animEffect transition="in" filter="fade">
                                          <p:cBhvr>
                                            <p:cTn id="14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4" grpId="0" animBg="1"/>
          <p:bldP spid="12" grpId="0"/>
          <p:bldP spid="14" grpId="0"/>
          <p:bldP spid="31" grpId="0"/>
          <p:bldP spid="33" grpId="0"/>
          <p:bldP spid="34" grpId="0"/>
          <p:bldP spid="35"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500" fill="hold"/>
                                            <p:tgtEl>
                                              <p:spTgt spid="25"/>
                                            </p:tgtEl>
                                            <p:attrNameLst>
                                              <p:attrName>ppt_x</p:attrName>
                                            </p:attrNameLst>
                                          </p:cBhvr>
                                          <p:tavLst>
                                            <p:tav tm="0">
                                              <p:val>
                                                <p:strVal val="0-#ppt_w/2"/>
                                              </p:val>
                                            </p:tav>
                                            <p:tav tm="100000">
                                              <p:val>
                                                <p:strVal val="#ppt_x"/>
                                              </p:val>
                                            </p:tav>
                                          </p:tavLst>
                                        </p:anim>
                                        <p:anim calcmode="lin" valueType="num">
                                          <p:cBhvr additive="base">
                                            <p:cTn id="15" dur="15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ppt_x"/>
                                              </p:val>
                                            </p:tav>
                                            <p:tav tm="100000">
                                              <p:val>
                                                <p:strVal val="#ppt_x"/>
                                              </p:val>
                                            </p:tav>
                                          </p:tavLst>
                                        </p:anim>
                                        <p:anim calcmode="lin" valueType="num">
                                          <p:cBhvr additive="base">
                                            <p:cTn id="35" dur="50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3" presetClass="entr" presetSubtype="52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 calcmode="lin" valueType="num">
                                          <p:cBhvr>
                                            <p:cTn id="53" dur="500" fill="hold"/>
                                            <p:tgtEl>
                                              <p:spTgt spid="36"/>
                                            </p:tgtEl>
                                            <p:attrNameLst>
                                              <p:attrName>ppt_x</p:attrName>
                                            </p:attrNameLst>
                                          </p:cBhvr>
                                          <p:tavLst>
                                            <p:tav tm="0">
                                              <p:val>
                                                <p:fltVal val="0.5"/>
                                              </p:val>
                                            </p:tav>
                                            <p:tav tm="100000">
                                              <p:val>
                                                <p:strVal val="#ppt_x"/>
                                              </p:val>
                                            </p:tav>
                                          </p:tavLst>
                                        </p:anim>
                                        <p:anim calcmode="lin" valueType="num">
                                          <p:cBhvr>
                                            <p:cTn id="54" dur="500" fill="hold"/>
                                            <p:tgtEl>
                                              <p:spTgt spid="36"/>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 calcmode="lin" valueType="num">
                                          <p:cBhvr>
                                            <p:cTn id="65" dur="500" fill="hold"/>
                                            <p:tgtEl>
                                              <p:spTgt spid="42"/>
                                            </p:tgtEl>
                                            <p:attrNameLst>
                                              <p:attrName>ppt_x</p:attrName>
                                            </p:attrNameLst>
                                          </p:cBhvr>
                                          <p:tavLst>
                                            <p:tav tm="0">
                                              <p:val>
                                                <p:fltVal val="0.5"/>
                                              </p:val>
                                            </p:tav>
                                            <p:tav tm="100000">
                                              <p:val>
                                                <p:strVal val="#ppt_x"/>
                                              </p:val>
                                            </p:tav>
                                          </p:tavLst>
                                        </p:anim>
                                        <p:anim calcmode="lin" valueType="num">
                                          <p:cBhvr>
                                            <p:cTn id="66" dur="500" fill="hold"/>
                                            <p:tgtEl>
                                              <p:spTgt spid="42"/>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 calcmode="lin" valueType="num">
                                          <p:cBhvr>
                                            <p:cTn id="71" dur="500" fill="hold"/>
                                            <p:tgtEl>
                                              <p:spTgt spid="45"/>
                                            </p:tgtEl>
                                            <p:attrNameLst>
                                              <p:attrName>ppt_x</p:attrName>
                                            </p:attrNameLst>
                                          </p:cBhvr>
                                          <p:tavLst>
                                            <p:tav tm="0">
                                              <p:val>
                                                <p:fltVal val="0.5"/>
                                              </p:val>
                                            </p:tav>
                                            <p:tav tm="100000">
                                              <p:val>
                                                <p:strVal val="#ppt_x"/>
                                              </p:val>
                                            </p:tav>
                                          </p:tavLst>
                                        </p:anim>
                                        <p:anim calcmode="lin" valueType="num">
                                          <p:cBhvr>
                                            <p:cTn id="72" dur="500" fill="hold"/>
                                            <p:tgtEl>
                                              <p:spTgt spid="45"/>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 calcmode="lin" valueType="num">
                                          <p:cBhvr>
                                            <p:cTn id="77" dur="500" fill="hold"/>
                                            <p:tgtEl>
                                              <p:spTgt spid="48"/>
                                            </p:tgtEl>
                                            <p:attrNameLst>
                                              <p:attrName>ppt_x</p:attrName>
                                            </p:attrNameLst>
                                          </p:cBhvr>
                                          <p:tavLst>
                                            <p:tav tm="0">
                                              <p:val>
                                                <p:fltVal val="0.5"/>
                                              </p:val>
                                            </p:tav>
                                            <p:tav tm="100000">
                                              <p:val>
                                                <p:strVal val="#ppt_x"/>
                                              </p:val>
                                            </p:tav>
                                          </p:tavLst>
                                        </p:anim>
                                        <p:anim calcmode="lin" valueType="num">
                                          <p:cBhvr>
                                            <p:cTn id="78" dur="500" fill="hold"/>
                                            <p:tgtEl>
                                              <p:spTgt spid="48"/>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 calcmode="lin" valueType="num">
                                          <p:cBhvr>
                                            <p:cTn id="83" dur="500" fill="hold"/>
                                            <p:tgtEl>
                                              <p:spTgt spid="51"/>
                                            </p:tgtEl>
                                            <p:attrNameLst>
                                              <p:attrName>ppt_x</p:attrName>
                                            </p:attrNameLst>
                                          </p:cBhvr>
                                          <p:tavLst>
                                            <p:tav tm="0">
                                              <p:val>
                                                <p:fltVal val="0.5"/>
                                              </p:val>
                                            </p:tav>
                                            <p:tav tm="100000">
                                              <p:val>
                                                <p:strVal val="#ppt_x"/>
                                              </p:val>
                                            </p:tav>
                                          </p:tavLst>
                                        </p:anim>
                                        <p:anim calcmode="lin" valueType="num">
                                          <p:cBhvr>
                                            <p:cTn id="84" dur="500" fill="hold"/>
                                            <p:tgtEl>
                                              <p:spTgt spid="51"/>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 calcmode="lin" valueType="num">
                                          <p:cBhvr>
                                            <p:cTn id="89" dur="500" fill="hold"/>
                                            <p:tgtEl>
                                              <p:spTgt spid="54"/>
                                            </p:tgtEl>
                                            <p:attrNameLst>
                                              <p:attrName>ppt_x</p:attrName>
                                            </p:attrNameLst>
                                          </p:cBhvr>
                                          <p:tavLst>
                                            <p:tav tm="0">
                                              <p:val>
                                                <p:fltVal val="0.5"/>
                                              </p:val>
                                            </p:tav>
                                            <p:tav tm="100000">
                                              <p:val>
                                                <p:strVal val="#ppt_x"/>
                                              </p:val>
                                            </p:tav>
                                          </p:tavLst>
                                        </p:anim>
                                        <p:anim calcmode="lin" valueType="num">
                                          <p:cBhvr>
                                            <p:cTn id="90" dur="500" fill="hold"/>
                                            <p:tgtEl>
                                              <p:spTgt spid="54"/>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 calcmode="lin" valueType="num">
                                          <p:cBhvr>
                                            <p:cTn id="95" dur="500" fill="hold"/>
                                            <p:tgtEl>
                                              <p:spTgt spid="57"/>
                                            </p:tgtEl>
                                            <p:attrNameLst>
                                              <p:attrName>ppt_x</p:attrName>
                                            </p:attrNameLst>
                                          </p:cBhvr>
                                          <p:tavLst>
                                            <p:tav tm="0">
                                              <p:val>
                                                <p:fltVal val="0.5"/>
                                              </p:val>
                                            </p:tav>
                                            <p:tav tm="100000">
                                              <p:val>
                                                <p:strVal val="#ppt_x"/>
                                              </p:val>
                                            </p:tav>
                                          </p:tavLst>
                                        </p:anim>
                                        <p:anim calcmode="lin" valueType="num">
                                          <p:cBhvr>
                                            <p:cTn id="96" dur="500" fill="hold"/>
                                            <p:tgtEl>
                                              <p:spTgt spid="57"/>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 calcmode="lin" valueType="num">
                                          <p:cBhvr>
                                            <p:cTn id="101" dur="500" fill="hold"/>
                                            <p:tgtEl>
                                              <p:spTgt spid="60"/>
                                            </p:tgtEl>
                                            <p:attrNameLst>
                                              <p:attrName>ppt_x</p:attrName>
                                            </p:attrNameLst>
                                          </p:cBhvr>
                                          <p:tavLst>
                                            <p:tav tm="0">
                                              <p:val>
                                                <p:fltVal val="0.5"/>
                                              </p:val>
                                            </p:tav>
                                            <p:tav tm="100000">
                                              <p:val>
                                                <p:strVal val="#ppt_x"/>
                                              </p:val>
                                            </p:tav>
                                          </p:tavLst>
                                        </p:anim>
                                        <p:anim calcmode="lin" valueType="num">
                                          <p:cBhvr>
                                            <p:cTn id="102" dur="500" fill="hold"/>
                                            <p:tgtEl>
                                              <p:spTgt spid="60"/>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63"/>
                                            </p:tgtEl>
                                            <p:attrNameLst>
                                              <p:attrName>style.visibility</p:attrName>
                                            </p:attrNameLst>
                                          </p:cBhvr>
                                          <p:to>
                                            <p:strVal val="visible"/>
                                          </p:to>
                                        </p:set>
                                        <p:anim calcmode="lin" valueType="num">
                                          <p:cBhvr>
                                            <p:cTn id="105" dur="500" fill="hold"/>
                                            <p:tgtEl>
                                              <p:spTgt spid="63"/>
                                            </p:tgtEl>
                                            <p:attrNameLst>
                                              <p:attrName>ppt_w</p:attrName>
                                            </p:attrNameLst>
                                          </p:cBhvr>
                                          <p:tavLst>
                                            <p:tav tm="0">
                                              <p:val>
                                                <p:fltVal val="0"/>
                                              </p:val>
                                            </p:tav>
                                            <p:tav tm="100000">
                                              <p:val>
                                                <p:strVal val="#ppt_w"/>
                                              </p:val>
                                            </p:tav>
                                          </p:tavLst>
                                        </p:anim>
                                        <p:anim calcmode="lin" valueType="num">
                                          <p:cBhvr>
                                            <p:cTn id="106" dur="500" fill="hold"/>
                                            <p:tgtEl>
                                              <p:spTgt spid="63"/>
                                            </p:tgtEl>
                                            <p:attrNameLst>
                                              <p:attrName>ppt_h</p:attrName>
                                            </p:attrNameLst>
                                          </p:cBhvr>
                                          <p:tavLst>
                                            <p:tav tm="0">
                                              <p:val>
                                                <p:fltVal val="0"/>
                                              </p:val>
                                            </p:tav>
                                            <p:tav tm="100000">
                                              <p:val>
                                                <p:strVal val="#ppt_h"/>
                                              </p:val>
                                            </p:tav>
                                          </p:tavLst>
                                        </p:anim>
                                        <p:anim calcmode="lin" valueType="num">
                                          <p:cBhvr>
                                            <p:cTn id="107" dur="500" fill="hold"/>
                                            <p:tgtEl>
                                              <p:spTgt spid="63"/>
                                            </p:tgtEl>
                                            <p:attrNameLst>
                                              <p:attrName>ppt_x</p:attrName>
                                            </p:attrNameLst>
                                          </p:cBhvr>
                                          <p:tavLst>
                                            <p:tav tm="0">
                                              <p:val>
                                                <p:fltVal val="0.5"/>
                                              </p:val>
                                            </p:tav>
                                            <p:tav tm="100000">
                                              <p:val>
                                                <p:strVal val="#ppt_x"/>
                                              </p:val>
                                            </p:tav>
                                          </p:tavLst>
                                        </p:anim>
                                        <p:anim calcmode="lin" valueType="num">
                                          <p:cBhvr>
                                            <p:cTn id="108" dur="500" fill="hold"/>
                                            <p:tgtEl>
                                              <p:spTgt spid="63"/>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66"/>
                                            </p:tgtEl>
                                            <p:attrNameLst>
                                              <p:attrName>style.visibility</p:attrName>
                                            </p:attrNameLst>
                                          </p:cBhvr>
                                          <p:to>
                                            <p:strVal val="visible"/>
                                          </p:to>
                                        </p:set>
                                        <p:anim calcmode="lin" valueType="num">
                                          <p:cBhvr>
                                            <p:cTn id="111" dur="500" fill="hold"/>
                                            <p:tgtEl>
                                              <p:spTgt spid="66"/>
                                            </p:tgtEl>
                                            <p:attrNameLst>
                                              <p:attrName>ppt_w</p:attrName>
                                            </p:attrNameLst>
                                          </p:cBhvr>
                                          <p:tavLst>
                                            <p:tav tm="0">
                                              <p:val>
                                                <p:fltVal val="0"/>
                                              </p:val>
                                            </p:tav>
                                            <p:tav tm="100000">
                                              <p:val>
                                                <p:strVal val="#ppt_w"/>
                                              </p:val>
                                            </p:tav>
                                          </p:tavLst>
                                        </p:anim>
                                        <p:anim calcmode="lin" valueType="num">
                                          <p:cBhvr>
                                            <p:cTn id="112" dur="500" fill="hold"/>
                                            <p:tgtEl>
                                              <p:spTgt spid="66"/>
                                            </p:tgtEl>
                                            <p:attrNameLst>
                                              <p:attrName>ppt_h</p:attrName>
                                            </p:attrNameLst>
                                          </p:cBhvr>
                                          <p:tavLst>
                                            <p:tav tm="0">
                                              <p:val>
                                                <p:fltVal val="0"/>
                                              </p:val>
                                            </p:tav>
                                            <p:tav tm="100000">
                                              <p:val>
                                                <p:strVal val="#ppt_h"/>
                                              </p:val>
                                            </p:tav>
                                          </p:tavLst>
                                        </p:anim>
                                        <p:anim calcmode="lin" valueType="num">
                                          <p:cBhvr>
                                            <p:cTn id="113" dur="500" fill="hold"/>
                                            <p:tgtEl>
                                              <p:spTgt spid="66"/>
                                            </p:tgtEl>
                                            <p:attrNameLst>
                                              <p:attrName>ppt_x</p:attrName>
                                            </p:attrNameLst>
                                          </p:cBhvr>
                                          <p:tavLst>
                                            <p:tav tm="0">
                                              <p:val>
                                                <p:fltVal val="0.5"/>
                                              </p:val>
                                            </p:tav>
                                            <p:tav tm="100000">
                                              <p:val>
                                                <p:strVal val="#ppt_x"/>
                                              </p:val>
                                            </p:tav>
                                          </p:tavLst>
                                        </p:anim>
                                        <p:anim calcmode="lin" valueType="num">
                                          <p:cBhvr>
                                            <p:cTn id="114" dur="500" fill="hold"/>
                                            <p:tgtEl>
                                              <p:spTgt spid="66"/>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fill="hold"/>
                                            <p:tgtEl>
                                              <p:spTgt spid="69"/>
                                            </p:tgtEl>
                                            <p:attrNameLst>
                                              <p:attrName>ppt_w</p:attrName>
                                            </p:attrNameLst>
                                          </p:cBhvr>
                                          <p:tavLst>
                                            <p:tav tm="0">
                                              <p:val>
                                                <p:fltVal val="0"/>
                                              </p:val>
                                            </p:tav>
                                            <p:tav tm="100000">
                                              <p:val>
                                                <p:strVal val="#ppt_w"/>
                                              </p:val>
                                            </p:tav>
                                          </p:tavLst>
                                        </p:anim>
                                        <p:anim calcmode="lin" valueType="num">
                                          <p:cBhvr>
                                            <p:cTn id="118" dur="500" fill="hold"/>
                                            <p:tgtEl>
                                              <p:spTgt spid="69"/>
                                            </p:tgtEl>
                                            <p:attrNameLst>
                                              <p:attrName>ppt_h</p:attrName>
                                            </p:attrNameLst>
                                          </p:cBhvr>
                                          <p:tavLst>
                                            <p:tav tm="0">
                                              <p:val>
                                                <p:fltVal val="0"/>
                                              </p:val>
                                            </p:tav>
                                            <p:tav tm="100000">
                                              <p:val>
                                                <p:strVal val="#ppt_h"/>
                                              </p:val>
                                            </p:tav>
                                          </p:tavLst>
                                        </p:anim>
                                        <p:anim calcmode="lin" valueType="num">
                                          <p:cBhvr>
                                            <p:cTn id="119" dur="500" fill="hold"/>
                                            <p:tgtEl>
                                              <p:spTgt spid="69"/>
                                            </p:tgtEl>
                                            <p:attrNameLst>
                                              <p:attrName>ppt_x</p:attrName>
                                            </p:attrNameLst>
                                          </p:cBhvr>
                                          <p:tavLst>
                                            <p:tav tm="0">
                                              <p:val>
                                                <p:fltVal val="0.5"/>
                                              </p:val>
                                            </p:tav>
                                            <p:tav tm="100000">
                                              <p:val>
                                                <p:strVal val="#ppt_x"/>
                                              </p:val>
                                            </p:tav>
                                          </p:tavLst>
                                        </p:anim>
                                        <p:anim calcmode="lin" valueType="num">
                                          <p:cBhvr>
                                            <p:cTn id="120" dur="500" fill="hold"/>
                                            <p:tgtEl>
                                              <p:spTgt spid="69"/>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72"/>
                                            </p:tgtEl>
                                            <p:attrNameLst>
                                              <p:attrName>style.visibility</p:attrName>
                                            </p:attrNameLst>
                                          </p:cBhvr>
                                          <p:to>
                                            <p:strVal val="visible"/>
                                          </p:to>
                                        </p:set>
                                        <p:anim calcmode="lin" valueType="num">
                                          <p:cBhvr>
                                            <p:cTn id="123" dur="500" fill="hold"/>
                                            <p:tgtEl>
                                              <p:spTgt spid="72"/>
                                            </p:tgtEl>
                                            <p:attrNameLst>
                                              <p:attrName>ppt_w</p:attrName>
                                            </p:attrNameLst>
                                          </p:cBhvr>
                                          <p:tavLst>
                                            <p:tav tm="0">
                                              <p:val>
                                                <p:fltVal val="0"/>
                                              </p:val>
                                            </p:tav>
                                            <p:tav tm="100000">
                                              <p:val>
                                                <p:strVal val="#ppt_w"/>
                                              </p:val>
                                            </p:tav>
                                          </p:tavLst>
                                        </p:anim>
                                        <p:anim calcmode="lin" valueType="num">
                                          <p:cBhvr>
                                            <p:cTn id="124" dur="500" fill="hold"/>
                                            <p:tgtEl>
                                              <p:spTgt spid="72"/>
                                            </p:tgtEl>
                                            <p:attrNameLst>
                                              <p:attrName>ppt_h</p:attrName>
                                            </p:attrNameLst>
                                          </p:cBhvr>
                                          <p:tavLst>
                                            <p:tav tm="0">
                                              <p:val>
                                                <p:fltVal val="0"/>
                                              </p:val>
                                            </p:tav>
                                            <p:tav tm="100000">
                                              <p:val>
                                                <p:strVal val="#ppt_h"/>
                                              </p:val>
                                            </p:tav>
                                          </p:tavLst>
                                        </p:anim>
                                        <p:anim calcmode="lin" valueType="num">
                                          <p:cBhvr>
                                            <p:cTn id="125" dur="500" fill="hold"/>
                                            <p:tgtEl>
                                              <p:spTgt spid="72"/>
                                            </p:tgtEl>
                                            <p:attrNameLst>
                                              <p:attrName>ppt_x</p:attrName>
                                            </p:attrNameLst>
                                          </p:cBhvr>
                                          <p:tavLst>
                                            <p:tav tm="0">
                                              <p:val>
                                                <p:fltVal val="0.5"/>
                                              </p:val>
                                            </p:tav>
                                            <p:tav tm="100000">
                                              <p:val>
                                                <p:strVal val="#ppt_x"/>
                                              </p:val>
                                            </p:tav>
                                          </p:tavLst>
                                        </p:anim>
                                        <p:anim calcmode="lin" valueType="num">
                                          <p:cBhvr>
                                            <p:cTn id="126" dur="500" fill="hold"/>
                                            <p:tgtEl>
                                              <p:spTgt spid="72"/>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36"/>
                                            </p:tgtEl>
                                          </p:cBhvr>
                                        </p:animEffect>
                                        <p:animScale>
                                          <p:cBhvr>
                                            <p:cTn id="129" dur="250" autoRev="1" fill="hold"/>
                                            <p:tgtEl>
                                              <p:spTgt spid="36"/>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57"/>
                                            </p:tgtEl>
                                          </p:cBhvr>
                                        </p:animEffect>
                                        <p:animScale>
                                          <p:cBhvr>
                                            <p:cTn id="132" dur="250" autoRev="1" fill="hold"/>
                                            <p:tgtEl>
                                              <p:spTgt spid="57"/>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63"/>
                                            </p:tgtEl>
                                          </p:cBhvr>
                                        </p:animEffect>
                                        <p:animScale>
                                          <p:cBhvr>
                                            <p:cTn id="135" dur="250" autoRev="1" fill="hold"/>
                                            <p:tgtEl>
                                              <p:spTgt spid="63"/>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66"/>
                                            </p:tgtEl>
                                          </p:cBhvr>
                                        </p:animEffect>
                                        <p:animScale>
                                          <p:cBhvr>
                                            <p:cTn id="138" dur="250" autoRev="1" fill="hold"/>
                                            <p:tgtEl>
                                              <p:spTgt spid="66"/>
                                            </p:tgtEl>
                                          </p:cBhvr>
                                          <p:by x="105000" y="105000"/>
                                        </p:animScale>
                                      </p:childTnLst>
                                    </p:cTn>
                                  </p:par>
                                </p:childTnLst>
                              </p:cTn>
                            </p:par>
                            <p:par>
                              <p:cTn id="139" fill="hold">
                                <p:stCondLst>
                                  <p:cond delay="6910"/>
                                </p:stCondLst>
                                <p:childTnLst>
                                  <p:par>
                                    <p:cTn id="140" presetID="10" presetClass="entr" presetSubtype="0" fill="hold" grpId="0" nodeType="afterEffect">
                                      <p:stCondLst>
                                        <p:cond delay="0"/>
                                      </p:stCondLst>
                                      <p:childTnLst>
                                        <p:set>
                                          <p:cBhvr>
                                            <p:cTn id="141" dur="1" fill="hold">
                                              <p:stCondLst>
                                                <p:cond delay="0"/>
                                              </p:stCondLst>
                                            </p:cTn>
                                            <p:tgtEl>
                                              <p:spTgt spid="75"/>
                                            </p:tgtEl>
                                            <p:attrNameLst>
                                              <p:attrName>style.visibility</p:attrName>
                                            </p:attrNameLst>
                                          </p:cBhvr>
                                          <p:to>
                                            <p:strVal val="visible"/>
                                          </p:to>
                                        </p:set>
                                        <p:animEffect transition="in" filter="fade">
                                          <p:cBhvr>
                                            <p:cTn id="14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4" grpId="0" animBg="1"/>
          <p:bldP spid="12" grpId="0"/>
          <p:bldP spid="14" grpId="0"/>
          <p:bldP spid="31" grpId="0"/>
          <p:bldP spid="33" grpId="0"/>
          <p:bldP spid="34" grpId="0"/>
          <p:bldP spid="35" grpId="0"/>
          <p:bldP spid="7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solidFill>
                  <a:schemeClr val="tx1"/>
                </a:solidFill>
              </a:rPr>
              <a:t>工作效率提高</a:t>
            </a:r>
          </a:p>
        </p:txBody>
      </p:sp>
      <p:grpSp>
        <p:nvGrpSpPr>
          <p:cNvPr id="3" name="组合 2"/>
          <p:cNvGrpSpPr/>
          <p:nvPr/>
        </p:nvGrpSpPr>
        <p:grpSpPr>
          <a:xfrm>
            <a:off x="1635672" y="1794667"/>
            <a:ext cx="2829069" cy="2829069"/>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 name="组合 5"/>
          <p:cNvGrpSpPr/>
          <p:nvPr/>
        </p:nvGrpSpPr>
        <p:grpSpPr>
          <a:xfrm>
            <a:off x="3899235" y="1794667"/>
            <a:ext cx="2829069" cy="2829069"/>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 name="组合 8"/>
          <p:cNvGrpSpPr/>
          <p:nvPr/>
        </p:nvGrpSpPr>
        <p:grpSpPr>
          <a:xfrm>
            <a:off x="6162798" y="1794667"/>
            <a:ext cx="2829069" cy="282906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 name="组合 11"/>
          <p:cNvGrpSpPr/>
          <p:nvPr/>
        </p:nvGrpSpPr>
        <p:grpSpPr>
          <a:xfrm>
            <a:off x="8426362" y="1794667"/>
            <a:ext cx="2829069" cy="2829069"/>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5" name="TextBox 14"/>
          <p:cNvSpPr txBox="1"/>
          <p:nvPr/>
        </p:nvSpPr>
        <p:spPr>
          <a:xfrm>
            <a:off x="2379147" y="2705024"/>
            <a:ext cx="1268296" cy="1066061"/>
          </a:xfrm>
          <a:prstGeom prst="rect">
            <a:avLst/>
          </a:prstGeom>
          <a:noFill/>
        </p:spPr>
        <p:txBody>
          <a:bodyPr wrap="none" rtlCol="0">
            <a:spAutoFit/>
          </a:bodyPr>
          <a:lstStyle/>
          <a:p>
            <a:pPr>
              <a:lnSpc>
                <a:spcPct val="150000"/>
              </a:lnSpc>
            </a:pPr>
            <a:r>
              <a:rPr lang="zh-CN" altLang="en-US" sz="2109" b="1" dirty="0">
                <a:latin typeface="微软雅黑" pitchFamily="34" charset="-122"/>
                <a:ea typeface="微软雅黑" pitchFamily="34" charset="-122"/>
              </a:rPr>
              <a:t>点击输入</a:t>
            </a:r>
            <a:endParaRPr lang="en-US" altLang="zh-CN" sz="2109" b="1" dirty="0">
              <a:latin typeface="微软雅黑" pitchFamily="34" charset="-122"/>
              <a:ea typeface="微软雅黑" pitchFamily="34" charset="-122"/>
            </a:endParaRPr>
          </a:p>
          <a:p>
            <a:pPr>
              <a:lnSpc>
                <a:spcPct val="150000"/>
              </a:lnSpc>
            </a:pPr>
            <a:r>
              <a:rPr lang="zh-CN" altLang="en-US" sz="2109" b="1" dirty="0">
                <a:latin typeface="微软雅黑" pitchFamily="34" charset="-122"/>
                <a:ea typeface="微软雅黑" pitchFamily="34" charset="-122"/>
              </a:rPr>
              <a:t>标题文本</a:t>
            </a:r>
          </a:p>
        </p:txBody>
      </p:sp>
      <p:sp>
        <p:nvSpPr>
          <p:cNvPr id="16" name="TextBox 15"/>
          <p:cNvSpPr txBox="1"/>
          <p:nvPr/>
        </p:nvSpPr>
        <p:spPr>
          <a:xfrm>
            <a:off x="4567472" y="2705024"/>
            <a:ext cx="1268296" cy="1066061"/>
          </a:xfrm>
          <a:prstGeom prst="rect">
            <a:avLst/>
          </a:prstGeom>
          <a:noFill/>
        </p:spPr>
        <p:txBody>
          <a:bodyPr wrap="none" rtlCol="0">
            <a:spAutoFit/>
          </a:bodyPr>
          <a:lstStyle/>
          <a:p>
            <a:pPr>
              <a:lnSpc>
                <a:spcPct val="150000"/>
              </a:lnSpc>
            </a:pPr>
            <a:r>
              <a:rPr lang="zh-CN" altLang="en-US" sz="2109" b="1" dirty="0">
                <a:latin typeface="微软雅黑" pitchFamily="34" charset="-122"/>
                <a:ea typeface="微软雅黑" pitchFamily="34" charset="-122"/>
              </a:rPr>
              <a:t>点击输入</a:t>
            </a:r>
            <a:endParaRPr lang="en-US" altLang="zh-CN" sz="2109" b="1" dirty="0">
              <a:latin typeface="微软雅黑" pitchFamily="34" charset="-122"/>
              <a:ea typeface="微软雅黑" pitchFamily="34" charset="-122"/>
            </a:endParaRPr>
          </a:p>
          <a:p>
            <a:pPr>
              <a:lnSpc>
                <a:spcPct val="150000"/>
              </a:lnSpc>
            </a:pPr>
            <a:r>
              <a:rPr lang="zh-CN" altLang="en-US" sz="2109" b="1" dirty="0">
                <a:latin typeface="微软雅黑" pitchFamily="34" charset="-122"/>
                <a:ea typeface="微软雅黑" pitchFamily="34" charset="-122"/>
              </a:rPr>
              <a:t>标题文本</a:t>
            </a:r>
          </a:p>
        </p:txBody>
      </p:sp>
      <p:sp>
        <p:nvSpPr>
          <p:cNvPr id="17" name="TextBox 16"/>
          <p:cNvSpPr txBox="1"/>
          <p:nvPr/>
        </p:nvSpPr>
        <p:spPr>
          <a:xfrm>
            <a:off x="6880804" y="2705024"/>
            <a:ext cx="1268296" cy="1066061"/>
          </a:xfrm>
          <a:prstGeom prst="rect">
            <a:avLst/>
          </a:prstGeom>
          <a:noFill/>
        </p:spPr>
        <p:txBody>
          <a:bodyPr wrap="none" rtlCol="0">
            <a:spAutoFit/>
          </a:bodyPr>
          <a:lstStyle/>
          <a:p>
            <a:pPr>
              <a:lnSpc>
                <a:spcPct val="150000"/>
              </a:lnSpc>
            </a:pPr>
            <a:r>
              <a:rPr lang="zh-CN" altLang="en-US" sz="2109" b="1" dirty="0">
                <a:latin typeface="微软雅黑" pitchFamily="34" charset="-122"/>
                <a:ea typeface="微软雅黑" pitchFamily="34" charset="-122"/>
              </a:rPr>
              <a:t>点击输入</a:t>
            </a:r>
            <a:endParaRPr lang="en-US" altLang="zh-CN" sz="2109" b="1" dirty="0">
              <a:latin typeface="微软雅黑" pitchFamily="34" charset="-122"/>
              <a:ea typeface="微软雅黑" pitchFamily="34" charset="-122"/>
            </a:endParaRPr>
          </a:p>
          <a:p>
            <a:pPr>
              <a:lnSpc>
                <a:spcPct val="150000"/>
              </a:lnSpc>
            </a:pPr>
            <a:r>
              <a:rPr lang="zh-CN" altLang="en-US" sz="2109" b="1" dirty="0">
                <a:latin typeface="微软雅黑" pitchFamily="34" charset="-122"/>
                <a:ea typeface="微软雅黑" pitchFamily="34" charset="-122"/>
              </a:rPr>
              <a:t>标题文本</a:t>
            </a:r>
          </a:p>
        </p:txBody>
      </p:sp>
      <p:sp>
        <p:nvSpPr>
          <p:cNvPr id="18" name="TextBox 17"/>
          <p:cNvSpPr txBox="1"/>
          <p:nvPr/>
        </p:nvSpPr>
        <p:spPr>
          <a:xfrm>
            <a:off x="9140561" y="2705024"/>
            <a:ext cx="1268296" cy="1066061"/>
          </a:xfrm>
          <a:prstGeom prst="rect">
            <a:avLst/>
          </a:prstGeom>
          <a:noFill/>
        </p:spPr>
        <p:txBody>
          <a:bodyPr wrap="none" rtlCol="0">
            <a:spAutoFit/>
          </a:bodyPr>
          <a:lstStyle/>
          <a:p>
            <a:pPr>
              <a:lnSpc>
                <a:spcPct val="150000"/>
              </a:lnSpc>
            </a:pPr>
            <a:r>
              <a:rPr lang="zh-CN" altLang="en-US" sz="2109" b="1" dirty="0">
                <a:latin typeface="微软雅黑" pitchFamily="34" charset="-122"/>
                <a:ea typeface="微软雅黑" pitchFamily="34" charset="-122"/>
              </a:rPr>
              <a:t>点击输入</a:t>
            </a:r>
            <a:endParaRPr lang="en-US" altLang="zh-CN" sz="2109" b="1" dirty="0">
              <a:latin typeface="微软雅黑" pitchFamily="34" charset="-122"/>
              <a:ea typeface="微软雅黑" pitchFamily="34" charset="-122"/>
            </a:endParaRPr>
          </a:p>
          <a:p>
            <a:pPr>
              <a:lnSpc>
                <a:spcPct val="150000"/>
              </a:lnSpc>
            </a:pPr>
            <a:r>
              <a:rPr lang="zh-CN" altLang="en-US" sz="2109" b="1" dirty="0">
                <a:latin typeface="微软雅黑" pitchFamily="34" charset="-122"/>
                <a:ea typeface="微软雅黑" pitchFamily="34" charset="-122"/>
              </a:rPr>
              <a:t>标题文本</a:t>
            </a:r>
          </a:p>
        </p:txBody>
      </p:sp>
      <p:sp>
        <p:nvSpPr>
          <p:cNvPr id="19" name="椭圆 18"/>
          <p:cNvSpPr/>
          <p:nvPr/>
        </p:nvSpPr>
        <p:spPr>
          <a:xfrm>
            <a:off x="6433664" y="4118618"/>
            <a:ext cx="704363" cy="704363"/>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8039978" y="4434039"/>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589276" y="4434544"/>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172579" y="4600949"/>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8684199" y="4441097"/>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4306398" y="4430543"/>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9215395" y="4615324"/>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5414586" y="4479212"/>
            <a:ext cx="352182" cy="352182"/>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9459651" y="4432236"/>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5838159" y="4443563"/>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10349423" y="4512657"/>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8297815" y="4175606"/>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30"/>
          <p:cNvSpPr/>
          <p:nvPr/>
        </p:nvSpPr>
        <p:spPr>
          <a:xfrm>
            <a:off x="2911636" y="4615724"/>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6337067" y="4226364"/>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4508587" y="4355517"/>
            <a:ext cx="453000" cy="453000"/>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7138028" y="4429674"/>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1697417" y="4434361"/>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1296362" y="4618896"/>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3898755" y="4176650"/>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37"/>
          <p:cNvSpPr/>
          <p:nvPr/>
        </p:nvSpPr>
        <p:spPr>
          <a:xfrm>
            <a:off x="2377691" y="4508977"/>
            <a:ext cx="193193" cy="19319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8709471" y="4236482"/>
            <a:ext cx="193193" cy="193193"/>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10870716" y="4421292"/>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TextBox 40"/>
          <p:cNvSpPr txBox="1"/>
          <p:nvPr/>
        </p:nvSpPr>
        <p:spPr>
          <a:xfrm>
            <a:off x="3267714" y="5592032"/>
            <a:ext cx="6310403" cy="973536"/>
          </a:xfrm>
          <a:prstGeom prst="rect">
            <a:avLst/>
          </a:prstGeom>
          <a:noFill/>
        </p:spPr>
        <p:txBody>
          <a:bodyPr wrap="square" lIns="0" tIns="0" rIns="0" bIns="0" rtlCol="0">
            <a:spAutoFit/>
          </a:bodyPr>
          <a:lstStyle/>
          <a:p>
            <a:pPr algn="just">
              <a:lnSpc>
                <a:spcPct val="150000"/>
              </a:lnSpc>
            </a:pPr>
            <a:r>
              <a:rPr lang="zh-CN" altLang="en-US" sz="1406" dirty="0">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406" dirty="0">
                <a:latin typeface="+mj-ea"/>
                <a:ea typeface="+mj-ea"/>
              </a:rPr>
              <a:t>……</a:t>
            </a:r>
          </a:p>
        </p:txBody>
      </p:sp>
      <p:sp>
        <p:nvSpPr>
          <p:cNvPr id="42" name="Freeform 5"/>
          <p:cNvSpPr>
            <a:spLocks/>
          </p:cNvSpPr>
          <p:nvPr/>
        </p:nvSpPr>
        <p:spPr bwMode="auto">
          <a:xfrm>
            <a:off x="2838032" y="5598550"/>
            <a:ext cx="249905" cy="102561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8580" tIns="64290" rIns="128580" bIns="64290" numCol="1" anchor="t" anchorCtr="0" compatLnSpc="1">
            <a:prstTxWarp prst="textNoShape">
              <a:avLst/>
            </a:prstTxWarp>
          </a:bodyPr>
          <a:lstStyle/>
          <a:p>
            <a:endParaRPr lang="zh-CN" altLang="en-US" dirty="0">
              <a:ea typeface="微软雅黑" pitchFamily="34" charset="-122"/>
            </a:endParaRPr>
          </a:p>
        </p:txBody>
      </p:sp>
      <p:sp>
        <p:nvSpPr>
          <p:cNvPr id="43" name="Freeform 5"/>
          <p:cNvSpPr>
            <a:spLocks/>
          </p:cNvSpPr>
          <p:nvPr/>
        </p:nvSpPr>
        <p:spPr bwMode="auto">
          <a:xfrm flipH="1">
            <a:off x="9783491" y="5540184"/>
            <a:ext cx="249905" cy="102561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8580" tIns="64290" rIns="128580" bIns="64290" numCol="1" anchor="t" anchorCtr="0" compatLnSpc="1">
            <a:prstTxWarp prst="textNoShape">
              <a:avLst/>
            </a:prstTxWarp>
          </a:bodyPr>
          <a:lstStyle/>
          <a:p>
            <a:endParaRPr lang="zh-CN" altLang="en-US" dirty="0">
              <a:ea typeface="微软雅黑" pitchFamily="34" charset="-122"/>
            </a:endParaRPr>
          </a:p>
        </p:txBody>
      </p:sp>
      <p:sp>
        <p:nvSpPr>
          <p:cNvPr id="44" name="TextBox 43"/>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19410934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14:bounceEnd="40000">
                                          <p:cBhvr additive="base">
                                            <p:cTn id="15" dur="1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14:bounceEnd="40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1+#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823981" y="-1547716"/>
            <a:ext cx="3308697" cy="3308697"/>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6" name="椭圆 5"/>
          <p:cNvSpPr/>
          <p:nvPr/>
        </p:nvSpPr>
        <p:spPr>
          <a:xfrm>
            <a:off x="6798431" y="1744530"/>
            <a:ext cx="386384" cy="386384"/>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椭圆 6"/>
          <p:cNvSpPr/>
          <p:nvPr/>
        </p:nvSpPr>
        <p:spPr>
          <a:xfrm>
            <a:off x="6381734" y="1910935"/>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椭圆 7"/>
          <p:cNvSpPr/>
          <p:nvPr/>
        </p:nvSpPr>
        <p:spPr>
          <a:xfrm>
            <a:off x="7515553" y="1740529"/>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椭圆 8"/>
          <p:cNvSpPr/>
          <p:nvPr/>
        </p:nvSpPr>
        <p:spPr>
          <a:xfrm>
            <a:off x="5367013" y="1558470"/>
            <a:ext cx="352182" cy="352182"/>
          </a:xfrm>
          <a:prstGeom prst="ellipse">
            <a:avLst/>
          </a:pr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椭圆 9"/>
          <p:cNvSpPr/>
          <p:nvPr/>
        </p:nvSpPr>
        <p:spPr>
          <a:xfrm>
            <a:off x="5790585" y="1522821"/>
            <a:ext cx="386384" cy="386384"/>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120791" y="1925709"/>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717742" y="1665503"/>
            <a:ext cx="453000" cy="453000"/>
          </a:xfrm>
          <a:prstGeom prst="ellipse">
            <a:avLst/>
          </a:pr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4906572" y="1744347"/>
            <a:ext cx="386384" cy="386384"/>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4505517" y="1928882"/>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7107910" y="1486636"/>
            <a:ext cx="386384" cy="386384"/>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椭圆 15"/>
          <p:cNvSpPr/>
          <p:nvPr/>
        </p:nvSpPr>
        <p:spPr>
          <a:xfrm>
            <a:off x="5586846" y="1818962"/>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椭圆 16"/>
          <p:cNvSpPr/>
          <p:nvPr/>
        </p:nvSpPr>
        <p:spPr>
          <a:xfrm>
            <a:off x="8325027" y="1925709"/>
            <a:ext cx="193193" cy="193193"/>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5674845" y="161382"/>
            <a:ext cx="1731722" cy="784830"/>
          </a:xfrm>
          <a:prstGeom prst="rect">
            <a:avLst/>
          </a:prstGeom>
        </p:spPr>
        <p:txBody>
          <a:bodyPr wrap="square">
            <a:spAutoFit/>
          </a:bodyPr>
          <a:lstStyle/>
          <a:p>
            <a:pPr defTabSz="1313731" fontAlgn="auto">
              <a:spcBef>
                <a:spcPts val="0"/>
              </a:spcBef>
              <a:spcAft>
                <a:spcPts val="0"/>
              </a:spcAft>
              <a:defRPr/>
            </a:pPr>
            <a:r>
              <a:rPr lang="zh-CN" altLang="en-US" sz="4500" kern="0" dirty="0">
                <a:solidFill>
                  <a:schemeClr val="accent1"/>
                </a:solidFill>
                <a:latin typeface="微软雅黑" panose="020B0503020204020204" pitchFamily="34" charset="-122"/>
                <a:ea typeface="微软雅黑" panose="020B0503020204020204" pitchFamily="34" charset="-122"/>
              </a:rPr>
              <a:t>目 录</a:t>
            </a:r>
          </a:p>
        </p:txBody>
      </p:sp>
      <p:sp>
        <p:nvSpPr>
          <p:cNvPr id="22" name="Rectangle 4"/>
          <p:cNvSpPr txBox="1">
            <a:spLocks noChangeArrowheads="1"/>
          </p:cNvSpPr>
          <p:nvPr/>
        </p:nvSpPr>
        <p:spPr bwMode="auto">
          <a:xfrm>
            <a:off x="5575749" y="796324"/>
            <a:ext cx="1929913" cy="535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23" tIns="48211" rIns="96423" bIns="482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406" b="0" kern="0" dirty="0">
                <a:solidFill>
                  <a:schemeClr val="accent1"/>
                </a:solidFill>
                <a:latin typeface="Arial"/>
                <a:ea typeface="微软雅黑"/>
              </a:rPr>
              <a:t>CATALOG</a:t>
            </a:r>
            <a:endParaRPr lang="zh-CN" altLang="en-US" sz="1406" b="0" kern="0" dirty="0">
              <a:solidFill>
                <a:schemeClr val="accent1"/>
              </a:solidFill>
              <a:latin typeface="Arial"/>
              <a:ea typeface="微软雅黑"/>
            </a:endParaRPr>
          </a:p>
        </p:txBody>
      </p:sp>
      <p:sp>
        <p:nvSpPr>
          <p:cNvPr id="126" name="TextBox 125"/>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
        <p:nvSpPr>
          <p:cNvPr id="69" name="任意多边形 68"/>
          <p:cNvSpPr/>
          <p:nvPr/>
        </p:nvSpPr>
        <p:spPr>
          <a:xfrm>
            <a:off x="2173218" y="3445744"/>
            <a:ext cx="8803417" cy="159730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0" name="TextBox 6"/>
          <p:cNvSpPr txBox="1">
            <a:spLocks noChangeArrowheads="1"/>
          </p:cNvSpPr>
          <p:nvPr/>
        </p:nvSpPr>
        <p:spPr bwMode="auto">
          <a:xfrm>
            <a:off x="840566" y="3302472"/>
            <a:ext cx="2518993" cy="41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109" dirty="0">
                <a:latin typeface="微软雅黑" panose="020B0503020204020204" pitchFamily="34" charset="-122"/>
                <a:ea typeface="微软雅黑" panose="020B0503020204020204" pitchFamily="34" charset="-122"/>
              </a:rPr>
              <a:t>工作汇报</a:t>
            </a:r>
          </a:p>
        </p:txBody>
      </p:sp>
      <p:sp>
        <p:nvSpPr>
          <p:cNvPr id="71" name="TextBox 6"/>
          <p:cNvSpPr txBox="1">
            <a:spLocks noChangeArrowheads="1"/>
          </p:cNvSpPr>
          <p:nvPr/>
        </p:nvSpPr>
        <p:spPr bwMode="auto">
          <a:xfrm>
            <a:off x="3059719" y="4590074"/>
            <a:ext cx="2518993" cy="41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109" dirty="0">
                <a:latin typeface="微软雅黑" panose="020B0503020204020204" pitchFamily="34" charset="-122"/>
                <a:ea typeface="微软雅黑" panose="020B0503020204020204" pitchFamily="34" charset="-122"/>
              </a:rPr>
              <a:t>工作完成情况</a:t>
            </a:r>
          </a:p>
        </p:txBody>
      </p:sp>
      <p:sp>
        <p:nvSpPr>
          <p:cNvPr id="72" name="TextBox 6"/>
          <p:cNvSpPr txBox="1">
            <a:spLocks noChangeArrowheads="1"/>
          </p:cNvSpPr>
          <p:nvPr/>
        </p:nvSpPr>
        <p:spPr bwMode="auto">
          <a:xfrm>
            <a:off x="5306485" y="3179573"/>
            <a:ext cx="2518993" cy="41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109" dirty="0">
                <a:latin typeface="微软雅黑" panose="020B0503020204020204" pitchFamily="34" charset="-122"/>
                <a:ea typeface="微软雅黑" panose="020B0503020204020204" pitchFamily="34" charset="-122"/>
              </a:rPr>
              <a:t>成功项目展示</a:t>
            </a:r>
          </a:p>
        </p:txBody>
      </p:sp>
      <p:sp>
        <p:nvSpPr>
          <p:cNvPr id="73" name="TextBox 6"/>
          <p:cNvSpPr txBox="1">
            <a:spLocks noChangeArrowheads="1"/>
          </p:cNvSpPr>
          <p:nvPr/>
        </p:nvSpPr>
        <p:spPr bwMode="auto">
          <a:xfrm>
            <a:off x="7502570" y="4609677"/>
            <a:ext cx="2518993" cy="41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2109" dirty="0">
                <a:latin typeface="微软雅黑" panose="020B0503020204020204" pitchFamily="34" charset="-122"/>
                <a:ea typeface="微软雅黑" panose="020B0503020204020204" pitchFamily="34" charset="-122"/>
              </a:rPr>
              <a:t>工作不足之处</a:t>
            </a:r>
          </a:p>
        </p:txBody>
      </p:sp>
      <p:grpSp>
        <p:nvGrpSpPr>
          <p:cNvPr id="74" name="组合 73"/>
          <p:cNvGrpSpPr/>
          <p:nvPr/>
        </p:nvGrpSpPr>
        <p:grpSpPr>
          <a:xfrm>
            <a:off x="1374859" y="4269375"/>
            <a:ext cx="1473319" cy="1473319"/>
            <a:chOff x="1008115" y="2542722"/>
            <a:chExt cx="1360493" cy="1360493"/>
          </a:xfrm>
        </p:grpSpPr>
        <p:grpSp>
          <p:nvGrpSpPr>
            <p:cNvPr id="75" name="组合 7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28" name="椭圆 1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76" name="TextBox 17"/>
            <p:cNvSpPr txBox="1"/>
            <p:nvPr/>
          </p:nvSpPr>
          <p:spPr>
            <a:xfrm>
              <a:off x="1385190" y="2797030"/>
              <a:ext cx="582033" cy="884595"/>
            </a:xfrm>
            <a:prstGeom prst="rect">
              <a:avLst/>
            </a:prstGeom>
            <a:noFill/>
          </p:spPr>
          <p:txBody>
            <a:bodyPr wrap="none" rtlCol="0">
              <a:spAutoFit/>
            </a:bodyPr>
            <a:lstStyle/>
            <a:p>
              <a:pPr algn="ctr"/>
              <a:r>
                <a:rPr lang="en-US" altLang="zh-CN" sz="5625" b="1" dirty="0">
                  <a:solidFill>
                    <a:srgbClr val="C00000"/>
                  </a:solidFill>
                  <a:latin typeface="微软雅黑" pitchFamily="34" charset="-122"/>
                  <a:ea typeface="微软雅黑" panose="020B0503020204020204" pitchFamily="34" charset="-122"/>
                </a:rPr>
                <a:t>1</a:t>
              </a:r>
              <a:endParaRPr lang="zh-CN" altLang="en-US" sz="5625" b="1" dirty="0">
                <a:solidFill>
                  <a:srgbClr val="C00000"/>
                </a:solidFill>
                <a:latin typeface="微软雅黑" pitchFamily="34" charset="-122"/>
                <a:ea typeface="微软雅黑" panose="020B0503020204020204" pitchFamily="34" charset="-122"/>
              </a:endParaRPr>
            </a:p>
          </p:txBody>
        </p:sp>
      </p:grpSp>
      <p:grpSp>
        <p:nvGrpSpPr>
          <p:cNvPr id="129" name="组合 128"/>
          <p:cNvGrpSpPr/>
          <p:nvPr/>
        </p:nvGrpSpPr>
        <p:grpSpPr>
          <a:xfrm>
            <a:off x="5784593" y="4228582"/>
            <a:ext cx="1473319" cy="1473318"/>
            <a:chOff x="4770261" y="2542722"/>
            <a:chExt cx="1360493" cy="1360493"/>
          </a:xfrm>
        </p:grpSpPr>
        <p:grpSp>
          <p:nvGrpSpPr>
            <p:cNvPr id="130" name="组合 129"/>
            <p:cNvGrpSpPr/>
            <p:nvPr/>
          </p:nvGrpSpPr>
          <p:grpSpPr>
            <a:xfrm>
              <a:off x="4770261" y="2542722"/>
              <a:ext cx="1360493" cy="1360493"/>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33" name="椭圆 1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131" name="TextBox 22"/>
            <p:cNvSpPr txBox="1"/>
            <p:nvPr/>
          </p:nvSpPr>
          <p:spPr>
            <a:xfrm>
              <a:off x="5158395" y="2780033"/>
              <a:ext cx="582033" cy="884596"/>
            </a:xfrm>
            <a:prstGeom prst="rect">
              <a:avLst/>
            </a:prstGeom>
            <a:noFill/>
          </p:spPr>
          <p:txBody>
            <a:bodyPr wrap="none" rtlCol="0">
              <a:spAutoFit/>
            </a:bodyPr>
            <a:lstStyle/>
            <a:p>
              <a:pPr algn="ctr"/>
              <a:r>
                <a:rPr lang="en-US" altLang="zh-CN" sz="5625" b="1" dirty="0">
                  <a:solidFill>
                    <a:srgbClr val="C00000"/>
                  </a:solidFill>
                  <a:latin typeface="微软雅黑" pitchFamily="34" charset="-122"/>
                  <a:ea typeface="微软雅黑" panose="020B0503020204020204" pitchFamily="34" charset="-122"/>
                </a:rPr>
                <a:t>3</a:t>
              </a:r>
              <a:endParaRPr lang="zh-CN" altLang="en-US" sz="5625" b="1" dirty="0">
                <a:solidFill>
                  <a:srgbClr val="C00000"/>
                </a:solidFill>
                <a:latin typeface="微软雅黑" pitchFamily="34" charset="-122"/>
                <a:ea typeface="微软雅黑" panose="020B0503020204020204" pitchFamily="34" charset="-122"/>
              </a:endParaRPr>
            </a:p>
          </p:txBody>
        </p:sp>
      </p:grpSp>
      <p:grpSp>
        <p:nvGrpSpPr>
          <p:cNvPr id="134" name="组合 133"/>
          <p:cNvGrpSpPr/>
          <p:nvPr/>
        </p:nvGrpSpPr>
        <p:grpSpPr>
          <a:xfrm>
            <a:off x="3534770" y="2823926"/>
            <a:ext cx="1473319" cy="1473319"/>
            <a:chOff x="2889188" y="1494971"/>
            <a:chExt cx="1360493" cy="1360493"/>
          </a:xfrm>
        </p:grpSpPr>
        <p:grpSp>
          <p:nvGrpSpPr>
            <p:cNvPr id="135" name="组合 134"/>
            <p:cNvGrpSpPr/>
            <p:nvPr/>
          </p:nvGrpSpPr>
          <p:grpSpPr>
            <a:xfrm>
              <a:off x="2889188" y="1494971"/>
              <a:ext cx="1360493" cy="1360493"/>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38" name="椭圆 1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136" name="TextBox 27"/>
            <p:cNvSpPr txBox="1"/>
            <p:nvPr/>
          </p:nvSpPr>
          <p:spPr>
            <a:xfrm>
              <a:off x="3277171" y="1759181"/>
              <a:ext cx="582033" cy="884596"/>
            </a:xfrm>
            <a:prstGeom prst="rect">
              <a:avLst/>
            </a:prstGeom>
            <a:noFill/>
          </p:spPr>
          <p:txBody>
            <a:bodyPr wrap="none" rtlCol="0">
              <a:spAutoFit/>
            </a:bodyPr>
            <a:lstStyle/>
            <a:p>
              <a:pPr algn="ctr"/>
              <a:r>
                <a:rPr lang="en-US" altLang="zh-CN" sz="5625" b="1" dirty="0">
                  <a:solidFill>
                    <a:srgbClr val="C00000"/>
                  </a:solidFill>
                  <a:latin typeface="微软雅黑" pitchFamily="34" charset="-122"/>
                  <a:ea typeface="微软雅黑" panose="020B0503020204020204" pitchFamily="34" charset="-122"/>
                </a:rPr>
                <a:t>2</a:t>
              </a:r>
              <a:endParaRPr lang="zh-CN" altLang="en-US" sz="5625" b="1" dirty="0">
                <a:solidFill>
                  <a:srgbClr val="C00000"/>
                </a:solidFill>
                <a:latin typeface="微软雅黑" pitchFamily="34" charset="-122"/>
                <a:ea typeface="微软雅黑" panose="020B0503020204020204" pitchFamily="34" charset="-122"/>
              </a:endParaRPr>
            </a:p>
          </p:txBody>
        </p:sp>
      </p:grpSp>
      <p:grpSp>
        <p:nvGrpSpPr>
          <p:cNvPr id="139" name="组合 138"/>
          <p:cNvGrpSpPr/>
          <p:nvPr/>
        </p:nvGrpSpPr>
        <p:grpSpPr>
          <a:xfrm>
            <a:off x="8012219" y="2702584"/>
            <a:ext cx="1473319" cy="1473318"/>
            <a:chOff x="6651335" y="1494971"/>
            <a:chExt cx="1360493" cy="1360493"/>
          </a:xfrm>
        </p:grpSpPr>
        <p:grpSp>
          <p:nvGrpSpPr>
            <p:cNvPr id="140" name="组合 13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43" name="椭圆 1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141" name="TextBox 32"/>
            <p:cNvSpPr txBox="1"/>
            <p:nvPr/>
          </p:nvSpPr>
          <p:spPr>
            <a:xfrm>
              <a:off x="7014625" y="1724166"/>
              <a:ext cx="582033" cy="884596"/>
            </a:xfrm>
            <a:prstGeom prst="rect">
              <a:avLst/>
            </a:prstGeom>
            <a:noFill/>
          </p:spPr>
          <p:txBody>
            <a:bodyPr wrap="none" rtlCol="0">
              <a:spAutoFit/>
            </a:bodyPr>
            <a:lstStyle/>
            <a:p>
              <a:pPr algn="ctr"/>
              <a:r>
                <a:rPr lang="en-US" altLang="zh-CN" sz="5625" b="1" dirty="0">
                  <a:solidFill>
                    <a:srgbClr val="C00000"/>
                  </a:solidFill>
                  <a:latin typeface="微软雅黑" pitchFamily="34" charset="-122"/>
                  <a:ea typeface="微软雅黑" panose="020B0503020204020204" pitchFamily="34" charset="-122"/>
                </a:rPr>
                <a:t>4</a:t>
              </a:r>
              <a:endParaRPr lang="zh-CN" altLang="en-US" sz="5625" b="1" dirty="0">
                <a:solidFill>
                  <a:srgbClr val="C00000"/>
                </a:solidFill>
                <a:latin typeface="微软雅黑" pitchFamily="34" charset="-122"/>
                <a:ea typeface="微软雅黑" panose="020B0503020204020204" pitchFamily="34" charset="-122"/>
              </a:endParaRPr>
            </a:p>
          </p:txBody>
        </p:sp>
      </p:grpSp>
      <p:grpSp>
        <p:nvGrpSpPr>
          <p:cNvPr id="144" name="组合 143"/>
          <p:cNvGrpSpPr/>
          <p:nvPr/>
        </p:nvGrpSpPr>
        <p:grpSpPr>
          <a:xfrm>
            <a:off x="10174638" y="4212638"/>
            <a:ext cx="1473319" cy="1473319"/>
            <a:chOff x="6651335" y="1494971"/>
            <a:chExt cx="1360493" cy="1360493"/>
          </a:xfrm>
        </p:grpSpPr>
        <p:grpSp>
          <p:nvGrpSpPr>
            <p:cNvPr id="145" name="组合 14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48" name="椭圆 1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146" name="TextBox 37"/>
            <p:cNvSpPr txBox="1"/>
            <p:nvPr/>
          </p:nvSpPr>
          <p:spPr>
            <a:xfrm>
              <a:off x="7045599" y="1738356"/>
              <a:ext cx="582033" cy="884596"/>
            </a:xfrm>
            <a:prstGeom prst="rect">
              <a:avLst/>
            </a:prstGeom>
            <a:noFill/>
          </p:spPr>
          <p:txBody>
            <a:bodyPr wrap="none" rtlCol="0">
              <a:spAutoFit/>
            </a:bodyPr>
            <a:lstStyle/>
            <a:p>
              <a:pPr algn="ctr"/>
              <a:r>
                <a:rPr lang="en-US" altLang="zh-CN" sz="5625" b="1" dirty="0">
                  <a:solidFill>
                    <a:srgbClr val="C00000"/>
                  </a:solidFill>
                  <a:latin typeface="微软雅黑" panose="020B0503020204020204" pitchFamily="34" charset="-122"/>
                  <a:ea typeface="微软雅黑" panose="020B0503020204020204" pitchFamily="34" charset="-122"/>
                </a:rPr>
                <a:t>5</a:t>
              </a:r>
            </a:p>
          </p:txBody>
        </p:sp>
      </p:grpSp>
      <p:sp>
        <p:nvSpPr>
          <p:cNvPr id="149" name="TextBox 40"/>
          <p:cNvSpPr txBox="1">
            <a:spLocks noChangeArrowheads="1"/>
          </p:cNvSpPr>
          <p:nvPr/>
        </p:nvSpPr>
        <p:spPr bwMode="auto">
          <a:xfrm>
            <a:off x="9628940" y="3154958"/>
            <a:ext cx="2518993" cy="41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109" dirty="0">
                <a:latin typeface="微软雅黑" panose="020B0503020204020204" pitchFamily="34" charset="-122"/>
                <a:ea typeface="微软雅黑" panose="020B0503020204020204" pitchFamily="34" charset="-122"/>
              </a:rPr>
              <a:t>明年工作计划</a:t>
            </a:r>
          </a:p>
        </p:txBody>
      </p:sp>
      <p:sp>
        <p:nvSpPr>
          <p:cNvPr id="150" name="TextBox 44"/>
          <p:cNvSpPr txBox="1"/>
          <p:nvPr/>
        </p:nvSpPr>
        <p:spPr>
          <a:xfrm>
            <a:off x="1416844" y="3717581"/>
            <a:ext cx="1329210" cy="351956"/>
          </a:xfrm>
          <a:prstGeom prst="rect">
            <a:avLst/>
          </a:prstGeom>
          <a:noFill/>
        </p:spPr>
        <p:txBody>
          <a:bodyPr wrap="none" rtlCol="0">
            <a:spAutoFit/>
          </a:bodyPr>
          <a:lstStyle/>
          <a:p>
            <a:r>
              <a:rPr lang="en-US" altLang="zh-CN" sz="1687" dirty="0">
                <a:latin typeface="微软雅黑" panose="020B0503020204020204" pitchFamily="34" charset="-122"/>
                <a:ea typeface="微软雅黑" panose="020B0503020204020204" pitchFamily="34" charset="-122"/>
              </a:rPr>
              <a:t>ABOUT ME</a:t>
            </a:r>
            <a:endParaRPr lang="zh-CN" altLang="en-US" sz="1687" dirty="0">
              <a:latin typeface="微软雅黑" panose="020B0503020204020204" pitchFamily="34" charset="-122"/>
              <a:ea typeface="微软雅黑" panose="020B0503020204020204" pitchFamily="34" charset="-122"/>
            </a:endParaRPr>
          </a:p>
        </p:txBody>
      </p:sp>
      <p:sp>
        <p:nvSpPr>
          <p:cNvPr id="151" name="TextBox 45"/>
          <p:cNvSpPr txBox="1"/>
          <p:nvPr/>
        </p:nvSpPr>
        <p:spPr>
          <a:xfrm>
            <a:off x="3566926" y="5172300"/>
            <a:ext cx="1912831" cy="351956"/>
          </a:xfrm>
          <a:prstGeom prst="rect">
            <a:avLst/>
          </a:prstGeom>
          <a:noFill/>
        </p:spPr>
        <p:txBody>
          <a:bodyPr wrap="none" rtlCol="0">
            <a:spAutoFit/>
          </a:bodyPr>
          <a:lstStyle/>
          <a:p>
            <a:r>
              <a:rPr lang="en-US" altLang="zh-CN" sz="1687" dirty="0">
                <a:latin typeface="微软雅黑" panose="020B0503020204020204" pitchFamily="34" charset="-122"/>
                <a:ea typeface="微软雅黑" panose="020B0503020204020204" pitchFamily="34" charset="-122"/>
              </a:rPr>
              <a:t>POST COGNTIVE</a:t>
            </a:r>
            <a:endParaRPr lang="zh-CN" altLang="en-US" sz="1687" dirty="0">
              <a:latin typeface="微软雅黑" panose="020B0503020204020204" pitchFamily="34" charset="-122"/>
              <a:ea typeface="微软雅黑" panose="020B0503020204020204" pitchFamily="34" charset="-122"/>
            </a:endParaRPr>
          </a:p>
        </p:txBody>
      </p:sp>
      <p:sp>
        <p:nvSpPr>
          <p:cNvPr id="152" name="TextBox 46"/>
          <p:cNvSpPr txBox="1"/>
          <p:nvPr/>
        </p:nvSpPr>
        <p:spPr>
          <a:xfrm>
            <a:off x="5816749" y="3695605"/>
            <a:ext cx="1647182" cy="351956"/>
          </a:xfrm>
          <a:prstGeom prst="rect">
            <a:avLst/>
          </a:prstGeom>
          <a:noFill/>
        </p:spPr>
        <p:txBody>
          <a:bodyPr wrap="none" rtlCol="0">
            <a:spAutoFit/>
          </a:bodyPr>
          <a:lstStyle/>
          <a:p>
            <a:r>
              <a:rPr lang="en-US" altLang="zh-CN" sz="1687" dirty="0">
                <a:latin typeface="微软雅黑" panose="020B0503020204020204" pitchFamily="34" charset="-122"/>
                <a:ea typeface="微软雅黑" panose="020B0503020204020204" pitchFamily="34" charset="-122"/>
              </a:rPr>
              <a:t>COMPETENCE</a:t>
            </a:r>
            <a:endParaRPr lang="zh-CN" altLang="en-US" sz="1687" dirty="0">
              <a:latin typeface="微软雅黑" panose="020B0503020204020204" pitchFamily="34" charset="-122"/>
              <a:ea typeface="微软雅黑" panose="020B0503020204020204" pitchFamily="34" charset="-122"/>
            </a:endParaRPr>
          </a:p>
        </p:txBody>
      </p:sp>
      <p:sp>
        <p:nvSpPr>
          <p:cNvPr id="153" name="TextBox 47"/>
          <p:cNvSpPr txBox="1"/>
          <p:nvPr/>
        </p:nvSpPr>
        <p:spPr>
          <a:xfrm>
            <a:off x="7855692" y="5171742"/>
            <a:ext cx="1910395" cy="351956"/>
          </a:xfrm>
          <a:prstGeom prst="rect">
            <a:avLst/>
          </a:prstGeom>
          <a:noFill/>
        </p:spPr>
        <p:txBody>
          <a:bodyPr wrap="none" rtlCol="0">
            <a:spAutoFit/>
          </a:bodyPr>
          <a:lstStyle/>
          <a:p>
            <a:r>
              <a:rPr lang="en-US" altLang="zh-CN" sz="1687" dirty="0">
                <a:latin typeface="微软雅黑" panose="020B0503020204020204" pitchFamily="34" charset="-122"/>
                <a:ea typeface="微软雅黑" panose="020B0503020204020204" pitchFamily="34" charset="-122"/>
              </a:rPr>
              <a:t>PROGRAMMING</a:t>
            </a:r>
            <a:endParaRPr lang="zh-CN" altLang="en-US" sz="1687" dirty="0">
              <a:latin typeface="微软雅黑" panose="020B0503020204020204" pitchFamily="34" charset="-122"/>
              <a:ea typeface="微软雅黑" panose="020B0503020204020204" pitchFamily="34" charset="-122"/>
            </a:endParaRPr>
          </a:p>
        </p:txBody>
      </p:sp>
      <p:sp>
        <p:nvSpPr>
          <p:cNvPr id="154" name="TextBox 48"/>
          <p:cNvSpPr txBox="1"/>
          <p:nvPr/>
        </p:nvSpPr>
        <p:spPr>
          <a:xfrm>
            <a:off x="10044191" y="3693442"/>
            <a:ext cx="1624612" cy="351956"/>
          </a:xfrm>
          <a:prstGeom prst="rect">
            <a:avLst/>
          </a:prstGeom>
          <a:noFill/>
        </p:spPr>
        <p:txBody>
          <a:bodyPr wrap="none" rtlCol="0">
            <a:spAutoFit/>
          </a:bodyPr>
          <a:lstStyle/>
          <a:p>
            <a:r>
              <a:rPr lang="en-US" altLang="zh-CN" sz="1687" dirty="0">
                <a:latin typeface="微软雅黑" panose="020B0503020204020204" pitchFamily="34" charset="-122"/>
                <a:ea typeface="微软雅黑" panose="020B0503020204020204" pitchFamily="34" charset="-122"/>
              </a:rPr>
              <a:t>new year Plan</a:t>
            </a:r>
            <a:endParaRPr lang="zh-CN" altLang="en-US" sz="1687"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15653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5000">
                                          <p:cBhvr additive="base">
                                            <p:cTn id="7" dur="20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3000"/>
                                </p:stCondLst>
                                <p:childTnLst>
                                  <p:par>
                                    <p:cTn id="80" presetID="53" presetClass="entr" presetSubtype="16" fill="hold" nodeType="afterEffect">
                                      <p:stCondLst>
                                        <p:cond delay="0"/>
                                      </p:stCondLst>
                                      <p:childTnLst>
                                        <p:set>
                                          <p:cBhvr>
                                            <p:cTn id="81" dur="1" fill="hold">
                                              <p:stCondLst>
                                                <p:cond delay="0"/>
                                              </p:stCondLst>
                                            </p:cTn>
                                            <p:tgtEl>
                                              <p:spTgt spid="74"/>
                                            </p:tgtEl>
                                            <p:attrNameLst>
                                              <p:attrName>style.visibility</p:attrName>
                                            </p:attrNameLst>
                                          </p:cBhvr>
                                          <p:to>
                                            <p:strVal val="visible"/>
                                          </p:to>
                                        </p:set>
                                        <p:anim calcmode="lin" valueType="num">
                                          <p:cBhvr>
                                            <p:cTn id="82" dur="500" fill="hold"/>
                                            <p:tgtEl>
                                              <p:spTgt spid="74"/>
                                            </p:tgtEl>
                                            <p:attrNameLst>
                                              <p:attrName>ppt_w</p:attrName>
                                            </p:attrNameLst>
                                          </p:cBhvr>
                                          <p:tavLst>
                                            <p:tav tm="0">
                                              <p:val>
                                                <p:fltVal val="0"/>
                                              </p:val>
                                            </p:tav>
                                            <p:tav tm="100000">
                                              <p:val>
                                                <p:strVal val="#ppt_w"/>
                                              </p:val>
                                            </p:tav>
                                          </p:tavLst>
                                        </p:anim>
                                        <p:anim calcmode="lin" valueType="num">
                                          <p:cBhvr>
                                            <p:cTn id="83" dur="500" fill="hold"/>
                                            <p:tgtEl>
                                              <p:spTgt spid="74"/>
                                            </p:tgtEl>
                                            <p:attrNameLst>
                                              <p:attrName>ppt_h</p:attrName>
                                            </p:attrNameLst>
                                          </p:cBhvr>
                                          <p:tavLst>
                                            <p:tav tm="0">
                                              <p:val>
                                                <p:fltVal val="0"/>
                                              </p:val>
                                            </p:tav>
                                            <p:tav tm="100000">
                                              <p:val>
                                                <p:strVal val="#ppt_h"/>
                                              </p:val>
                                            </p:tav>
                                          </p:tavLst>
                                        </p:anim>
                                        <p:animEffect transition="in" filter="fade">
                                          <p:cBhvr>
                                            <p:cTn id="84" dur="500"/>
                                            <p:tgtEl>
                                              <p:spTgt spid="74"/>
                                            </p:tgtEl>
                                          </p:cBhvr>
                                        </p:animEffect>
                                      </p:childTnLst>
                                    </p:cTn>
                                  </p:par>
                                </p:childTnLst>
                              </p:cTn>
                            </p:par>
                            <p:par>
                              <p:cTn id="85" fill="hold">
                                <p:stCondLst>
                                  <p:cond delay="3500"/>
                                </p:stCondLst>
                                <p:childTnLst>
                                  <p:par>
                                    <p:cTn id="86" presetID="22" presetClass="entr" presetSubtype="8"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left)">
                                          <p:cBhvr>
                                            <p:cTn id="88" dur="2000"/>
                                            <p:tgtEl>
                                              <p:spTgt spid="69"/>
                                            </p:tgtEl>
                                          </p:cBhvr>
                                        </p:animEffect>
                                      </p:childTnLst>
                                    </p:cTn>
                                  </p:par>
                                  <p:par>
                                    <p:cTn id="89" presetID="53" presetClass="entr" presetSubtype="16" fill="hold" nodeType="withEffect">
                                      <p:stCondLst>
                                        <p:cond delay="300"/>
                                      </p:stCondLst>
                                      <p:childTnLst>
                                        <p:set>
                                          <p:cBhvr>
                                            <p:cTn id="90" dur="1" fill="hold">
                                              <p:stCondLst>
                                                <p:cond delay="0"/>
                                              </p:stCondLst>
                                            </p:cTn>
                                            <p:tgtEl>
                                              <p:spTgt spid="134"/>
                                            </p:tgtEl>
                                            <p:attrNameLst>
                                              <p:attrName>style.visibility</p:attrName>
                                            </p:attrNameLst>
                                          </p:cBhvr>
                                          <p:to>
                                            <p:strVal val="visible"/>
                                          </p:to>
                                        </p:set>
                                        <p:anim calcmode="lin" valueType="num">
                                          <p:cBhvr>
                                            <p:cTn id="91" dur="500" fill="hold"/>
                                            <p:tgtEl>
                                              <p:spTgt spid="134"/>
                                            </p:tgtEl>
                                            <p:attrNameLst>
                                              <p:attrName>ppt_w</p:attrName>
                                            </p:attrNameLst>
                                          </p:cBhvr>
                                          <p:tavLst>
                                            <p:tav tm="0">
                                              <p:val>
                                                <p:fltVal val="0"/>
                                              </p:val>
                                            </p:tav>
                                            <p:tav tm="100000">
                                              <p:val>
                                                <p:strVal val="#ppt_w"/>
                                              </p:val>
                                            </p:tav>
                                          </p:tavLst>
                                        </p:anim>
                                        <p:anim calcmode="lin" valueType="num">
                                          <p:cBhvr>
                                            <p:cTn id="92" dur="500" fill="hold"/>
                                            <p:tgtEl>
                                              <p:spTgt spid="134"/>
                                            </p:tgtEl>
                                            <p:attrNameLst>
                                              <p:attrName>ppt_h</p:attrName>
                                            </p:attrNameLst>
                                          </p:cBhvr>
                                          <p:tavLst>
                                            <p:tav tm="0">
                                              <p:val>
                                                <p:fltVal val="0"/>
                                              </p:val>
                                            </p:tav>
                                            <p:tav tm="100000">
                                              <p:val>
                                                <p:strVal val="#ppt_h"/>
                                              </p:val>
                                            </p:tav>
                                          </p:tavLst>
                                        </p:anim>
                                        <p:animEffect transition="in" filter="fade">
                                          <p:cBhvr>
                                            <p:cTn id="93" dur="500"/>
                                            <p:tgtEl>
                                              <p:spTgt spid="134"/>
                                            </p:tgtEl>
                                          </p:cBhvr>
                                        </p:animEffect>
                                      </p:childTnLst>
                                    </p:cTn>
                                  </p:par>
                                  <p:par>
                                    <p:cTn id="94" presetID="53" presetClass="entr" presetSubtype="16" fill="hold" nodeType="withEffect">
                                      <p:stCondLst>
                                        <p:cond delay="900"/>
                                      </p:stCondLst>
                                      <p:childTnLst>
                                        <p:set>
                                          <p:cBhvr>
                                            <p:cTn id="95" dur="1" fill="hold">
                                              <p:stCondLst>
                                                <p:cond delay="0"/>
                                              </p:stCondLst>
                                            </p:cTn>
                                            <p:tgtEl>
                                              <p:spTgt spid="129"/>
                                            </p:tgtEl>
                                            <p:attrNameLst>
                                              <p:attrName>style.visibility</p:attrName>
                                            </p:attrNameLst>
                                          </p:cBhvr>
                                          <p:to>
                                            <p:strVal val="visible"/>
                                          </p:to>
                                        </p:set>
                                        <p:anim calcmode="lin" valueType="num">
                                          <p:cBhvr>
                                            <p:cTn id="96" dur="500" fill="hold"/>
                                            <p:tgtEl>
                                              <p:spTgt spid="129"/>
                                            </p:tgtEl>
                                            <p:attrNameLst>
                                              <p:attrName>ppt_w</p:attrName>
                                            </p:attrNameLst>
                                          </p:cBhvr>
                                          <p:tavLst>
                                            <p:tav tm="0">
                                              <p:val>
                                                <p:fltVal val="0"/>
                                              </p:val>
                                            </p:tav>
                                            <p:tav tm="100000">
                                              <p:val>
                                                <p:strVal val="#ppt_w"/>
                                              </p:val>
                                            </p:tav>
                                          </p:tavLst>
                                        </p:anim>
                                        <p:anim calcmode="lin" valueType="num">
                                          <p:cBhvr>
                                            <p:cTn id="97" dur="500" fill="hold"/>
                                            <p:tgtEl>
                                              <p:spTgt spid="129"/>
                                            </p:tgtEl>
                                            <p:attrNameLst>
                                              <p:attrName>ppt_h</p:attrName>
                                            </p:attrNameLst>
                                          </p:cBhvr>
                                          <p:tavLst>
                                            <p:tav tm="0">
                                              <p:val>
                                                <p:fltVal val="0"/>
                                              </p:val>
                                            </p:tav>
                                            <p:tav tm="100000">
                                              <p:val>
                                                <p:strVal val="#ppt_h"/>
                                              </p:val>
                                            </p:tav>
                                          </p:tavLst>
                                        </p:anim>
                                        <p:animEffect transition="in" filter="fade">
                                          <p:cBhvr>
                                            <p:cTn id="98" dur="500"/>
                                            <p:tgtEl>
                                              <p:spTgt spid="129"/>
                                            </p:tgtEl>
                                          </p:cBhvr>
                                        </p:animEffect>
                                      </p:childTnLst>
                                    </p:cTn>
                                  </p:par>
                                  <p:par>
                                    <p:cTn id="99" presetID="53" presetClass="entr" presetSubtype="16" fill="hold" nodeType="withEffect">
                                      <p:stCondLst>
                                        <p:cond delay="14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500" fill="hold"/>
                                            <p:tgtEl>
                                              <p:spTgt spid="139"/>
                                            </p:tgtEl>
                                            <p:attrNameLst>
                                              <p:attrName>ppt_w</p:attrName>
                                            </p:attrNameLst>
                                          </p:cBhvr>
                                          <p:tavLst>
                                            <p:tav tm="0">
                                              <p:val>
                                                <p:fltVal val="0"/>
                                              </p:val>
                                            </p:tav>
                                            <p:tav tm="100000">
                                              <p:val>
                                                <p:strVal val="#ppt_w"/>
                                              </p:val>
                                            </p:tav>
                                          </p:tavLst>
                                        </p:anim>
                                        <p:anim calcmode="lin" valueType="num">
                                          <p:cBhvr>
                                            <p:cTn id="102" dur="500" fill="hold"/>
                                            <p:tgtEl>
                                              <p:spTgt spid="139"/>
                                            </p:tgtEl>
                                            <p:attrNameLst>
                                              <p:attrName>ppt_h</p:attrName>
                                            </p:attrNameLst>
                                          </p:cBhvr>
                                          <p:tavLst>
                                            <p:tav tm="0">
                                              <p:val>
                                                <p:fltVal val="0"/>
                                              </p:val>
                                            </p:tav>
                                            <p:tav tm="100000">
                                              <p:val>
                                                <p:strVal val="#ppt_h"/>
                                              </p:val>
                                            </p:tav>
                                          </p:tavLst>
                                        </p:anim>
                                        <p:animEffect transition="in" filter="fade">
                                          <p:cBhvr>
                                            <p:cTn id="103" dur="500"/>
                                            <p:tgtEl>
                                              <p:spTgt spid="139"/>
                                            </p:tgtEl>
                                          </p:cBhvr>
                                        </p:animEffect>
                                      </p:childTnLst>
                                    </p:cTn>
                                  </p:par>
                                  <p:par>
                                    <p:cTn id="104" presetID="42" presetClass="entr" presetSubtype="0" fill="hold" grpId="0" nodeType="withEffect">
                                      <p:stCondLst>
                                        <p:cond delay="0"/>
                                      </p:stCondLst>
                                      <p:childTnLst>
                                        <p:set>
                                          <p:cBhvr>
                                            <p:cTn id="105" dur="1" fill="hold">
                                              <p:stCondLst>
                                                <p:cond delay="0"/>
                                              </p:stCondLst>
                                            </p:cTn>
                                            <p:tgtEl>
                                              <p:spTgt spid="70"/>
                                            </p:tgtEl>
                                            <p:attrNameLst>
                                              <p:attrName>style.visibility</p:attrName>
                                            </p:attrNameLst>
                                          </p:cBhvr>
                                          <p:to>
                                            <p:strVal val="visible"/>
                                          </p:to>
                                        </p:set>
                                        <p:animEffect transition="in" filter="fade">
                                          <p:cBhvr>
                                            <p:cTn id="106" dur="1000"/>
                                            <p:tgtEl>
                                              <p:spTgt spid="70"/>
                                            </p:tgtEl>
                                          </p:cBhvr>
                                        </p:animEffect>
                                        <p:anim calcmode="lin" valueType="num">
                                          <p:cBhvr>
                                            <p:cTn id="107" dur="1000" fill="hold"/>
                                            <p:tgtEl>
                                              <p:spTgt spid="70"/>
                                            </p:tgtEl>
                                            <p:attrNameLst>
                                              <p:attrName>ppt_x</p:attrName>
                                            </p:attrNameLst>
                                          </p:cBhvr>
                                          <p:tavLst>
                                            <p:tav tm="0">
                                              <p:val>
                                                <p:strVal val="#ppt_x"/>
                                              </p:val>
                                            </p:tav>
                                            <p:tav tm="100000">
                                              <p:val>
                                                <p:strVal val="#ppt_x"/>
                                              </p:val>
                                            </p:tav>
                                          </p:tavLst>
                                        </p:anim>
                                        <p:anim calcmode="lin" valueType="num">
                                          <p:cBhvr>
                                            <p:cTn id="108" dur="1000" fill="hold"/>
                                            <p:tgtEl>
                                              <p:spTgt spid="70"/>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800"/>
                                      </p:stCondLst>
                                      <p:childTnLst>
                                        <p:set>
                                          <p:cBhvr>
                                            <p:cTn id="110" dur="1" fill="hold">
                                              <p:stCondLst>
                                                <p:cond delay="0"/>
                                              </p:stCondLst>
                                            </p:cTn>
                                            <p:tgtEl>
                                              <p:spTgt spid="71"/>
                                            </p:tgtEl>
                                            <p:attrNameLst>
                                              <p:attrName>style.visibility</p:attrName>
                                            </p:attrNameLst>
                                          </p:cBhvr>
                                          <p:to>
                                            <p:strVal val="visible"/>
                                          </p:to>
                                        </p:set>
                                        <p:animEffect transition="in" filter="fade">
                                          <p:cBhvr>
                                            <p:cTn id="111" dur="1000"/>
                                            <p:tgtEl>
                                              <p:spTgt spid="71"/>
                                            </p:tgtEl>
                                          </p:cBhvr>
                                        </p:animEffect>
                                        <p:anim calcmode="lin" valueType="num">
                                          <p:cBhvr>
                                            <p:cTn id="112" dur="1000" fill="hold"/>
                                            <p:tgtEl>
                                              <p:spTgt spid="71"/>
                                            </p:tgtEl>
                                            <p:attrNameLst>
                                              <p:attrName>ppt_x</p:attrName>
                                            </p:attrNameLst>
                                          </p:cBhvr>
                                          <p:tavLst>
                                            <p:tav tm="0">
                                              <p:val>
                                                <p:strVal val="#ppt_x"/>
                                              </p:val>
                                            </p:tav>
                                            <p:tav tm="100000">
                                              <p:val>
                                                <p:strVal val="#ppt_x"/>
                                              </p:val>
                                            </p:tav>
                                          </p:tavLst>
                                        </p:anim>
                                        <p:anim calcmode="lin" valueType="num">
                                          <p:cBhvr>
                                            <p:cTn id="113" dur="1000" fill="hold"/>
                                            <p:tgtEl>
                                              <p:spTgt spid="7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1400"/>
                                      </p:stCondLst>
                                      <p:childTnLst>
                                        <p:set>
                                          <p:cBhvr>
                                            <p:cTn id="115" dur="1" fill="hold">
                                              <p:stCondLst>
                                                <p:cond delay="0"/>
                                              </p:stCondLst>
                                            </p:cTn>
                                            <p:tgtEl>
                                              <p:spTgt spid="72"/>
                                            </p:tgtEl>
                                            <p:attrNameLst>
                                              <p:attrName>style.visibility</p:attrName>
                                            </p:attrNameLst>
                                          </p:cBhvr>
                                          <p:to>
                                            <p:strVal val="visible"/>
                                          </p:to>
                                        </p:set>
                                        <p:animEffect transition="in" filter="fade">
                                          <p:cBhvr>
                                            <p:cTn id="116" dur="1000"/>
                                            <p:tgtEl>
                                              <p:spTgt spid="72"/>
                                            </p:tgtEl>
                                          </p:cBhvr>
                                        </p:animEffect>
                                        <p:anim calcmode="lin" valueType="num">
                                          <p:cBhvr>
                                            <p:cTn id="117" dur="1000" fill="hold"/>
                                            <p:tgtEl>
                                              <p:spTgt spid="72"/>
                                            </p:tgtEl>
                                            <p:attrNameLst>
                                              <p:attrName>ppt_x</p:attrName>
                                            </p:attrNameLst>
                                          </p:cBhvr>
                                          <p:tavLst>
                                            <p:tav tm="0">
                                              <p:val>
                                                <p:strVal val="#ppt_x"/>
                                              </p:val>
                                            </p:tav>
                                            <p:tav tm="100000">
                                              <p:val>
                                                <p:strVal val="#ppt_x"/>
                                              </p:val>
                                            </p:tav>
                                          </p:tavLst>
                                        </p:anim>
                                        <p:anim calcmode="lin" valueType="num">
                                          <p:cBhvr>
                                            <p:cTn id="118" dur="1000" fill="hold"/>
                                            <p:tgtEl>
                                              <p:spTgt spid="7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1900"/>
                                      </p:stCondLst>
                                      <p:childTnLst>
                                        <p:set>
                                          <p:cBhvr>
                                            <p:cTn id="120" dur="1" fill="hold">
                                              <p:stCondLst>
                                                <p:cond delay="0"/>
                                              </p:stCondLst>
                                            </p:cTn>
                                            <p:tgtEl>
                                              <p:spTgt spid="73"/>
                                            </p:tgtEl>
                                            <p:attrNameLst>
                                              <p:attrName>style.visibility</p:attrName>
                                            </p:attrNameLst>
                                          </p:cBhvr>
                                          <p:to>
                                            <p:strVal val="visible"/>
                                          </p:to>
                                        </p:set>
                                        <p:animEffect transition="in" filter="fade">
                                          <p:cBhvr>
                                            <p:cTn id="121" dur="1000"/>
                                            <p:tgtEl>
                                              <p:spTgt spid="73"/>
                                            </p:tgtEl>
                                          </p:cBhvr>
                                        </p:animEffect>
                                        <p:anim calcmode="lin" valueType="num">
                                          <p:cBhvr>
                                            <p:cTn id="122" dur="1000" fill="hold"/>
                                            <p:tgtEl>
                                              <p:spTgt spid="73"/>
                                            </p:tgtEl>
                                            <p:attrNameLst>
                                              <p:attrName>ppt_x</p:attrName>
                                            </p:attrNameLst>
                                          </p:cBhvr>
                                          <p:tavLst>
                                            <p:tav tm="0">
                                              <p:val>
                                                <p:strVal val="#ppt_x"/>
                                              </p:val>
                                            </p:tav>
                                            <p:tav tm="100000">
                                              <p:val>
                                                <p:strVal val="#ppt_x"/>
                                              </p:val>
                                            </p:tav>
                                          </p:tavLst>
                                        </p:anim>
                                        <p:anim calcmode="lin" valueType="num">
                                          <p:cBhvr>
                                            <p:cTn id="123" dur="1000" fill="hold"/>
                                            <p:tgtEl>
                                              <p:spTgt spid="73"/>
                                            </p:tgtEl>
                                            <p:attrNameLst>
                                              <p:attrName>ppt_y</p:attrName>
                                            </p:attrNameLst>
                                          </p:cBhvr>
                                          <p:tavLst>
                                            <p:tav tm="0">
                                              <p:val>
                                                <p:strVal val="#ppt_y-.1"/>
                                              </p:val>
                                            </p:tav>
                                            <p:tav tm="100000">
                                              <p:val>
                                                <p:strVal val="#ppt_y"/>
                                              </p:val>
                                            </p:tav>
                                          </p:tavLst>
                                        </p:anim>
                                      </p:childTnLst>
                                    </p:cTn>
                                  </p:par>
                                  <p:par>
                                    <p:cTn id="124" presetID="53" presetClass="entr" presetSubtype="16" fill="hold" nodeType="withEffect">
                                      <p:stCondLst>
                                        <p:cond delay="1400"/>
                                      </p:stCondLst>
                                      <p:childTnLst>
                                        <p:set>
                                          <p:cBhvr>
                                            <p:cTn id="125" dur="1" fill="hold">
                                              <p:stCondLst>
                                                <p:cond delay="0"/>
                                              </p:stCondLst>
                                            </p:cTn>
                                            <p:tgtEl>
                                              <p:spTgt spid="144"/>
                                            </p:tgtEl>
                                            <p:attrNameLst>
                                              <p:attrName>style.visibility</p:attrName>
                                            </p:attrNameLst>
                                          </p:cBhvr>
                                          <p:to>
                                            <p:strVal val="visible"/>
                                          </p:to>
                                        </p:set>
                                        <p:anim calcmode="lin" valueType="num">
                                          <p:cBhvr>
                                            <p:cTn id="126" dur="500" fill="hold"/>
                                            <p:tgtEl>
                                              <p:spTgt spid="144"/>
                                            </p:tgtEl>
                                            <p:attrNameLst>
                                              <p:attrName>ppt_w</p:attrName>
                                            </p:attrNameLst>
                                          </p:cBhvr>
                                          <p:tavLst>
                                            <p:tav tm="0">
                                              <p:val>
                                                <p:fltVal val="0"/>
                                              </p:val>
                                            </p:tav>
                                            <p:tav tm="100000">
                                              <p:val>
                                                <p:strVal val="#ppt_w"/>
                                              </p:val>
                                            </p:tav>
                                          </p:tavLst>
                                        </p:anim>
                                        <p:anim calcmode="lin" valueType="num">
                                          <p:cBhvr>
                                            <p:cTn id="127" dur="500" fill="hold"/>
                                            <p:tgtEl>
                                              <p:spTgt spid="144"/>
                                            </p:tgtEl>
                                            <p:attrNameLst>
                                              <p:attrName>ppt_h</p:attrName>
                                            </p:attrNameLst>
                                          </p:cBhvr>
                                          <p:tavLst>
                                            <p:tav tm="0">
                                              <p:val>
                                                <p:fltVal val="0"/>
                                              </p:val>
                                            </p:tav>
                                            <p:tav tm="100000">
                                              <p:val>
                                                <p:strVal val="#ppt_h"/>
                                              </p:val>
                                            </p:tav>
                                          </p:tavLst>
                                        </p:anim>
                                        <p:animEffect transition="in" filter="fade">
                                          <p:cBhvr>
                                            <p:cTn id="128" dur="500"/>
                                            <p:tgtEl>
                                              <p:spTgt spid="144"/>
                                            </p:tgtEl>
                                          </p:cBhvr>
                                        </p:animEffect>
                                      </p:childTnLst>
                                    </p:cTn>
                                  </p:par>
                                  <p:par>
                                    <p:cTn id="129" presetID="47" presetClass="entr" presetSubtype="0" fill="hold" grpId="0" nodeType="withEffect">
                                      <p:stCondLst>
                                        <p:cond delay="1900"/>
                                      </p:stCondLst>
                                      <p:childTnLst>
                                        <p:set>
                                          <p:cBhvr>
                                            <p:cTn id="130" dur="1" fill="hold">
                                              <p:stCondLst>
                                                <p:cond delay="0"/>
                                              </p:stCondLst>
                                            </p:cTn>
                                            <p:tgtEl>
                                              <p:spTgt spid="149"/>
                                            </p:tgtEl>
                                            <p:attrNameLst>
                                              <p:attrName>style.visibility</p:attrName>
                                            </p:attrNameLst>
                                          </p:cBhvr>
                                          <p:to>
                                            <p:strVal val="visible"/>
                                          </p:to>
                                        </p:set>
                                        <p:animEffect transition="in" filter="fade">
                                          <p:cBhvr>
                                            <p:cTn id="131" dur="1000"/>
                                            <p:tgtEl>
                                              <p:spTgt spid="149"/>
                                            </p:tgtEl>
                                          </p:cBhvr>
                                        </p:animEffect>
                                        <p:anim calcmode="lin" valueType="num">
                                          <p:cBhvr>
                                            <p:cTn id="132" dur="1000" fill="hold"/>
                                            <p:tgtEl>
                                              <p:spTgt spid="149"/>
                                            </p:tgtEl>
                                            <p:attrNameLst>
                                              <p:attrName>ppt_x</p:attrName>
                                            </p:attrNameLst>
                                          </p:cBhvr>
                                          <p:tavLst>
                                            <p:tav tm="0">
                                              <p:val>
                                                <p:strVal val="#ppt_x"/>
                                              </p:val>
                                            </p:tav>
                                            <p:tav tm="100000">
                                              <p:val>
                                                <p:strVal val="#ppt_x"/>
                                              </p:val>
                                            </p:tav>
                                          </p:tavLst>
                                        </p:anim>
                                        <p:anim calcmode="lin" valueType="num">
                                          <p:cBhvr>
                                            <p:cTn id="133" dur="1000" fill="hold"/>
                                            <p:tgtEl>
                                              <p:spTgt spid="149"/>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150"/>
                                            </p:tgtEl>
                                            <p:attrNameLst>
                                              <p:attrName>style.visibility</p:attrName>
                                            </p:attrNameLst>
                                          </p:cBhvr>
                                          <p:to>
                                            <p:strVal val="visible"/>
                                          </p:to>
                                        </p:set>
                                        <p:animEffect transition="in" filter="fade">
                                          <p:cBhvr>
                                            <p:cTn id="136" dur="1000"/>
                                            <p:tgtEl>
                                              <p:spTgt spid="150"/>
                                            </p:tgtEl>
                                          </p:cBhvr>
                                        </p:animEffect>
                                        <p:anim calcmode="lin" valueType="num">
                                          <p:cBhvr>
                                            <p:cTn id="137" dur="1000" fill="hold"/>
                                            <p:tgtEl>
                                              <p:spTgt spid="150"/>
                                            </p:tgtEl>
                                            <p:attrNameLst>
                                              <p:attrName>ppt_x</p:attrName>
                                            </p:attrNameLst>
                                          </p:cBhvr>
                                          <p:tavLst>
                                            <p:tav tm="0">
                                              <p:val>
                                                <p:strVal val="#ppt_x"/>
                                              </p:val>
                                            </p:tav>
                                            <p:tav tm="100000">
                                              <p:val>
                                                <p:strVal val="#ppt_x"/>
                                              </p:val>
                                            </p:tav>
                                          </p:tavLst>
                                        </p:anim>
                                        <p:anim calcmode="lin" valueType="num">
                                          <p:cBhvr>
                                            <p:cTn id="138" dur="1000" fill="hold"/>
                                            <p:tgtEl>
                                              <p:spTgt spid="150"/>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800"/>
                                      </p:stCondLst>
                                      <p:childTnLst>
                                        <p:set>
                                          <p:cBhvr>
                                            <p:cTn id="140" dur="1" fill="hold">
                                              <p:stCondLst>
                                                <p:cond delay="0"/>
                                              </p:stCondLst>
                                            </p:cTn>
                                            <p:tgtEl>
                                              <p:spTgt spid="151"/>
                                            </p:tgtEl>
                                            <p:attrNameLst>
                                              <p:attrName>style.visibility</p:attrName>
                                            </p:attrNameLst>
                                          </p:cBhvr>
                                          <p:to>
                                            <p:strVal val="visible"/>
                                          </p:to>
                                        </p:set>
                                        <p:animEffect transition="in" filter="fade">
                                          <p:cBhvr>
                                            <p:cTn id="141" dur="1000"/>
                                            <p:tgtEl>
                                              <p:spTgt spid="151"/>
                                            </p:tgtEl>
                                          </p:cBhvr>
                                        </p:animEffect>
                                        <p:anim calcmode="lin" valueType="num">
                                          <p:cBhvr>
                                            <p:cTn id="142" dur="1000" fill="hold"/>
                                            <p:tgtEl>
                                              <p:spTgt spid="151"/>
                                            </p:tgtEl>
                                            <p:attrNameLst>
                                              <p:attrName>ppt_x</p:attrName>
                                            </p:attrNameLst>
                                          </p:cBhvr>
                                          <p:tavLst>
                                            <p:tav tm="0">
                                              <p:val>
                                                <p:strVal val="#ppt_x"/>
                                              </p:val>
                                            </p:tav>
                                            <p:tav tm="100000">
                                              <p:val>
                                                <p:strVal val="#ppt_x"/>
                                              </p:val>
                                            </p:tav>
                                          </p:tavLst>
                                        </p:anim>
                                        <p:anim calcmode="lin" valueType="num">
                                          <p:cBhvr>
                                            <p:cTn id="143" dur="1000" fill="hold"/>
                                            <p:tgtEl>
                                              <p:spTgt spid="151"/>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1400"/>
                                      </p:stCondLst>
                                      <p:childTnLst>
                                        <p:set>
                                          <p:cBhvr>
                                            <p:cTn id="145" dur="1" fill="hold">
                                              <p:stCondLst>
                                                <p:cond delay="0"/>
                                              </p:stCondLst>
                                            </p:cTn>
                                            <p:tgtEl>
                                              <p:spTgt spid="152"/>
                                            </p:tgtEl>
                                            <p:attrNameLst>
                                              <p:attrName>style.visibility</p:attrName>
                                            </p:attrNameLst>
                                          </p:cBhvr>
                                          <p:to>
                                            <p:strVal val="visible"/>
                                          </p:to>
                                        </p:set>
                                        <p:animEffect transition="in" filter="fade">
                                          <p:cBhvr>
                                            <p:cTn id="146" dur="1000"/>
                                            <p:tgtEl>
                                              <p:spTgt spid="152"/>
                                            </p:tgtEl>
                                          </p:cBhvr>
                                        </p:animEffect>
                                        <p:anim calcmode="lin" valueType="num">
                                          <p:cBhvr>
                                            <p:cTn id="147" dur="1000" fill="hold"/>
                                            <p:tgtEl>
                                              <p:spTgt spid="152"/>
                                            </p:tgtEl>
                                            <p:attrNameLst>
                                              <p:attrName>ppt_x</p:attrName>
                                            </p:attrNameLst>
                                          </p:cBhvr>
                                          <p:tavLst>
                                            <p:tav tm="0">
                                              <p:val>
                                                <p:strVal val="#ppt_x"/>
                                              </p:val>
                                            </p:tav>
                                            <p:tav tm="100000">
                                              <p:val>
                                                <p:strVal val="#ppt_x"/>
                                              </p:val>
                                            </p:tav>
                                          </p:tavLst>
                                        </p:anim>
                                        <p:anim calcmode="lin" valueType="num">
                                          <p:cBhvr>
                                            <p:cTn id="148" dur="1000" fill="hold"/>
                                            <p:tgtEl>
                                              <p:spTgt spid="152"/>
                                            </p:tgtEl>
                                            <p:attrNameLst>
                                              <p:attrName>ppt_y</p:attrName>
                                            </p:attrNameLst>
                                          </p:cBhvr>
                                          <p:tavLst>
                                            <p:tav tm="0">
                                              <p:val>
                                                <p:strVal val="#ppt_y+.1"/>
                                              </p:val>
                                            </p:tav>
                                            <p:tav tm="100000">
                                              <p:val>
                                                <p:strVal val="#ppt_y"/>
                                              </p:val>
                                            </p:tav>
                                          </p:tavLst>
                                        </p:anim>
                                      </p:childTnLst>
                                    </p:cTn>
                                  </p:par>
                                  <p:par>
                                    <p:cTn id="149" presetID="47" presetClass="entr" presetSubtype="0" fill="hold" grpId="0" nodeType="withEffect">
                                      <p:stCondLst>
                                        <p:cond delay="1900"/>
                                      </p:stCondLst>
                                      <p:childTnLst>
                                        <p:set>
                                          <p:cBhvr>
                                            <p:cTn id="150" dur="1" fill="hold">
                                              <p:stCondLst>
                                                <p:cond delay="0"/>
                                              </p:stCondLst>
                                            </p:cTn>
                                            <p:tgtEl>
                                              <p:spTgt spid="153"/>
                                            </p:tgtEl>
                                            <p:attrNameLst>
                                              <p:attrName>style.visibility</p:attrName>
                                            </p:attrNameLst>
                                          </p:cBhvr>
                                          <p:to>
                                            <p:strVal val="visible"/>
                                          </p:to>
                                        </p:set>
                                        <p:animEffect transition="in" filter="fade">
                                          <p:cBhvr>
                                            <p:cTn id="151" dur="1000"/>
                                            <p:tgtEl>
                                              <p:spTgt spid="153"/>
                                            </p:tgtEl>
                                          </p:cBhvr>
                                        </p:animEffect>
                                        <p:anim calcmode="lin" valueType="num">
                                          <p:cBhvr>
                                            <p:cTn id="152" dur="1000" fill="hold"/>
                                            <p:tgtEl>
                                              <p:spTgt spid="153"/>
                                            </p:tgtEl>
                                            <p:attrNameLst>
                                              <p:attrName>ppt_x</p:attrName>
                                            </p:attrNameLst>
                                          </p:cBhvr>
                                          <p:tavLst>
                                            <p:tav tm="0">
                                              <p:val>
                                                <p:strVal val="#ppt_x"/>
                                              </p:val>
                                            </p:tav>
                                            <p:tav tm="100000">
                                              <p:val>
                                                <p:strVal val="#ppt_x"/>
                                              </p:val>
                                            </p:tav>
                                          </p:tavLst>
                                        </p:anim>
                                        <p:anim calcmode="lin" valueType="num">
                                          <p:cBhvr>
                                            <p:cTn id="153" dur="1000" fill="hold"/>
                                            <p:tgtEl>
                                              <p:spTgt spid="153"/>
                                            </p:tgtEl>
                                            <p:attrNameLst>
                                              <p:attrName>ppt_y</p:attrName>
                                            </p:attrNameLst>
                                          </p:cBhvr>
                                          <p:tavLst>
                                            <p:tav tm="0">
                                              <p:val>
                                                <p:strVal val="#ppt_y-.1"/>
                                              </p:val>
                                            </p:tav>
                                            <p:tav tm="100000">
                                              <p:val>
                                                <p:strVal val="#ppt_y"/>
                                              </p:val>
                                            </p:tav>
                                          </p:tavLst>
                                        </p:anim>
                                      </p:childTnLst>
                                    </p:cTn>
                                  </p:par>
                                  <p:par>
                                    <p:cTn id="154" presetID="47" presetClass="entr" presetSubtype="0" fill="hold" grpId="0" nodeType="withEffect">
                                      <p:stCondLst>
                                        <p:cond delay="1900"/>
                                      </p:stCondLst>
                                      <p:childTnLst>
                                        <p:set>
                                          <p:cBhvr>
                                            <p:cTn id="155" dur="1" fill="hold">
                                              <p:stCondLst>
                                                <p:cond delay="0"/>
                                              </p:stCondLst>
                                            </p:cTn>
                                            <p:tgtEl>
                                              <p:spTgt spid="154"/>
                                            </p:tgtEl>
                                            <p:attrNameLst>
                                              <p:attrName>style.visibility</p:attrName>
                                            </p:attrNameLst>
                                          </p:cBhvr>
                                          <p:to>
                                            <p:strVal val="visible"/>
                                          </p:to>
                                        </p:set>
                                        <p:animEffect transition="in" filter="fade">
                                          <p:cBhvr>
                                            <p:cTn id="156" dur="1000"/>
                                            <p:tgtEl>
                                              <p:spTgt spid="154"/>
                                            </p:tgtEl>
                                          </p:cBhvr>
                                        </p:animEffect>
                                        <p:anim calcmode="lin" valueType="num">
                                          <p:cBhvr>
                                            <p:cTn id="157" dur="1000" fill="hold"/>
                                            <p:tgtEl>
                                              <p:spTgt spid="154"/>
                                            </p:tgtEl>
                                            <p:attrNameLst>
                                              <p:attrName>ppt_x</p:attrName>
                                            </p:attrNameLst>
                                          </p:cBhvr>
                                          <p:tavLst>
                                            <p:tav tm="0">
                                              <p:val>
                                                <p:strVal val="#ppt_x"/>
                                              </p:val>
                                            </p:tav>
                                            <p:tav tm="100000">
                                              <p:val>
                                                <p:strVal val="#ppt_x"/>
                                              </p:val>
                                            </p:tav>
                                          </p:tavLst>
                                        </p:anim>
                                        <p:anim calcmode="lin" valueType="num">
                                          <p:cBhvr>
                                            <p:cTn id="158" dur="1000" fill="hold"/>
                                            <p:tgtEl>
                                              <p:spTgt spid="154"/>
                                            </p:tgtEl>
                                            <p:attrNameLst>
                                              <p:attrName>ppt_y</p:attrName>
                                            </p:attrNameLst>
                                          </p:cBhvr>
                                          <p:tavLst>
                                            <p:tav tm="0">
                                              <p:val>
                                                <p:strVal val="#ppt_y-.1"/>
                                              </p:val>
                                            </p:tav>
                                            <p:tav tm="100000">
                                              <p:val>
                                                <p:strVal val="#ppt_y"/>
                                              </p:val>
                                            </p:tav>
                                          </p:tavLst>
                                        </p:anim>
                                      </p:childTnLst>
                                    </p:cTn>
                                  </p:par>
                                </p:childTnLst>
                              </p:cTn>
                            </p:par>
                            <p:par>
                              <p:cTn id="159" fill="hold">
                                <p:stCondLst>
                                  <p:cond delay="6400"/>
                                </p:stCondLst>
                                <p:childTnLst>
                                  <p:par>
                                    <p:cTn id="160" presetID="10" presetClass="entr" presetSubtype="0" fill="hold" grpId="0" nodeType="afterEffect">
                                      <p:stCondLst>
                                        <p:cond delay="0"/>
                                      </p:stCondLst>
                                      <p:childTnLst>
                                        <p:set>
                                          <p:cBhvr>
                                            <p:cTn id="161" dur="1" fill="hold">
                                              <p:stCondLst>
                                                <p:cond delay="0"/>
                                              </p:stCondLst>
                                            </p:cTn>
                                            <p:tgtEl>
                                              <p:spTgt spid="126"/>
                                            </p:tgtEl>
                                            <p:attrNameLst>
                                              <p:attrName>style.visibility</p:attrName>
                                            </p:attrNameLst>
                                          </p:cBhvr>
                                          <p:to>
                                            <p:strVal val="visible"/>
                                          </p:to>
                                        </p:set>
                                        <p:animEffect transition="in" filter="fade">
                                          <p:cBhvr>
                                            <p:cTn id="16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1" grpId="0"/>
          <p:bldP spid="22" grpId="0"/>
          <p:bldP spid="126" grpId="0"/>
          <p:bldP spid="69" grpId="0" animBg="1"/>
          <p:bldP spid="70" grpId="0"/>
          <p:bldP spid="71" grpId="0"/>
          <p:bldP spid="72" grpId="0"/>
          <p:bldP spid="73" grpId="0"/>
          <p:bldP spid="149" grpId="0"/>
          <p:bldP spid="150" grpId="0"/>
          <p:bldP spid="151" grpId="0"/>
          <p:bldP spid="152" grpId="0"/>
          <p:bldP spid="153" grpId="0"/>
          <p:bldP spid="1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 fill="hold"/>
                                            <p:tgtEl>
                                              <p:spTgt spid="18"/>
                                            </p:tgtEl>
                                            <p:attrNameLst>
                                              <p:attrName>ppt_x</p:attrName>
                                            </p:attrNameLst>
                                          </p:cBhvr>
                                          <p:tavLst>
                                            <p:tav tm="0">
                                              <p:val>
                                                <p:strVal val="#ppt_x"/>
                                              </p:val>
                                            </p:tav>
                                            <p:tav tm="100000">
                                              <p:val>
                                                <p:strVal val="#ppt_x"/>
                                              </p:val>
                                            </p:tav>
                                          </p:tavLst>
                                        </p:anim>
                                        <p:anim calcmode="lin" valueType="num">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3000"/>
                                </p:stCondLst>
                                <p:childTnLst>
                                  <p:par>
                                    <p:cTn id="80" presetID="53" presetClass="entr" presetSubtype="16" fill="hold" nodeType="afterEffect">
                                      <p:stCondLst>
                                        <p:cond delay="0"/>
                                      </p:stCondLst>
                                      <p:childTnLst>
                                        <p:set>
                                          <p:cBhvr>
                                            <p:cTn id="81" dur="1" fill="hold">
                                              <p:stCondLst>
                                                <p:cond delay="0"/>
                                              </p:stCondLst>
                                            </p:cTn>
                                            <p:tgtEl>
                                              <p:spTgt spid="74"/>
                                            </p:tgtEl>
                                            <p:attrNameLst>
                                              <p:attrName>style.visibility</p:attrName>
                                            </p:attrNameLst>
                                          </p:cBhvr>
                                          <p:to>
                                            <p:strVal val="visible"/>
                                          </p:to>
                                        </p:set>
                                        <p:anim calcmode="lin" valueType="num">
                                          <p:cBhvr>
                                            <p:cTn id="82" dur="500" fill="hold"/>
                                            <p:tgtEl>
                                              <p:spTgt spid="74"/>
                                            </p:tgtEl>
                                            <p:attrNameLst>
                                              <p:attrName>ppt_w</p:attrName>
                                            </p:attrNameLst>
                                          </p:cBhvr>
                                          <p:tavLst>
                                            <p:tav tm="0">
                                              <p:val>
                                                <p:fltVal val="0"/>
                                              </p:val>
                                            </p:tav>
                                            <p:tav tm="100000">
                                              <p:val>
                                                <p:strVal val="#ppt_w"/>
                                              </p:val>
                                            </p:tav>
                                          </p:tavLst>
                                        </p:anim>
                                        <p:anim calcmode="lin" valueType="num">
                                          <p:cBhvr>
                                            <p:cTn id="83" dur="500" fill="hold"/>
                                            <p:tgtEl>
                                              <p:spTgt spid="74"/>
                                            </p:tgtEl>
                                            <p:attrNameLst>
                                              <p:attrName>ppt_h</p:attrName>
                                            </p:attrNameLst>
                                          </p:cBhvr>
                                          <p:tavLst>
                                            <p:tav tm="0">
                                              <p:val>
                                                <p:fltVal val="0"/>
                                              </p:val>
                                            </p:tav>
                                            <p:tav tm="100000">
                                              <p:val>
                                                <p:strVal val="#ppt_h"/>
                                              </p:val>
                                            </p:tav>
                                          </p:tavLst>
                                        </p:anim>
                                        <p:animEffect transition="in" filter="fade">
                                          <p:cBhvr>
                                            <p:cTn id="84" dur="500"/>
                                            <p:tgtEl>
                                              <p:spTgt spid="74"/>
                                            </p:tgtEl>
                                          </p:cBhvr>
                                        </p:animEffect>
                                      </p:childTnLst>
                                    </p:cTn>
                                  </p:par>
                                </p:childTnLst>
                              </p:cTn>
                            </p:par>
                            <p:par>
                              <p:cTn id="85" fill="hold">
                                <p:stCondLst>
                                  <p:cond delay="3500"/>
                                </p:stCondLst>
                                <p:childTnLst>
                                  <p:par>
                                    <p:cTn id="86" presetID="22" presetClass="entr" presetSubtype="8"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left)">
                                          <p:cBhvr>
                                            <p:cTn id="88" dur="2000"/>
                                            <p:tgtEl>
                                              <p:spTgt spid="69"/>
                                            </p:tgtEl>
                                          </p:cBhvr>
                                        </p:animEffect>
                                      </p:childTnLst>
                                    </p:cTn>
                                  </p:par>
                                  <p:par>
                                    <p:cTn id="89" presetID="53" presetClass="entr" presetSubtype="16" fill="hold" nodeType="withEffect">
                                      <p:stCondLst>
                                        <p:cond delay="300"/>
                                      </p:stCondLst>
                                      <p:childTnLst>
                                        <p:set>
                                          <p:cBhvr>
                                            <p:cTn id="90" dur="1" fill="hold">
                                              <p:stCondLst>
                                                <p:cond delay="0"/>
                                              </p:stCondLst>
                                            </p:cTn>
                                            <p:tgtEl>
                                              <p:spTgt spid="134"/>
                                            </p:tgtEl>
                                            <p:attrNameLst>
                                              <p:attrName>style.visibility</p:attrName>
                                            </p:attrNameLst>
                                          </p:cBhvr>
                                          <p:to>
                                            <p:strVal val="visible"/>
                                          </p:to>
                                        </p:set>
                                        <p:anim calcmode="lin" valueType="num">
                                          <p:cBhvr>
                                            <p:cTn id="91" dur="500" fill="hold"/>
                                            <p:tgtEl>
                                              <p:spTgt spid="134"/>
                                            </p:tgtEl>
                                            <p:attrNameLst>
                                              <p:attrName>ppt_w</p:attrName>
                                            </p:attrNameLst>
                                          </p:cBhvr>
                                          <p:tavLst>
                                            <p:tav tm="0">
                                              <p:val>
                                                <p:fltVal val="0"/>
                                              </p:val>
                                            </p:tav>
                                            <p:tav tm="100000">
                                              <p:val>
                                                <p:strVal val="#ppt_w"/>
                                              </p:val>
                                            </p:tav>
                                          </p:tavLst>
                                        </p:anim>
                                        <p:anim calcmode="lin" valueType="num">
                                          <p:cBhvr>
                                            <p:cTn id="92" dur="500" fill="hold"/>
                                            <p:tgtEl>
                                              <p:spTgt spid="134"/>
                                            </p:tgtEl>
                                            <p:attrNameLst>
                                              <p:attrName>ppt_h</p:attrName>
                                            </p:attrNameLst>
                                          </p:cBhvr>
                                          <p:tavLst>
                                            <p:tav tm="0">
                                              <p:val>
                                                <p:fltVal val="0"/>
                                              </p:val>
                                            </p:tav>
                                            <p:tav tm="100000">
                                              <p:val>
                                                <p:strVal val="#ppt_h"/>
                                              </p:val>
                                            </p:tav>
                                          </p:tavLst>
                                        </p:anim>
                                        <p:animEffect transition="in" filter="fade">
                                          <p:cBhvr>
                                            <p:cTn id="93" dur="500"/>
                                            <p:tgtEl>
                                              <p:spTgt spid="134"/>
                                            </p:tgtEl>
                                          </p:cBhvr>
                                        </p:animEffect>
                                      </p:childTnLst>
                                    </p:cTn>
                                  </p:par>
                                  <p:par>
                                    <p:cTn id="94" presetID="53" presetClass="entr" presetSubtype="16" fill="hold" nodeType="withEffect">
                                      <p:stCondLst>
                                        <p:cond delay="900"/>
                                      </p:stCondLst>
                                      <p:childTnLst>
                                        <p:set>
                                          <p:cBhvr>
                                            <p:cTn id="95" dur="1" fill="hold">
                                              <p:stCondLst>
                                                <p:cond delay="0"/>
                                              </p:stCondLst>
                                            </p:cTn>
                                            <p:tgtEl>
                                              <p:spTgt spid="129"/>
                                            </p:tgtEl>
                                            <p:attrNameLst>
                                              <p:attrName>style.visibility</p:attrName>
                                            </p:attrNameLst>
                                          </p:cBhvr>
                                          <p:to>
                                            <p:strVal val="visible"/>
                                          </p:to>
                                        </p:set>
                                        <p:anim calcmode="lin" valueType="num">
                                          <p:cBhvr>
                                            <p:cTn id="96" dur="500" fill="hold"/>
                                            <p:tgtEl>
                                              <p:spTgt spid="129"/>
                                            </p:tgtEl>
                                            <p:attrNameLst>
                                              <p:attrName>ppt_w</p:attrName>
                                            </p:attrNameLst>
                                          </p:cBhvr>
                                          <p:tavLst>
                                            <p:tav tm="0">
                                              <p:val>
                                                <p:fltVal val="0"/>
                                              </p:val>
                                            </p:tav>
                                            <p:tav tm="100000">
                                              <p:val>
                                                <p:strVal val="#ppt_w"/>
                                              </p:val>
                                            </p:tav>
                                          </p:tavLst>
                                        </p:anim>
                                        <p:anim calcmode="lin" valueType="num">
                                          <p:cBhvr>
                                            <p:cTn id="97" dur="500" fill="hold"/>
                                            <p:tgtEl>
                                              <p:spTgt spid="129"/>
                                            </p:tgtEl>
                                            <p:attrNameLst>
                                              <p:attrName>ppt_h</p:attrName>
                                            </p:attrNameLst>
                                          </p:cBhvr>
                                          <p:tavLst>
                                            <p:tav tm="0">
                                              <p:val>
                                                <p:fltVal val="0"/>
                                              </p:val>
                                            </p:tav>
                                            <p:tav tm="100000">
                                              <p:val>
                                                <p:strVal val="#ppt_h"/>
                                              </p:val>
                                            </p:tav>
                                          </p:tavLst>
                                        </p:anim>
                                        <p:animEffect transition="in" filter="fade">
                                          <p:cBhvr>
                                            <p:cTn id="98" dur="500"/>
                                            <p:tgtEl>
                                              <p:spTgt spid="129"/>
                                            </p:tgtEl>
                                          </p:cBhvr>
                                        </p:animEffect>
                                      </p:childTnLst>
                                    </p:cTn>
                                  </p:par>
                                  <p:par>
                                    <p:cTn id="99" presetID="53" presetClass="entr" presetSubtype="16" fill="hold" nodeType="withEffect">
                                      <p:stCondLst>
                                        <p:cond delay="14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500" fill="hold"/>
                                            <p:tgtEl>
                                              <p:spTgt spid="139"/>
                                            </p:tgtEl>
                                            <p:attrNameLst>
                                              <p:attrName>ppt_w</p:attrName>
                                            </p:attrNameLst>
                                          </p:cBhvr>
                                          <p:tavLst>
                                            <p:tav tm="0">
                                              <p:val>
                                                <p:fltVal val="0"/>
                                              </p:val>
                                            </p:tav>
                                            <p:tav tm="100000">
                                              <p:val>
                                                <p:strVal val="#ppt_w"/>
                                              </p:val>
                                            </p:tav>
                                          </p:tavLst>
                                        </p:anim>
                                        <p:anim calcmode="lin" valueType="num">
                                          <p:cBhvr>
                                            <p:cTn id="102" dur="500" fill="hold"/>
                                            <p:tgtEl>
                                              <p:spTgt spid="139"/>
                                            </p:tgtEl>
                                            <p:attrNameLst>
                                              <p:attrName>ppt_h</p:attrName>
                                            </p:attrNameLst>
                                          </p:cBhvr>
                                          <p:tavLst>
                                            <p:tav tm="0">
                                              <p:val>
                                                <p:fltVal val="0"/>
                                              </p:val>
                                            </p:tav>
                                            <p:tav tm="100000">
                                              <p:val>
                                                <p:strVal val="#ppt_h"/>
                                              </p:val>
                                            </p:tav>
                                          </p:tavLst>
                                        </p:anim>
                                        <p:animEffect transition="in" filter="fade">
                                          <p:cBhvr>
                                            <p:cTn id="103" dur="500"/>
                                            <p:tgtEl>
                                              <p:spTgt spid="139"/>
                                            </p:tgtEl>
                                          </p:cBhvr>
                                        </p:animEffect>
                                      </p:childTnLst>
                                    </p:cTn>
                                  </p:par>
                                  <p:par>
                                    <p:cTn id="104" presetID="42" presetClass="entr" presetSubtype="0" fill="hold" grpId="0" nodeType="withEffect">
                                      <p:stCondLst>
                                        <p:cond delay="0"/>
                                      </p:stCondLst>
                                      <p:childTnLst>
                                        <p:set>
                                          <p:cBhvr>
                                            <p:cTn id="105" dur="1" fill="hold">
                                              <p:stCondLst>
                                                <p:cond delay="0"/>
                                              </p:stCondLst>
                                            </p:cTn>
                                            <p:tgtEl>
                                              <p:spTgt spid="70"/>
                                            </p:tgtEl>
                                            <p:attrNameLst>
                                              <p:attrName>style.visibility</p:attrName>
                                            </p:attrNameLst>
                                          </p:cBhvr>
                                          <p:to>
                                            <p:strVal val="visible"/>
                                          </p:to>
                                        </p:set>
                                        <p:animEffect transition="in" filter="fade">
                                          <p:cBhvr>
                                            <p:cTn id="106" dur="1000"/>
                                            <p:tgtEl>
                                              <p:spTgt spid="70"/>
                                            </p:tgtEl>
                                          </p:cBhvr>
                                        </p:animEffect>
                                        <p:anim calcmode="lin" valueType="num">
                                          <p:cBhvr>
                                            <p:cTn id="107" dur="1000" fill="hold"/>
                                            <p:tgtEl>
                                              <p:spTgt spid="70"/>
                                            </p:tgtEl>
                                            <p:attrNameLst>
                                              <p:attrName>ppt_x</p:attrName>
                                            </p:attrNameLst>
                                          </p:cBhvr>
                                          <p:tavLst>
                                            <p:tav tm="0">
                                              <p:val>
                                                <p:strVal val="#ppt_x"/>
                                              </p:val>
                                            </p:tav>
                                            <p:tav tm="100000">
                                              <p:val>
                                                <p:strVal val="#ppt_x"/>
                                              </p:val>
                                            </p:tav>
                                          </p:tavLst>
                                        </p:anim>
                                        <p:anim calcmode="lin" valueType="num">
                                          <p:cBhvr>
                                            <p:cTn id="108" dur="1000" fill="hold"/>
                                            <p:tgtEl>
                                              <p:spTgt spid="70"/>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800"/>
                                      </p:stCondLst>
                                      <p:childTnLst>
                                        <p:set>
                                          <p:cBhvr>
                                            <p:cTn id="110" dur="1" fill="hold">
                                              <p:stCondLst>
                                                <p:cond delay="0"/>
                                              </p:stCondLst>
                                            </p:cTn>
                                            <p:tgtEl>
                                              <p:spTgt spid="71"/>
                                            </p:tgtEl>
                                            <p:attrNameLst>
                                              <p:attrName>style.visibility</p:attrName>
                                            </p:attrNameLst>
                                          </p:cBhvr>
                                          <p:to>
                                            <p:strVal val="visible"/>
                                          </p:to>
                                        </p:set>
                                        <p:animEffect transition="in" filter="fade">
                                          <p:cBhvr>
                                            <p:cTn id="111" dur="1000"/>
                                            <p:tgtEl>
                                              <p:spTgt spid="71"/>
                                            </p:tgtEl>
                                          </p:cBhvr>
                                        </p:animEffect>
                                        <p:anim calcmode="lin" valueType="num">
                                          <p:cBhvr>
                                            <p:cTn id="112" dur="1000" fill="hold"/>
                                            <p:tgtEl>
                                              <p:spTgt spid="71"/>
                                            </p:tgtEl>
                                            <p:attrNameLst>
                                              <p:attrName>ppt_x</p:attrName>
                                            </p:attrNameLst>
                                          </p:cBhvr>
                                          <p:tavLst>
                                            <p:tav tm="0">
                                              <p:val>
                                                <p:strVal val="#ppt_x"/>
                                              </p:val>
                                            </p:tav>
                                            <p:tav tm="100000">
                                              <p:val>
                                                <p:strVal val="#ppt_x"/>
                                              </p:val>
                                            </p:tav>
                                          </p:tavLst>
                                        </p:anim>
                                        <p:anim calcmode="lin" valueType="num">
                                          <p:cBhvr>
                                            <p:cTn id="113" dur="1000" fill="hold"/>
                                            <p:tgtEl>
                                              <p:spTgt spid="7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1400"/>
                                      </p:stCondLst>
                                      <p:childTnLst>
                                        <p:set>
                                          <p:cBhvr>
                                            <p:cTn id="115" dur="1" fill="hold">
                                              <p:stCondLst>
                                                <p:cond delay="0"/>
                                              </p:stCondLst>
                                            </p:cTn>
                                            <p:tgtEl>
                                              <p:spTgt spid="72"/>
                                            </p:tgtEl>
                                            <p:attrNameLst>
                                              <p:attrName>style.visibility</p:attrName>
                                            </p:attrNameLst>
                                          </p:cBhvr>
                                          <p:to>
                                            <p:strVal val="visible"/>
                                          </p:to>
                                        </p:set>
                                        <p:animEffect transition="in" filter="fade">
                                          <p:cBhvr>
                                            <p:cTn id="116" dur="1000"/>
                                            <p:tgtEl>
                                              <p:spTgt spid="72"/>
                                            </p:tgtEl>
                                          </p:cBhvr>
                                        </p:animEffect>
                                        <p:anim calcmode="lin" valueType="num">
                                          <p:cBhvr>
                                            <p:cTn id="117" dur="1000" fill="hold"/>
                                            <p:tgtEl>
                                              <p:spTgt spid="72"/>
                                            </p:tgtEl>
                                            <p:attrNameLst>
                                              <p:attrName>ppt_x</p:attrName>
                                            </p:attrNameLst>
                                          </p:cBhvr>
                                          <p:tavLst>
                                            <p:tav tm="0">
                                              <p:val>
                                                <p:strVal val="#ppt_x"/>
                                              </p:val>
                                            </p:tav>
                                            <p:tav tm="100000">
                                              <p:val>
                                                <p:strVal val="#ppt_x"/>
                                              </p:val>
                                            </p:tav>
                                          </p:tavLst>
                                        </p:anim>
                                        <p:anim calcmode="lin" valueType="num">
                                          <p:cBhvr>
                                            <p:cTn id="118" dur="1000" fill="hold"/>
                                            <p:tgtEl>
                                              <p:spTgt spid="7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1900"/>
                                      </p:stCondLst>
                                      <p:childTnLst>
                                        <p:set>
                                          <p:cBhvr>
                                            <p:cTn id="120" dur="1" fill="hold">
                                              <p:stCondLst>
                                                <p:cond delay="0"/>
                                              </p:stCondLst>
                                            </p:cTn>
                                            <p:tgtEl>
                                              <p:spTgt spid="73"/>
                                            </p:tgtEl>
                                            <p:attrNameLst>
                                              <p:attrName>style.visibility</p:attrName>
                                            </p:attrNameLst>
                                          </p:cBhvr>
                                          <p:to>
                                            <p:strVal val="visible"/>
                                          </p:to>
                                        </p:set>
                                        <p:animEffect transition="in" filter="fade">
                                          <p:cBhvr>
                                            <p:cTn id="121" dur="1000"/>
                                            <p:tgtEl>
                                              <p:spTgt spid="73"/>
                                            </p:tgtEl>
                                          </p:cBhvr>
                                        </p:animEffect>
                                        <p:anim calcmode="lin" valueType="num">
                                          <p:cBhvr>
                                            <p:cTn id="122" dur="1000" fill="hold"/>
                                            <p:tgtEl>
                                              <p:spTgt spid="73"/>
                                            </p:tgtEl>
                                            <p:attrNameLst>
                                              <p:attrName>ppt_x</p:attrName>
                                            </p:attrNameLst>
                                          </p:cBhvr>
                                          <p:tavLst>
                                            <p:tav tm="0">
                                              <p:val>
                                                <p:strVal val="#ppt_x"/>
                                              </p:val>
                                            </p:tav>
                                            <p:tav tm="100000">
                                              <p:val>
                                                <p:strVal val="#ppt_x"/>
                                              </p:val>
                                            </p:tav>
                                          </p:tavLst>
                                        </p:anim>
                                        <p:anim calcmode="lin" valueType="num">
                                          <p:cBhvr>
                                            <p:cTn id="123" dur="1000" fill="hold"/>
                                            <p:tgtEl>
                                              <p:spTgt spid="73"/>
                                            </p:tgtEl>
                                            <p:attrNameLst>
                                              <p:attrName>ppt_y</p:attrName>
                                            </p:attrNameLst>
                                          </p:cBhvr>
                                          <p:tavLst>
                                            <p:tav tm="0">
                                              <p:val>
                                                <p:strVal val="#ppt_y-.1"/>
                                              </p:val>
                                            </p:tav>
                                            <p:tav tm="100000">
                                              <p:val>
                                                <p:strVal val="#ppt_y"/>
                                              </p:val>
                                            </p:tav>
                                          </p:tavLst>
                                        </p:anim>
                                      </p:childTnLst>
                                    </p:cTn>
                                  </p:par>
                                  <p:par>
                                    <p:cTn id="124" presetID="53" presetClass="entr" presetSubtype="16" fill="hold" nodeType="withEffect">
                                      <p:stCondLst>
                                        <p:cond delay="1400"/>
                                      </p:stCondLst>
                                      <p:childTnLst>
                                        <p:set>
                                          <p:cBhvr>
                                            <p:cTn id="125" dur="1" fill="hold">
                                              <p:stCondLst>
                                                <p:cond delay="0"/>
                                              </p:stCondLst>
                                            </p:cTn>
                                            <p:tgtEl>
                                              <p:spTgt spid="144"/>
                                            </p:tgtEl>
                                            <p:attrNameLst>
                                              <p:attrName>style.visibility</p:attrName>
                                            </p:attrNameLst>
                                          </p:cBhvr>
                                          <p:to>
                                            <p:strVal val="visible"/>
                                          </p:to>
                                        </p:set>
                                        <p:anim calcmode="lin" valueType="num">
                                          <p:cBhvr>
                                            <p:cTn id="126" dur="500" fill="hold"/>
                                            <p:tgtEl>
                                              <p:spTgt spid="144"/>
                                            </p:tgtEl>
                                            <p:attrNameLst>
                                              <p:attrName>ppt_w</p:attrName>
                                            </p:attrNameLst>
                                          </p:cBhvr>
                                          <p:tavLst>
                                            <p:tav tm="0">
                                              <p:val>
                                                <p:fltVal val="0"/>
                                              </p:val>
                                            </p:tav>
                                            <p:tav tm="100000">
                                              <p:val>
                                                <p:strVal val="#ppt_w"/>
                                              </p:val>
                                            </p:tav>
                                          </p:tavLst>
                                        </p:anim>
                                        <p:anim calcmode="lin" valueType="num">
                                          <p:cBhvr>
                                            <p:cTn id="127" dur="500" fill="hold"/>
                                            <p:tgtEl>
                                              <p:spTgt spid="144"/>
                                            </p:tgtEl>
                                            <p:attrNameLst>
                                              <p:attrName>ppt_h</p:attrName>
                                            </p:attrNameLst>
                                          </p:cBhvr>
                                          <p:tavLst>
                                            <p:tav tm="0">
                                              <p:val>
                                                <p:fltVal val="0"/>
                                              </p:val>
                                            </p:tav>
                                            <p:tav tm="100000">
                                              <p:val>
                                                <p:strVal val="#ppt_h"/>
                                              </p:val>
                                            </p:tav>
                                          </p:tavLst>
                                        </p:anim>
                                        <p:animEffect transition="in" filter="fade">
                                          <p:cBhvr>
                                            <p:cTn id="128" dur="500"/>
                                            <p:tgtEl>
                                              <p:spTgt spid="144"/>
                                            </p:tgtEl>
                                          </p:cBhvr>
                                        </p:animEffect>
                                      </p:childTnLst>
                                    </p:cTn>
                                  </p:par>
                                  <p:par>
                                    <p:cTn id="129" presetID="47" presetClass="entr" presetSubtype="0" fill="hold" grpId="0" nodeType="withEffect">
                                      <p:stCondLst>
                                        <p:cond delay="1900"/>
                                      </p:stCondLst>
                                      <p:childTnLst>
                                        <p:set>
                                          <p:cBhvr>
                                            <p:cTn id="130" dur="1" fill="hold">
                                              <p:stCondLst>
                                                <p:cond delay="0"/>
                                              </p:stCondLst>
                                            </p:cTn>
                                            <p:tgtEl>
                                              <p:spTgt spid="149"/>
                                            </p:tgtEl>
                                            <p:attrNameLst>
                                              <p:attrName>style.visibility</p:attrName>
                                            </p:attrNameLst>
                                          </p:cBhvr>
                                          <p:to>
                                            <p:strVal val="visible"/>
                                          </p:to>
                                        </p:set>
                                        <p:animEffect transition="in" filter="fade">
                                          <p:cBhvr>
                                            <p:cTn id="131" dur="1000"/>
                                            <p:tgtEl>
                                              <p:spTgt spid="149"/>
                                            </p:tgtEl>
                                          </p:cBhvr>
                                        </p:animEffect>
                                        <p:anim calcmode="lin" valueType="num">
                                          <p:cBhvr>
                                            <p:cTn id="132" dur="1000" fill="hold"/>
                                            <p:tgtEl>
                                              <p:spTgt spid="149"/>
                                            </p:tgtEl>
                                            <p:attrNameLst>
                                              <p:attrName>ppt_x</p:attrName>
                                            </p:attrNameLst>
                                          </p:cBhvr>
                                          <p:tavLst>
                                            <p:tav tm="0">
                                              <p:val>
                                                <p:strVal val="#ppt_x"/>
                                              </p:val>
                                            </p:tav>
                                            <p:tav tm="100000">
                                              <p:val>
                                                <p:strVal val="#ppt_x"/>
                                              </p:val>
                                            </p:tav>
                                          </p:tavLst>
                                        </p:anim>
                                        <p:anim calcmode="lin" valueType="num">
                                          <p:cBhvr>
                                            <p:cTn id="133" dur="1000" fill="hold"/>
                                            <p:tgtEl>
                                              <p:spTgt spid="149"/>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150"/>
                                            </p:tgtEl>
                                            <p:attrNameLst>
                                              <p:attrName>style.visibility</p:attrName>
                                            </p:attrNameLst>
                                          </p:cBhvr>
                                          <p:to>
                                            <p:strVal val="visible"/>
                                          </p:to>
                                        </p:set>
                                        <p:animEffect transition="in" filter="fade">
                                          <p:cBhvr>
                                            <p:cTn id="136" dur="1000"/>
                                            <p:tgtEl>
                                              <p:spTgt spid="150"/>
                                            </p:tgtEl>
                                          </p:cBhvr>
                                        </p:animEffect>
                                        <p:anim calcmode="lin" valueType="num">
                                          <p:cBhvr>
                                            <p:cTn id="137" dur="1000" fill="hold"/>
                                            <p:tgtEl>
                                              <p:spTgt spid="150"/>
                                            </p:tgtEl>
                                            <p:attrNameLst>
                                              <p:attrName>ppt_x</p:attrName>
                                            </p:attrNameLst>
                                          </p:cBhvr>
                                          <p:tavLst>
                                            <p:tav tm="0">
                                              <p:val>
                                                <p:strVal val="#ppt_x"/>
                                              </p:val>
                                            </p:tav>
                                            <p:tav tm="100000">
                                              <p:val>
                                                <p:strVal val="#ppt_x"/>
                                              </p:val>
                                            </p:tav>
                                          </p:tavLst>
                                        </p:anim>
                                        <p:anim calcmode="lin" valueType="num">
                                          <p:cBhvr>
                                            <p:cTn id="138" dur="1000" fill="hold"/>
                                            <p:tgtEl>
                                              <p:spTgt spid="150"/>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800"/>
                                      </p:stCondLst>
                                      <p:childTnLst>
                                        <p:set>
                                          <p:cBhvr>
                                            <p:cTn id="140" dur="1" fill="hold">
                                              <p:stCondLst>
                                                <p:cond delay="0"/>
                                              </p:stCondLst>
                                            </p:cTn>
                                            <p:tgtEl>
                                              <p:spTgt spid="151"/>
                                            </p:tgtEl>
                                            <p:attrNameLst>
                                              <p:attrName>style.visibility</p:attrName>
                                            </p:attrNameLst>
                                          </p:cBhvr>
                                          <p:to>
                                            <p:strVal val="visible"/>
                                          </p:to>
                                        </p:set>
                                        <p:animEffect transition="in" filter="fade">
                                          <p:cBhvr>
                                            <p:cTn id="141" dur="1000"/>
                                            <p:tgtEl>
                                              <p:spTgt spid="151"/>
                                            </p:tgtEl>
                                          </p:cBhvr>
                                        </p:animEffect>
                                        <p:anim calcmode="lin" valueType="num">
                                          <p:cBhvr>
                                            <p:cTn id="142" dur="1000" fill="hold"/>
                                            <p:tgtEl>
                                              <p:spTgt spid="151"/>
                                            </p:tgtEl>
                                            <p:attrNameLst>
                                              <p:attrName>ppt_x</p:attrName>
                                            </p:attrNameLst>
                                          </p:cBhvr>
                                          <p:tavLst>
                                            <p:tav tm="0">
                                              <p:val>
                                                <p:strVal val="#ppt_x"/>
                                              </p:val>
                                            </p:tav>
                                            <p:tav tm="100000">
                                              <p:val>
                                                <p:strVal val="#ppt_x"/>
                                              </p:val>
                                            </p:tav>
                                          </p:tavLst>
                                        </p:anim>
                                        <p:anim calcmode="lin" valueType="num">
                                          <p:cBhvr>
                                            <p:cTn id="143" dur="1000" fill="hold"/>
                                            <p:tgtEl>
                                              <p:spTgt spid="151"/>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1400"/>
                                      </p:stCondLst>
                                      <p:childTnLst>
                                        <p:set>
                                          <p:cBhvr>
                                            <p:cTn id="145" dur="1" fill="hold">
                                              <p:stCondLst>
                                                <p:cond delay="0"/>
                                              </p:stCondLst>
                                            </p:cTn>
                                            <p:tgtEl>
                                              <p:spTgt spid="152"/>
                                            </p:tgtEl>
                                            <p:attrNameLst>
                                              <p:attrName>style.visibility</p:attrName>
                                            </p:attrNameLst>
                                          </p:cBhvr>
                                          <p:to>
                                            <p:strVal val="visible"/>
                                          </p:to>
                                        </p:set>
                                        <p:animEffect transition="in" filter="fade">
                                          <p:cBhvr>
                                            <p:cTn id="146" dur="1000"/>
                                            <p:tgtEl>
                                              <p:spTgt spid="152"/>
                                            </p:tgtEl>
                                          </p:cBhvr>
                                        </p:animEffect>
                                        <p:anim calcmode="lin" valueType="num">
                                          <p:cBhvr>
                                            <p:cTn id="147" dur="1000" fill="hold"/>
                                            <p:tgtEl>
                                              <p:spTgt spid="152"/>
                                            </p:tgtEl>
                                            <p:attrNameLst>
                                              <p:attrName>ppt_x</p:attrName>
                                            </p:attrNameLst>
                                          </p:cBhvr>
                                          <p:tavLst>
                                            <p:tav tm="0">
                                              <p:val>
                                                <p:strVal val="#ppt_x"/>
                                              </p:val>
                                            </p:tav>
                                            <p:tav tm="100000">
                                              <p:val>
                                                <p:strVal val="#ppt_x"/>
                                              </p:val>
                                            </p:tav>
                                          </p:tavLst>
                                        </p:anim>
                                        <p:anim calcmode="lin" valueType="num">
                                          <p:cBhvr>
                                            <p:cTn id="148" dur="1000" fill="hold"/>
                                            <p:tgtEl>
                                              <p:spTgt spid="152"/>
                                            </p:tgtEl>
                                            <p:attrNameLst>
                                              <p:attrName>ppt_y</p:attrName>
                                            </p:attrNameLst>
                                          </p:cBhvr>
                                          <p:tavLst>
                                            <p:tav tm="0">
                                              <p:val>
                                                <p:strVal val="#ppt_y+.1"/>
                                              </p:val>
                                            </p:tav>
                                            <p:tav tm="100000">
                                              <p:val>
                                                <p:strVal val="#ppt_y"/>
                                              </p:val>
                                            </p:tav>
                                          </p:tavLst>
                                        </p:anim>
                                      </p:childTnLst>
                                    </p:cTn>
                                  </p:par>
                                  <p:par>
                                    <p:cTn id="149" presetID="47" presetClass="entr" presetSubtype="0" fill="hold" grpId="0" nodeType="withEffect">
                                      <p:stCondLst>
                                        <p:cond delay="1900"/>
                                      </p:stCondLst>
                                      <p:childTnLst>
                                        <p:set>
                                          <p:cBhvr>
                                            <p:cTn id="150" dur="1" fill="hold">
                                              <p:stCondLst>
                                                <p:cond delay="0"/>
                                              </p:stCondLst>
                                            </p:cTn>
                                            <p:tgtEl>
                                              <p:spTgt spid="153"/>
                                            </p:tgtEl>
                                            <p:attrNameLst>
                                              <p:attrName>style.visibility</p:attrName>
                                            </p:attrNameLst>
                                          </p:cBhvr>
                                          <p:to>
                                            <p:strVal val="visible"/>
                                          </p:to>
                                        </p:set>
                                        <p:animEffect transition="in" filter="fade">
                                          <p:cBhvr>
                                            <p:cTn id="151" dur="1000"/>
                                            <p:tgtEl>
                                              <p:spTgt spid="153"/>
                                            </p:tgtEl>
                                          </p:cBhvr>
                                        </p:animEffect>
                                        <p:anim calcmode="lin" valueType="num">
                                          <p:cBhvr>
                                            <p:cTn id="152" dur="1000" fill="hold"/>
                                            <p:tgtEl>
                                              <p:spTgt spid="153"/>
                                            </p:tgtEl>
                                            <p:attrNameLst>
                                              <p:attrName>ppt_x</p:attrName>
                                            </p:attrNameLst>
                                          </p:cBhvr>
                                          <p:tavLst>
                                            <p:tav tm="0">
                                              <p:val>
                                                <p:strVal val="#ppt_x"/>
                                              </p:val>
                                            </p:tav>
                                            <p:tav tm="100000">
                                              <p:val>
                                                <p:strVal val="#ppt_x"/>
                                              </p:val>
                                            </p:tav>
                                          </p:tavLst>
                                        </p:anim>
                                        <p:anim calcmode="lin" valueType="num">
                                          <p:cBhvr>
                                            <p:cTn id="153" dur="1000" fill="hold"/>
                                            <p:tgtEl>
                                              <p:spTgt spid="153"/>
                                            </p:tgtEl>
                                            <p:attrNameLst>
                                              <p:attrName>ppt_y</p:attrName>
                                            </p:attrNameLst>
                                          </p:cBhvr>
                                          <p:tavLst>
                                            <p:tav tm="0">
                                              <p:val>
                                                <p:strVal val="#ppt_y-.1"/>
                                              </p:val>
                                            </p:tav>
                                            <p:tav tm="100000">
                                              <p:val>
                                                <p:strVal val="#ppt_y"/>
                                              </p:val>
                                            </p:tav>
                                          </p:tavLst>
                                        </p:anim>
                                      </p:childTnLst>
                                    </p:cTn>
                                  </p:par>
                                  <p:par>
                                    <p:cTn id="154" presetID="47" presetClass="entr" presetSubtype="0" fill="hold" grpId="0" nodeType="withEffect">
                                      <p:stCondLst>
                                        <p:cond delay="1900"/>
                                      </p:stCondLst>
                                      <p:childTnLst>
                                        <p:set>
                                          <p:cBhvr>
                                            <p:cTn id="155" dur="1" fill="hold">
                                              <p:stCondLst>
                                                <p:cond delay="0"/>
                                              </p:stCondLst>
                                            </p:cTn>
                                            <p:tgtEl>
                                              <p:spTgt spid="154"/>
                                            </p:tgtEl>
                                            <p:attrNameLst>
                                              <p:attrName>style.visibility</p:attrName>
                                            </p:attrNameLst>
                                          </p:cBhvr>
                                          <p:to>
                                            <p:strVal val="visible"/>
                                          </p:to>
                                        </p:set>
                                        <p:animEffect transition="in" filter="fade">
                                          <p:cBhvr>
                                            <p:cTn id="156" dur="1000"/>
                                            <p:tgtEl>
                                              <p:spTgt spid="154"/>
                                            </p:tgtEl>
                                          </p:cBhvr>
                                        </p:animEffect>
                                        <p:anim calcmode="lin" valueType="num">
                                          <p:cBhvr>
                                            <p:cTn id="157" dur="1000" fill="hold"/>
                                            <p:tgtEl>
                                              <p:spTgt spid="154"/>
                                            </p:tgtEl>
                                            <p:attrNameLst>
                                              <p:attrName>ppt_x</p:attrName>
                                            </p:attrNameLst>
                                          </p:cBhvr>
                                          <p:tavLst>
                                            <p:tav tm="0">
                                              <p:val>
                                                <p:strVal val="#ppt_x"/>
                                              </p:val>
                                            </p:tav>
                                            <p:tav tm="100000">
                                              <p:val>
                                                <p:strVal val="#ppt_x"/>
                                              </p:val>
                                            </p:tav>
                                          </p:tavLst>
                                        </p:anim>
                                        <p:anim calcmode="lin" valueType="num">
                                          <p:cBhvr>
                                            <p:cTn id="158" dur="1000" fill="hold"/>
                                            <p:tgtEl>
                                              <p:spTgt spid="154"/>
                                            </p:tgtEl>
                                            <p:attrNameLst>
                                              <p:attrName>ppt_y</p:attrName>
                                            </p:attrNameLst>
                                          </p:cBhvr>
                                          <p:tavLst>
                                            <p:tav tm="0">
                                              <p:val>
                                                <p:strVal val="#ppt_y-.1"/>
                                              </p:val>
                                            </p:tav>
                                            <p:tav tm="100000">
                                              <p:val>
                                                <p:strVal val="#ppt_y"/>
                                              </p:val>
                                            </p:tav>
                                          </p:tavLst>
                                        </p:anim>
                                      </p:childTnLst>
                                    </p:cTn>
                                  </p:par>
                                </p:childTnLst>
                              </p:cTn>
                            </p:par>
                            <p:par>
                              <p:cTn id="159" fill="hold">
                                <p:stCondLst>
                                  <p:cond delay="6400"/>
                                </p:stCondLst>
                                <p:childTnLst>
                                  <p:par>
                                    <p:cTn id="160" presetID="10" presetClass="entr" presetSubtype="0" fill="hold" grpId="0" nodeType="afterEffect">
                                      <p:stCondLst>
                                        <p:cond delay="0"/>
                                      </p:stCondLst>
                                      <p:childTnLst>
                                        <p:set>
                                          <p:cBhvr>
                                            <p:cTn id="161" dur="1" fill="hold">
                                              <p:stCondLst>
                                                <p:cond delay="0"/>
                                              </p:stCondLst>
                                            </p:cTn>
                                            <p:tgtEl>
                                              <p:spTgt spid="126"/>
                                            </p:tgtEl>
                                            <p:attrNameLst>
                                              <p:attrName>style.visibility</p:attrName>
                                            </p:attrNameLst>
                                          </p:cBhvr>
                                          <p:to>
                                            <p:strVal val="visible"/>
                                          </p:to>
                                        </p:set>
                                        <p:animEffect transition="in" filter="fade">
                                          <p:cBhvr>
                                            <p:cTn id="16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1" grpId="0"/>
          <p:bldP spid="22" grpId="0"/>
          <p:bldP spid="126" grpId="0"/>
          <p:bldP spid="69" grpId="0" animBg="1"/>
          <p:bldP spid="70" grpId="0"/>
          <p:bldP spid="71" grpId="0"/>
          <p:bldP spid="72" grpId="0"/>
          <p:bldP spid="73" grpId="0"/>
          <p:bldP spid="149" grpId="0"/>
          <p:bldP spid="150" grpId="0"/>
          <p:bldP spid="151" grpId="0"/>
          <p:bldP spid="152" grpId="0"/>
          <p:bldP spid="153" grpId="0"/>
          <p:bldP spid="15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solidFill>
                  <a:schemeClr val="tx1"/>
                </a:solidFill>
              </a:rPr>
              <a:t>工作效率提高</a:t>
            </a:r>
          </a:p>
        </p:txBody>
      </p:sp>
      <p:sp>
        <p:nvSpPr>
          <p:cNvPr id="44" name="TextBox 43"/>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grpSp>
        <p:nvGrpSpPr>
          <p:cNvPr id="45" name="组合 44"/>
          <p:cNvGrpSpPr/>
          <p:nvPr/>
        </p:nvGrpSpPr>
        <p:grpSpPr>
          <a:xfrm>
            <a:off x="2831435" y="1861966"/>
            <a:ext cx="2124847" cy="2122435"/>
            <a:chOff x="5305425" y="2638424"/>
            <a:chExt cx="1579563" cy="1577975"/>
          </a:xfrm>
          <a:gradFill>
            <a:gsLst>
              <a:gs pos="0">
                <a:srgbClr val="FFF200"/>
              </a:gs>
              <a:gs pos="0">
                <a:srgbClr val="00B0F0"/>
              </a:gs>
              <a:gs pos="36000">
                <a:schemeClr val="accent4"/>
              </a:gs>
              <a:gs pos="100000">
                <a:srgbClr val="0070C0"/>
              </a:gs>
            </a:gsLst>
            <a:lin ang="6000000" scaled="0"/>
          </a:gradFill>
        </p:grpSpPr>
        <p:sp>
          <p:nvSpPr>
            <p:cNvPr id="46"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6"/>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sp>
          <p:nvSpPr>
            <p:cNvPr id="4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w="9525">
              <a:noFill/>
              <a:round/>
              <a:headEnd/>
              <a:tailEnd/>
            </a:ln>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grpSp>
      <p:grpSp>
        <p:nvGrpSpPr>
          <p:cNvPr id="48" name="组合 47"/>
          <p:cNvGrpSpPr/>
          <p:nvPr/>
        </p:nvGrpSpPr>
        <p:grpSpPr>
          <a:xfrm>
            <a:off x="4120423" y="3148887"/>
            <a:ext cx="2667269" cy="2662652"/>
            <a:chOff x="5102225" y="2441575"/>
            <a:chExt cx="1982788" cy="1979613"/>
          </a:xfrm>
          <a:gradFill>
            <a:gsLst>
              <a:gs pos="0">
                <a:srgbClr val="FFF200"/>
              </a:gs>
              <a:gs pos="0">
                <a:srgbClr val="00B0F0"/>
              </a:gs>
              <a:gs pos="36000">
                <a:schemeClr val="accent4"/>
              </a:gs>
              <a:gs pos="100000">
                <a:srgbClr val="0070C0"/>
              </a:gs>
            </a:gsLst>
            <a:lin ang="6000000" scaled="0"/>
          </a:gradFill>
        </p:grpSpPr>
        <p:sp>
          <p:nvSpPr>
            <p:cNvPr id="49"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6"/>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sp>
          <p:nvSpPr>
            <p:cNvPr id="50"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grpSp>
      <p:grpSp>
        <p:nvGrpSpPr>
          <p:cNvPr id="51" name="组合 50"/>
          <p:cNvGrpSpPr/>
          <p:nvPr/>
        </p:nvGrpSpPr>
        <p:grpSpPr>
          <a:xfrm>
            <a:off x="6396892" y="2648173"/>
            <a:ext cx="1748995" cy="1774389"/>
            <a:chOff x="5803900" y="2852738"/>
            <a:chExt cx="1300163" cy="1319212"/>
          </a:xfrm>
          <a:gradFill>
            <a:gsLst>
              <a:gs pos="0">
                <a:srgbClr val="FFF200"/>
              </a:gs>
              <a:gs pos="0">
                <a:srgbClr val="00B0F0"/>
              </a:gs>
              <a:gs pos="36000">
                <a:schemeClr val="accent4"/>
              </a:gs>
              <a:gs pos="100000">
                <a:srgbClr val="0070C0"/>
              </a:gs>
            </a:gsLst>
            <a:lin ang="6000000" scaled="0"/>
          </a:gradFill>
        </p:grpSpPr>
        <p:sp>
          <p:nvSpPr>
            <p:cNvPr id="52"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6"/>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sp>
          <p:nvSpPr>
            <p:cNvPr id="53"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grpSp>
      <p:grpSp>
        <p:nvGrpSpPr>
          <p:cNvPr id="54" name="组合 53"/>
          <p:cNvGrpSpPr/>
          <p:nvPr/>
        </p:nvGrpSpPr>
        <p:grpSpPr>
          <a:xfrm>
            <a:off x="7902468" y="2972728"/>
            <a:ext cx="2124847" cy="2122435"/>
            <a:chOff x="5305425" y="2638425"/>
            <a:chExt cx="1579563" cy="1577975"/>
          </a:xfrm>
          <a:gradFill>
            <a:gsLst>
              <a:gs pos="0">
                <a:srgbClr val="FFF200"/>
              </a:gs>
              <a:gs pos="0">
                <a:srgbClr val="00B0F0"/>
              </a:gs>
              <a:gs pos="36000">
                <a:schemeClr val="accent4"/>
              </a:gs>
              <a:gs pos="100000">
                <a:srgbClr val="0070C0"/>
              </a:gs>
            </a:gsLst>
            <a:lin ang="6000000" scaled="0"/>
          </a:gradFill>
        </p:grpSpPr>
        <p:sp>
          <p:nvSpPr>
            <p:cNvPr id="55"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6"/>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sp>
          <p:nvSpPr>
            <p:cNvPr id="5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defTabSz="1285829" fontAlgn="auto">
                <a:spcBef>
                  <a:spcPts val="0"/>
                </a:spcBef>
                <a:spcAft>
                  <a:spcPts val="0"/>
                </a:spcAft>
                <a:defRPr/>
              </a:pPr>
              <a:endParaRPr lang="zh-CN" altLang="en-US" sz="2531" kern="0"/>
            </a:p>
          </p:txBody>
        </p:sp>
      </p:grpSp>
      <p:sp>
        <p:nvSpPr>
          <p:cNvPr id="57" name="TextBox 13"/>
          <p:cNvSpPr txBox="1"/>
          <p:nvPr/>
        </p:nvSpPr>
        <p:spPr>
          <a:xfrm>
            <a:off x="553743" y="3133408"/>
            <a:ext cx="1602864" cy="865793"/>
          </a:xfrm>
          <a:prstGeom prst="rect">
            <a:avLst/>
          </a:prstGeom>
          <a:noFill/>
        </p:spPr>
        <p:txBody>
          <a:bodyPr wrap="square" lIns="96435" tIns="48218" rIns="96435" bIns="48218" rtlCol="0" anchor="ctr">
            <a:spAutoFit/>
          </a:bodyPr>
          <a:lstStyle/>
          <a:p>
            <a:pPr defTabSz="1285829" fontAlgn="auto">
              <a:spcBef>
                <a:spcPts val="0"/>
              </a:spcBef>
              <a:spcAft>
                <a:spcPts val="0"/>
              </a:spcAft>
              <a:defRPr/>
            </a:pPr>
            <a:endParaRPr lang="en-US" altLang="zh-CN" sz="562" kern="0" dirty="0">
              <a:latin typeface="微软雅黑" pitchFamily="34" charset="-122"/>
              <a:ea typeface="微软雅黑" pitchFamily="34" charset="-122"/>
              <a:cs typeface="华文黑体" pitchFamily="2" charset="-122"/>
            </a:endParaRPr>
          </a:p>
          <a:p>
            <a:pPr defTabSz="1285829" fontAlgn="auto">
              <a:spcBef>
                <a:spcPts val="0"/>
              </a:spcBef>
              <a:spcAft>
                <a:spcPts val="0"/>
              </a:spcAft>
              <a:defRPr/>
            </a:pPr>
            <a:r>
              <a:rPr lang="zh-CN" altLang="en-US" sz="1477" kern="0" dirty="0">
                <a:latin typeface="微软雅黑" pitchFamily="34" charset="-122"/>
                <a:ea typeface="微软雅黑" pitchFamily="34" charset="-122"/>
                <a:cs typeface="华文黑体" pitchFamily="2" charset="-122"/>
              </a:rPr>
              <a:t>单击添加文本单击添加文本单击添加文本</a:t>
            </a:r>
          </a:p>
        </p:txBody>
      </p:sp>
      <p:sp>
        <p:nvSpPr>
          <p:cNvPr id="58" name="矩形 57"/>
          <p:cNvSpPr/>
          <p:nvPr/>
        </p:nvSpPr>
        <p:spPr>
          <a:xfrm>
            <a:off x="3050628" y="1311221"/>
            <a:ext cx="1686461" cy="421954"/>
          </a:xfrm>
          <a:prstGeom prst="rect">
            <a:avLst/>
          </a:prstGeom>
        </p:spPr>
        <p:txBody>
          <a:bodyPr wrap="square" lIns="96435" tIns="48218" rIns="96435" bIns="48218">
            <a:spAutoFit/>
          </a:bodyPr>
          <a:lstStyle/>
          <a:p>
            <a:pPr algn="ctr" defTabSz="1285829" fontAlgn="auto">
              <a:spcBef>
                <a:spcPts val="0"/>
              </a:spcBef>
              <a:spcAft>
                <a:spcPts val="0"/>
              </a:spcAft>
              <a:defRPr/>
            </a:pPr>
            <a:r>
              <a:rPr lang="zh-CN" altLang="en-US" sz="2109" kern="0" dirty="0">
                <a:latin typeface="微软雅黑" pitchFamily="34" charset="-122"/>
                <a:ea typeface="微软雅黑" pitchFamily="34" charset="-122"/>
                <a:cs typeface="华文黑体" pitchFamily="2" charset="-122"/>
              </a:rPr>
              <a:t>添加标题</a:t>
            </a:r>
            <a:endParaRPr lang="en-US" altLang="zh-CN" sz="2531" kern="0" dirty="0">
              <a:latin typeface="微软雅黑" pitchFamily="34" charset="-122"/>
              <a:ea typeface="微软雅黑" pitchFamily="34" charset="-122"/>
              <a:cs typeface="华文黑体" pitchFamily="2" charset="-122"/>
            </a:endParaRPr>
          </a:p>
        </p:txBody>
      </p:sp>
      <p:sp>
        <p:nvSpPr>
          <p:cNvPr id="59" name="TextBox 15"/>
          <p:cNvSpPr txBox="1"/>
          <p:nvPr/>
        </p:nvSpPr>
        <p:spPr>
          <a:xfrm>
            <a:off x="1646473" y="4346820"/>
            <a:ext cx="1829761" cy="865793"/>
          </a:xfrm>
          <a:prstGeom prst="rect">
            <a:avLst/>
          </a:prstGeom>
          <a:noFill/>
        </p:spPr>
        <p:txBody>
          <a:bodyPr wrap="square" lIns="96435" tIns="48218" rIns="96435" bIns="48218" rtlCol="0" anchor="ctr">
            <a:spAutoFit/>
          </a:bodyPr>
          <a:lstStyle/>
          <a:p>
            <a:pPr defTabSz="1285829" fontAlgn="auto">
              <a:spcBef>
                <a:spcPts val="0"/>
              </a:spcBef>
              <a:spcAft>
                <a:spcPts val="0"/>
              </a:spcAft>
              <a:defRPr/>
            </a:pPr>
            <a:endParaRPr lang="en-US" altLang="zh-CN" sz="562" kern="0" dirty="0">
              <a:latin typeface="微软雅黑" pitchFamily="34" charset="-122"/>
              <a:ea typeface="微软雅黑" pitchFamily="34" charset="-122"/>
              <a:cs typeface="华文黑体" pitchFamily="2" charset="-122"/>
            </a:endParaRPr>
          </a:p>
          <a:p>
            <a:pPr defTabSz="1285829" fontAlgn="auto">
              <a:spcBef>
                <a:spcPts val="0"/>
              </a:spcBef>
              <a:spcAft>
                <a:spcPts val="0"/>
              </a:spcAft>
              <a:defRPr/>
            </a:pPr>
            <a:r>
              <a:rPr lang="zh-CN" altLang="en-US" sz="1477" kern="0" dirty="0">
                <a:latin typeface="微软雅黑" pitchFamily="34" charset="-122"/>
                <a:ea typeface="微软雅黑" pitchFamily="34" charset="-122"/>
                <a:cs typeface="华文黑体" pitchFamily="2" charset="-122"/>
              </a:rPr>
              <a:t>单击添加文本单击添加文本单击添加文本单击添加文本</a:t>
            </a:r>
          </a:p>
        </p:txBody>
      </p:sp>
      <p:sp>
        <p:nvSpPr>
          <p:cNvPr id="60" name="矩形 59"/>
          <p:cNvSpPr/>
          <p:nvPr/>
        </p:nvSpPr>
        <p:spPr>
          <a:xfrm>
            <a:off x="4610829" y="6029516"/>
            <a:ext cx="1686461" cy="421954"/>
          </a:xfrm>
          <a:prstGeom prst="rect">
            <a:avLst/>
          </a:prstGeom>
        </p:spPr>
        <p:txBody>
          <a:bodyPr wrap="square" lIns="96435" tIns="48218" rIns="96435" bIns="48218">
            <a:spAutoFit/>
          </a:bodyPr>
          <a:lstStyle/>
          <a:p>
            <a:pPr algn="ctr" defTabSz="1285829" fontAlgn="auto">
              <a:spcBef>
                <a:spcPts val="0"/>
              </a:spcBef>
              <a:spcAft>
                <a:spcPts val="0"/>
              </a:spcAft>
              <a:defRPr/>
            </a:pPr>
            <a:r>
              <a:rPr lang="zh-CN" altLang="en-US" sz="2109" kern="0">
                <a:latin typeface="微软雅黑" pitchFamily="34" charset="-122"/>
                <a:ea typeface="微软雅黑" pitchFamily="34" charset="-122"/>
                <a:cs typeface="华文黑体" pitchFamily="2" charset="-122"/>
              </a:rPr>
              <a:t>添加标题</a:t>
            </a:r>
            <a:endParaRPr lang="en-US" altLang="zh-CN" sz="2531" kern="0">
              <a:latin typeface="微软雅黑" pitchFamily="34" charset="-122"/>
              <a:ea typeface="微软雅黑" pitchFamily="34" charset="-122"/>
              <a:cs typeface="华文黑体" pitchFamily="2" charset="-122"/>
            </a:endParaRPr>
          </a:p>
        </p:txBody>
      </p:sp>
      <p:sp>
        <p:nvSpPr>
          <p:cNvPr id="61" name="TextBox 17"/>
          <p:cNvSpPr txBox="1"/>
          <p:nvPr/>
        </p:nvSpPr>
        <p:spPr>
          <a:xfrm>
            <a:off x="8868571" y="2122710"/>
            <a:ext cx="2269809" cy="638488"/>
          </a:xfrm>
          <a:prstGeom prst="rect">
            <a:avLst/>
          </a:prstGeom>
          <a:noFill/>
        </p:spPr>
        <p:txBody>
          <a:bodyPr wrap="square" lIns="96435" tIns="48218" rIns="96435" bIns="48218" rtlCol="0" anchor="ctr">
            <a:spAutoFit/>
          </a:bodyPr>
          <a:lstStyle/>
          <a:p>
            <a:pPr defTabSz="1285829" fontAlgn="auto">
              <a:spcBef>
                <a:spcPts val="0"/>
              </a:spcBef>
              <a:spcAft>
                <a:spcPts val="0"/>
              </a:spcAft>
              <a:defRPr/>
            </a:pPr>
            <a:endParaRPr lang="en-US" altLang="zh-CN" sz="562" kern="0">
              <a:latin typeface="微软雅黑" pitchFamily="34" charset="-122"/>
              <a:ea typeface="微软雅黑" pitchFamily="34" charset="-122"/>
              <a:cs typeface="华文黑体" pitchFamily="2" charset="-122"/>
            </a:endParaRPr>
          </a:p>
          <a:p>
            <a:pPr defTabSz="1285829" fontAlgn="auto">
              <a:spcBef>
                <a:spcPts val="0"/>
              </a:spcBef>
              <a:spcAft>
                <a:spcPts val="0"/>
              </a:spcAft>
              <a:defRPr/>
            </a:pPr>
            <a:r>
              <a:rPr lang="zh-CN" altLang="en-US" sz="1477" kern="0">
                <a:latin typeface="微软雅黑" pitchFamily="34" charset="-122"/>
                <a:ea typeface="微软雅黑" pitchFamily="34" charset="-122"/>
                <a:cs typeface="华文黑体" pitchFamily="2" charset="-122"/>
              </a:rPr>
              <a:t>单击添加文本单击添加文本单击添加文本</a:t>
            </a:r>
          </a:p>
        </p:txBody>
      </p:sp>
      <p:sp>
        <p:nvSpPr>
          <p:cNvPr id="62" name="矩形 61"/>
          <p:cNvSpPr/>
          <p:nvPr/>
        </p:nvSpPr>
        <p:spPr>
          <a:xfrm>
            <a:off x="6428159" y="2077030"/>
            <a:ext cx="1686461" cy="421954"/>
          </a:xfrm>
          <a:prstGeom prst="rect">
            <a:avLst/>
          </a:prstGeom>
        </p:spPr>
        <p:txBody>
          <a:bodyPr wrap="square" lIns="96435" tIns="48218" rIns="96435" bIns="48218">
            <a:spAutoFit/>
          </a:bodyPr>
          <a:lstStyle/>
          <a:p>
            <a:pPr algn="ctr" defTabSz="1285829" fontAlgn="auto">
              <a:spcBef>
                <a:spcPts val="0"/>
              </a:spcBef>
              <a:spcAft>
                <a:spcPts val="0"/>
              </a:spcAft>
              <a:defRPr/>
            </a:pPr>
            <a:r>
              <a:rPr lang="zh-CN" altLang="en-US" sz="2109" kern="0">
                <a:latin typeface="微软雅黑" pitchFamily="34" charset="-122"/>
                <a:ea typeface="微软雅黑" pitchFamily="34" charset="-122"/>
                <a:cs typeface="华文黑体" pitchFamily="2" charset="-122"/>
              </a:rPr>
              <a:t>添加标题</a:t>
            </a:r>
            <a:endParaRPr lang="en-US" altLang="zh-CN" sz="2531" kern="0">
              <a:latin typeface="微软雅黑" pitchFamily="34" charset="-122"/>
              <a:ea typeface="微软雅黑" pitchFamily="34" charset="-122"/>
              <a:cs typeface="华文黑体" pitchFamily="2" charset="-122"/>
            </a:endParaRPr>
          </a:p>
        </p:txBody>
      </p:sp>
      <p:sp>
        <p:nvSpPr>
          <p:cNvPr id="63" name="TextBox 19"/>
          <p:cNvSpPr txBox="1"/>
          <p:nvPr/>
        </p:nvSpPr>
        <p:spPr>
          <a:xfrm>
            <a:off x="10378861" y="4387981"/>
            <a:ext cx="2131270" cy="865793"/>
          </a:xfrm>
          <a:prstGeom prst="rect">
            <a:avLst/>
          </a:prstGeom>
          <a:noFill/>
        </p:spPr>
        <p:txBody>
          <a:bodyPr wrap="square" lIns="96435" tIns="48218" rIns="96435" bIns="48218" rtlCol="0" anchor="ctr">
            <a:spAutoFit/>
          </a:bodyPr>
          <a:lstStyle/>
          <a:p>
            <a:pPr defTabSz="1285829" fontAlgn="auto">
              <a:spcBef>
                <a:spcPts val="0"/>
              </a:spcBef>
              <a:spcAft>
                <a:spcPts val="0"/>
              </a:spcAft>
              <a:defRPr/>
            </a:pPr>
            <a:endParaRPr lang="en-US" altLang="zh-CN" sz="562" kern="0" dirty="0">
              <a:latin typeface="微软雅黑" pitchFamily="34" charset="-122"/>
              <a:ea typeface="微软雅黑" pitchFamily="34" charset="-122"/>
              <a:cs typeface="华文黑体" pitchFamily="2" charset="-122"/>
            </a:endParaRPr>
          </a:p>
          <a:p>
            <a:pPr defTabSz="1285829" fontAlgn="auto">
              <a:spcBef>
                <a:spcPts val="0"/>
              </a:spcBef>
              <a:spcAft>
                <a:spcPts val="0"/>
              </a:spcAft>
              <a:defRPr/>
            </a:pPr>
            <a:r>
              <a:rPr lang="zh-CN" altLang="en-US" sz="1477" kern="0" dirty="0">
                <a:latin typeface="微软雅黑" pitchFamily="34" charset="-122"/>
                <a:ea typeface="微软雅黑" pitchFamily="34" charset="-122"/>
                <a:cs typeface="华文黑体" pitchFamily="2" charset="-122"/>
              </a:rPr>
              <a:t>单击添加文本单击添加文本单击添加文本单击添加文本</a:t>
            </a:r>
          </a:p>
        </p:txBody>
      </p:sp>
      <p:sp>
        <p:nvSpPr>
          <p:cNvPr id="64" name="矩形 63"/>
          <p:cNvSpPr/>
          <p:nvPr/>
        </p:nvSpPr>
        <p:spPr>
          <a:xfrm>
            <a:off x="8121663" y="5231305"/>
            <a:ext cx="1686461" cy="421954"/>
          </a:xfrm>
          <a:prstGeom prst="rect">
            <a:avLst/>
          </a:prstGeom>
        </p:spPr>
        <p:txBody>
          <a:bodyPr wrap="square" lIns="96435" tIns="48218" rIns="96435" bIns="48218">
            <a:spAutoFit/>
          </a:bodyPr>
          <a:lstStyle/>
          <a:p>
            <a:pPr algn="ctr" defTabSz="1285829" fontAlgn="auto">
              <a:spcBef>
                <a:spcPts val="0"/>
              </a:spcBef>
              <a:spcAft>
                <a:spcPts val="0"/>
              </a:spcAft>
              <a:defRPr/>
            </a:pPr>
            <a:r>
              <a:rPr lang="zh-CN" altLang="en-US" sz="2109" kern="0">
                <a:latin typeface="微软雅黑" pitchFamily="34" charset="-122"/>
                <a:ea typeface="微软雅黑" pitchFamily="34" charset="-122"/>
                <a:cs typeface="华文黑体" pitchFamily="2" charset="-122"/>
              </a:rPr>
              <a:t>添加标题</a:t>
            </a:r>
            <a:endParaRPr lang="en-US" altLang="zh-CN" sz="2531" kern="0">
              <a:latin typeface="微软雅黑" pitchFamily="34" charset="-122"/>
              <a:ea typeface="微软雅黑" pitchFamily="34" charset="-122"/>
              <a:cs typeface="华文黑体" pitchFamily="2" charset="-122"/>
            </a:endParaRPr>
          </a:p>
        </p:txBody>
      </p:sp>
      <p:cxnSp>
        <p:nvCxnSpPr>
          <p:cNvPr id="65" name="肘形连接符 64"/>
          <p:cNvCxnSpPr/>
          <p:nvPr/>
        </p:nvCxnSpPr>
        <p:spPr>
          <a:xfrm rot="10800000" flipV="1">
            <a:off x="595462" y="3269614"/>
            <a:ext cx="2235978" cy="763264"/>
          </a:xfrm>
          <a:prstGeom prst="bentConnector3">
            <a:avLst>
              <a:gd name="adj1" fmla="val 32626"/>
            </a:avLst>
          </a:prstGeom>
          <a:noFill/>
          <a:ln w="9525" cap="flat" cmpd="sng" algn="ctr">
            <a:solidFill>
              <a:schemeClr val="tx1"/>
            </a:solidFill>
            <a:prstDash val="sysDash"/>
          </a:ln>
          <a:effectLst/>
        </p:spPr>
      </p:cxnSp>
      <p:cxnSp>
        <p:nvCxnSpPr>
          <p:cNvPr id="66" name="肘形连接符 65"/>
          <p:cNvCxnSpPr/>
          <p:nvPr/>
        </p:nvCxnSpPr>
        <p:spPr>
          <a:xfrm rot="10800000">
            <a:off x="1713451" y="4377321"/>
            <a:ext cx="2406976" cy="528492"/>
          </a:xfrm>
          <a:prstGeom prst="bentConnector3">
            <a:avLst>
              <a:gd name="adj1" fmla="val 29965"/>
            </a:avLst>
          </a:prstGeom>
          <a:noFill/>
          <a:ln w="9525" cap="flat" cmpd="sng" algn="ctr">
            <a:solidFill>
              <a:schemeClr val="tx1"/>
            </a:solidFill>
            <a:prstDash val="sysDash"/>
          </a:ln>
          <a:effectLst/>
        </p:spPr>
      </p:cxnSp>
      <p:cxnSp>
        <p:nvCxnSpPr>
          <p:cNvPr id="67" name="肘形连接符 66"/>
          <p:cNvCxnSpPr/>
          <p:nvPr/>
        </p:nvCxnSpPr>
        <p:spPr>
          <a:xfrm rot="10800000" flipV="1">
            <a:off x="9796506" y="4422561"/>
            <a:ext cx="2557099" cy="518859"/>
          </a:xfrm>
          <a:prstGeom prst="bentConnector3">
            <a:avLst>
              <a:gd name="adj1" fmla="val 77764"/>
            </a:avLst>
          </a:prstGeom>
          <a:noFill/>
          <a:ln w="9525" cap="flat" cmpd="sng" algn="ctr">
            <a:solidFill>
              <a:schemeClr val="tx1"/>
            </a:solidFill>
            <a:prstDash val="sysDash"/>
          </a:ln>
          <a:effectLst/>
        </p:spPr>
      </p:cxnSp>
      <p:cxnSp>
        <p:nvCxnSpPr>
          <p:cNvPr id="68" name="肘形连接符 67"/>
          <p:cNvCxnSpPr/>
          <p:nvPr/>
        </p:nvCxnSpPr>
        <p:spPr>
          <a:xfrm rot="10800000" flipV="1">
            <a:off x="8114623" y="2077032"/>
            <a:ext cx="3023757" cy="729842"/>
          </a:xfrm>
          <a:prstGeom prst="bentConnector3">
            <a:avLst>
              <a:gd name="adj1" fmla="val 77024"/>
            </a:avLst>
          </a:prstGeom>
          <a:noFill/>
          <a:ln w="9525" cap="flat" cmpd="sng" algn="ctr">
            <a:solidFill>
              <a:schemeClr val="tx1"/>
            </a:solidFill>
            <a:prstDash val="sysDash"/>
          </a:ln>
          <a:effectLst/>
        </p:spPr>
      </p:cxnSp>
    </p:spTree>
    <p:extLst>
      <p:ext uri="{BB962C8B-B14F-4D97-AF65-F5344CB8AC3E}">
        <p14:creationId xmlns:p14="http://schemas.microsoft.com/office/powerpoint/2010/main" val="1182107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nodeType="withEffect">
                                  <p:stCondLst>
                                    <p:cond delay="0"/>
                                  </p:stCondLst>
                                  <p:childTnLst>
                                    <p:animRot by="-86400000">
                                      <p:cBhvr>
                                        <p:cTn id="14" dur="8000" fill="hold"/>
                                        <p:tgtEl>
                                          <p:spTgt spid="45"/>
                                        </p:tgtEl>
                                        <p:attrNameLst>
                                          <p:attrName>r</p:attrName>
                                        </p:attrNameLst>
                                      </p:cBhvr>
                                    </p:animRot>
                                  </p:childTnLst>
                                </p:cTn>
                              </p:par>
                              <p:par>
                                <p:cTn id="15" presetID="22" presetClass="entr" presetSubtype="2" fill="hold" nodeType="withEffect">
                                  <p:stCondLst>
                                    <p:cond delay="500"/>
                                  </p:stCondLst>
                                  <p:childTnLst>
                                    <p:set>
                                      <p:cBhvr>
                                        <p:cTn id="16" dur="1" fill="hold">
                                          <p:stCondLst>
                                            <p:cond delay="0"/>
                                          </p:stCondLst>
                                        </p:cTn>
                                        <p:tgtEl>
                                          <p:spTgt spid="65"/>
                                        </p:tgtEl>
                                        <p:attrNameLst>
                                          <p:attrName>style.visibility</p:attrName>
                                        </p:attrNameLst>
                                      </p:cBhvr>
                                      <p:to>
                                        <p:strVal val="visible"/>
                                      </p:to>
                                    </p:set>
                                    <p:animEffect transition="in" filter="wipe(right)">
                                      <p:cBhvr>
                                        <p:cTn id="17" dur="500"/>
                                        <p:tgtEl>
                                          <p:spTgt spid="6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 calcmode="lin" valueType="num">
                                      <p:cBhvr>
                                        <p:cTn id="20" dur="500" fill="hold"/>
                                        <p:tgtEl>
                                          <p:spTgt spid="57"/>
                                        </p:tgtEl>
                                        <p:attrNameLst>
                                          <p:attrName>ppt_w</p:attrName>
                                        </p:attrNameLst>
                                      </p:cBhvr>
                                      <p:tavLst>
                                        <p:tav tm="0">
                                          <p:val>
                                            <p:fltVal val="0"/>
                                          </p:val>
                                        </p:tav>
                                        <p:tav tm="100000">
                                          <p:val>
                                            <p:strVal val="#ppt_w"/>
                                          </p:val>
                                        </p:tav>
                                      </p:tavLst>
                                    </p:anim>
                                    <p:anim calcmode="lin" valueType="num">
                                      <p:cBhvr>
                                        <p:cTn id="21" dur="500" fill="hold"/>
                                        <p:tgtEl>
                                          <p:spTgt spid="57"/>
                                        </p:tgtEl>
                                        <p:attrNameLst>
                                          <p:attrName>ppt_h</p:attrName>
                                        </p:attrNameLst>
                                      </p:cBhvr>
                                      <p:tavLst>
                                        <p:tav tm="0">
                                          <p:val>
                                            <p:fltVal val="0"/>
                                          </p:val>
                                        </p:tav>
                                        <p:tav tm="100000">
                                          <p:val>
                                            <p:strVal val="#ppt_h"/>
                                          </p:val>
                                        </p:tav>
                                      </p:tavLst>
                                    </p:anim>
                                    <p:animEffect transition="in" filter="fade">
                                      <p:cBhvr>
                                        <p:cTn id="22" dur="500"/>
                                        <p:tgtEl>
                                          <p:spTgt spid="5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par>
                                <p:cTn id="26" presetID="2" presetClass="entr" presetSubtype="1" decel="100000" fill="hold" nodeType="withEffect">
                                  <p:stCondLst>
                                    <p:cond delay="50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ppt_x"/>
                                          </p:val>
                                        </p:tav>
                                        <p:tav tm="100000">
                                          <p:val>
                                            <p:strVal val="#ppt_x"/>
                                          </p:val>
                                        </p:tav>
                                      </p:tavLst>
                                    </p:anim>
                                    <p:anim calcmode="lin" valueType="num">
                                      <p:cBhvr additive="base">
                                        <p:cTn id="29" dur="500" fill="hold"/>
                                        <p:tgtEl>
                                          <p:spTgt spid="48"/>
                                        </p:tgtEl>
                                        <p:attrNameLst>
                                          <p:attrName>ppt_y</p:attrName>
                                        </p:attrNameLst>
                                      </p:cBhvr>
                                      <p:tavLst>
                                        <p:tav tm="0">
                                          <p:val>
                                            <p:strVal val="0-#ppt_h/2"/>
                                          </p:val>
                                        </p:tav>
                                        <p:tav tm="100000">
                                          <p:val>
                                            <p:strVal val="#ppt_y"/>
                                          </p:val>
                                        </p:tav>
                                      </p:tavLst>
                                    </p:anim>
                                  </p:childTnLst>
                                </p:cTn>
                              </p:par>
                              <p:par>
                                <p:cTn id="30" presetID="8" presetClass="emph" presetSubtype="0" repeatCount="indefinite" fill="hold" nodeType="withEffect">
                                  <p:stCondLst>
                                    <p:cond delay="500"/>
                                  </p:stCondLst>
                                  <p:childTnLst>
                                    <p:animRot by="76680000">
                                      <p:cBhvr>
                                        <p:cTn id="31" dur="7500" fill="hold"/>
                                        <p:tgtEl>
                                          <p:spTgt spid="48"/>
                                        </p:tgtEl>
                                        <p:attrNameLst>
                                          <p:attrName>r</p:attrName>
                                        </p:attrNameLst>
                                      </p:cBhvr>
                                    </p:animRot>
                                  </p:childTnLst>
                                </p:cTn>
                              </p:par>
                              <p:par>
                                <p:cTn id="32" presetID="22" presetClass="entr" presetSubtype="2" fill="hold" nodeType="withEffect">
                                  <p:stCondLst>
                                    <p:cond delay="1000"/>
                                  </p:stCondLst>
                                  <p:childTnLst>
                                    <p:set>
                                      <p:cBhvr>
                                        <p:cTn id="33" dur="1" fill="hold">
                                          <p:stCondLst>
                                            <p:cond delay="0"/>
                                          </p:stCondLst>
                                        </p:cTn>
                                        <p:tgtEl>
                                          <p:spTgt spid="66"/>
                                        </p:tgtEl>
                                        <p:attrNameLst>
                                          <p:attrName>style.visibility</p:attrName>
                                        </p:attrNameLst>
                                      </p:cBhvr>
                                      <p:to>
                                        <p:strVal val="visible"/>
                                      </p:to>
                                    </p:set>
                                    <p:animEffect transition="in" filter="wipe(right)">
                                      <p:cBhvr>
                                        <p:cTn id="34" dur="500"/>
                                        <p:tgtEl>
                                          <p:spTgt spid="66"/>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childTnLst>
                                </p:cTn>
                              </p:par>
                              <p:par>
                                <p:cTn id="43" presetID="2" presetClass="entr" presetSubtype="1" decel="100000" fill="hold" nodeType="withEffect">
                                  <p:stCondLst>
                                    <p:cond delay="100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0-#ppt_h/2"/>
                                          </p:val>
                                        </p:tav>
                                        <p:tav tm="100000">
                                          <p:val>
                                            <p:strVal val="#ppt_y"/>
                                          </p:val>
                                        </p:tav>
                                      </p:tavLst>
                                    </p:anim>
                                  </p:childTnLst>
                                </p:cTn>
                              </p:par>
                              <p:par>
                                <p:cTn id="47" presetID="8" presetClass="emph" presetSubtype="0" repeatCount="indefinite" fill="hold" nodeType="withEffect">
                                  <p:stCondLst>
                                    <p:cond delay="1000"/>
                                  </p:stCondLst>
                                  <p:childTnLst>
                                    <p:animRot by="-108000000">
                                      <p:cBhvr>
                                        <p:cTn id="48" dur="7000" fill="hold"/>
                                        <p:tgtEl>
                                          <p:spTgt spid="51"/>
                                        </p:tgtEl>
                                        <p:attrNameLst>
                                          <p:attrName>r</p:attrName>
                                        </p:attrNameLst>
                                      </p:cBhvr>
                                    </p:animRot>
                                  </p:childTnLst>
                                </p:cTn>
                              </p:par>
                              <p:par>
                                <p:cTn id="49" presetID="22" presetClass="entr" presetSubtype="8" fill="hold" nodeType="withEffect">
                                  <p:stCondLst>
                                    <p:cond delay="150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61"/>
                                        </p:tgtEl>
                                        <p:attrNameLst>
                                          <p:attrName>style.visibility</p:attrName>
                                        </p:attrNameLst>
                                      </p:cBhvr>
                                      <p:to>
                                        <p:strVal val="visible"/>
                                      </p:to>
                                    </p:set>
                                    <p:anim calcmode="lin" valueType="num">
                                      <p:cBhvr>
                                        <p:cTn id="54" dur="500" fill="hold"/>
                                        <p:tgtEl>
                                          <p:spTgt spid="61"/>
                                        </p:tgtEl>
                                        <p:attrNameLst>
                                          <p:attrName>ppt_w</p:attrName>
                                        </p:attrNameLst>
                                      </p:cBhvr>
                                      <p:tavLst>
                                        <p:tav tm="0">
                                          <p:val>
                                            <p:fltVal val="0"/>
                                          </p:val>
                                        </p:tav>
                                        <p:tav tm="100000">
                                          <p:val>
                                            <p:strVal val="#ppt_w"/>
                                          </p:val>
                                        </p:tav>
                                      </p:tavLst>
                                    </p:anim>
                                    <p:anim calcmode="lin" valueType="num">
                                      <p:cBhvr>
                                        <p:cTn id="55" dur="500" fill="hold"/>
                                        <p:tgtEl>
                                          <p:spTgt spid="61"/>
                                        </p:tgtEl>
                                        <p:attrNameLst>
                                          <p:attrName>ppt_h</p:attrName>
                                        </p:attrNameLst>
                                      </p:cBhvr>
                                      <p:tavLst>
                                        <p:tav tm="0">
                                          <p:val>
                                            <p:fltVal val="0"/>
                                          </p:val>
                                        </p:tav>
                                        <p:tav tm="100000">
                                          <p:val>
                                            <p:strVal val="#ppt_h"/>
                                          </p:val>
                                        </p:tav>
                                      </p:tavLst>
                                    </p:anim>
                                    <p:animEffect transition="in" filter="fade">
                                      <p:cBhvr>
                                        <p:cTn id="56" dur="500"/>
                                        <p:tgtEl>
                                          <p:spTgt spid="61"/>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2" presetClass="entr" presetSubtype="1" decel="100000" fill="hold" nodeType="withEffect">
                                  <p:stCondLst>
                                    <p:cond delay="150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ppt_x"/>
                                          </p:val>
                                        </p:tav>
                                        <p:tav tm="100000">
                                          <p:val>
                                            <p:strVal val="#ppt_x"/>
                                          </p:val>
                                        </p:tav>
                                      </p:tavLst>
                                    </p:anim>
                                    <p:anim calcmode="lin" valueType="num">
                                      <p:cBhvr additive="base">
                                        <p:cTn id="63" dur="500" fill="hold"/>
                                        <p:tgtEl>
                                          <p:spTgt spid="54"/>
                                        </p:tgtEl>
                                        <p:attrNameLst>
                                          <p:attrName>ppt_y</p:attrName>
                                        </p:attrNameLst>
                                      </p:cBhvr>
                                      <p:tavLst>
                                        <p:tav tm="0">
                                          <p:val>
                                            <p:strVal val="0-#ppt_h/2"/>
                                          </p:val>
                                        </p:tav>
                                        <p:tav tm="100000">
                                          <p:val>
                                            <p:strVal val="#ppt_y"/>
                                          </p:val>
                                        </p:tav>
                                      </p:tavLst>
                                    </p:anim>
                                  </p:childTnLst>
                                </p:cTn>
                              </p:par>
                              <p:par>
                                <p:cTn id="64" presetID="8" presetClass="emph" presetSubtype="0" repeatCount="indefinite" fill="hold" nodeType="withEffect">
                                  <p:stCondLst>
                                    <p:cond delay="1500"/>
                                  </p:stCondLst>
                                  <p:childTnLst>
                                    <p:animRot by="86400000">
                                      <p:cBhvr>
                                        <p:cTn id="65" dur="6500" fill="hold"/>
                                        <p:tgtEl>
                                          <p:spTgt spid="54"/>
                                        </p:tgtEl>
                                        <p:attrNameLst>
                                          <p:attrName>r</p:attrName>
                                        </p:attrNameLst>
                                      </p:cBhvr>
                                    </p:animRot>
                                  </p:childTnLst>
                                </p:cTn>
                              </p:par>
                              <p:par>
                                <p:cTn id="66" presetID="22" presetClass="entr" presetSubtype="8" fill="hold" nodeType="withEffect">
                                  <p:stCondLst>
                                    <p:cond delay="2000"/>
                                  </p:stCondLst>
                                  <p:childTnLst>
                                    <p:set>
                                      <p:cBhvr>
                                        <p:cTn id="67" dur="1" fill="hold">
                                          <p:stCondLst>
                                            <p:cond delay="0"/>
                                          </p:stCondLst>
                                        </p:cTn>
                                        <p:tgtEl>
                                          <p:spTgt spid="67"/>
                                        </p:tgtEl>
                                        <p:attrNameLst>
                                          <p:attrName>style.visibility</p:attrName>
                                        </p:attrNameLst>
                                      </p:cBhvr>
                                      <p:to>
                                        <p:strVal val="visible"/>
                                      </p:to>
                                    </p:set>
                                    <p:animEffect transition="in" filter="wipe(left)">
                                      <p:cBhvr>
                                        <p:cTn id="68" dur="500"/>
                                        <p:tgtEl>
                                          <p:spTgt spid="67"/>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7" grpId="0"/>
      <p:bldP spid="58" grpId="0"/>
      <p:bldP spid="59" grpId="0"/>
      <p:bldP spid="60" grpId="0"/>
      <p:bldP spid="61" grpId="0"/>
      <p:bldP spid="62" grpId="0"/>
      <p:bldP spid="63" grpId="0"/>
      <p:bldP spid="6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t>团队努力方向</a:t>
            </a:r>
          </a:p>
        </p:txBody>
      </p:sp>
      <p:sp>
        <p:nvSpPr>
          <p:cNvPr id="3" name="椭圆 54"/>
          <p:cNvSpPr/>
          <p:nvPr/>
        </p:nvSpPr>
        <p:spPr>
          <a:xfrm>
            <a:off x="3988325" y="2525853"/>
            <a:ext cx="4890180" cy="2534167"/>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273954" y="2272365"/>
            <a:ext cx="944489" cy="395365"/>
          </a:xfrm>
          <a:prstGeom prst="rect">
            <a:avLst/>
          </a:prstGeom>
          <a:noFill/>
        </p:spPr>
        <p:txBody>
          <a:bodyPr wrap="none" rtlCol="0">
            <a:spAutoFit/>
          </a:bodyPr>
          <a:lstStyle/>
          <a:p>
            <a:pPr algn="ctr"/>
            <a:r>
              <a:rPr lang="zh-CN" altLang="en-US" sz="1969" b="1" dirty="0">
                <a:latin typeface="微软雅黑" pitchFamily="34" charset="-122"/>
                <a:ea typeface="微软雅黑" pitchFamily="34" charset="-122"/>
              </a:rPr>
              <a:t>方向一</a:t>
            </a:r>
          </a:p>
        </p:txBody>
      </p:sp>
      <p:cxnSp>
        <p:nvCxnSpPr>
          <p:cNvPr id="5" name="直接连接符 4"/>
          <p:cNvCxnSpPr/>
          <p:nvPr/>
        </p:nvCxnSpPr>
        <p:spPr>
          <a:xfrm flipV="1">
            <a:off x="3711276" y="2520254"/>
            <a:ext cx="2691312" cy="29853"/>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294526" y="2520254"/>
            <a:ext cx="2108061" cy="148258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521884" y="2520255"/>
            <a:ext cx="880703" cy="2502234"/>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6402589" y="2520256"/>
            <a:ext cx="942939" cy="241461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6402587" y="2520254"/>
            <a:ext cx="2060381" cy="14825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402587" y="2520252"/>
            <a:ext cx="2617287" cy="1941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4014142" y="3443443"/>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113051" y="4470737"/>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874057" y="4423294"/>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933527" y="3307242"/>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353233" y="2087085"/>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619406" y="2071051"/>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0266" y="2665094"/>
            <a:ext cx="3594577" cy="711349"/>
          </a:xfrm>
          <a:prstGeom prst="rect">
            <a:avLst/>
          </a:prstGeom>
          <a:noFill/>
        </p:spPr>
        <p:txBody>
          <a:bodyPr wrap="square" rtlCol="0">
            <a:spAutoFit/>
          </a:bodyPr>
          <a:lstStyle/>
          <a:p>
            <a:pPr algn="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sp>
        <p:nvSpPr>
          <p:cNvPr id="18" name="TextBox 17"/>
          <p:cNvSpPr txBox="1"/>
          <p:nvPr/>
        </p:nvSpPr>
        <p:spPr>
          <a:xfrm>
            <a:off x="2982745" y="3892456"/>
            <a:ext cx="944489" cy="395365"/>
          </a:xfrm>
          <a:prstGeom prst="rect">
            <a:avLst/>
          </a:prstGeom>
          <a:noFill/>
        </p:spPr>
        <p:txBody>
          <a:bodyPr wrap="none" rtlCol="0">
            <a:spAutoFit/>
          </a:bodyPr>
          <a:lstStyle/>
          <a:p>
            <a:pPr algn="ctr"/>
            <a:r>
              <a:rPr lang="zh-CN" altLang="en-US" sz="1969" b="1" dirty="0">
                <a:latin typeface="微软雅黑" pitchFamily="34" charset="-122"/>
                <a:ea typeface="微软雅黑" pitchFamily="34" charset="-122"/>
              </a:rPr>
              <a:t>方向二</a:t>
            </a:r>
          </a:p>
        </p:txBody>
      </p:sp>
      <p:sp>
        <p:nvSpPr>
          <p:cNvPr id="19" name="TextBox 18"/>
          <p:cNvSpPr txBox="1"/>
          <p:nvPr/>
        </p:nvSpPr>
        <p:spPr>
          <a:xfrm>
            <a:off x="759056" y="4285185"/>
            <a:ext cx="3594577" cy="711349"/>
          </a:xfrm>
          <a:prstGeom prst="rect">
            <a:avLst/>
          </a:prstGeom>
          <a:noFill/>
        </p:spPr>
        <p:txBody>
          <a:bodyPr wrap="square" rtlCol="0">
            <a:spAutoFit/>
          </a:bodyPr>
          <a:lstStyle/>
          <a:p>
            <a:pPr algn="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sp>
        <p:nvSpPr>
          <p:cNvPr id="20" name="TextBox 19"/>
          <p:cNvSpPr txBox="1"/>
          <p:nvPr/>
        </p:nvSpPr>
        <p:spPr>
          <a:xfrm>
            <a:off x="4266238" y="5208780"/>
            <a:ext cx="944489" cy="395365"/>
          </a:xfrm>
          <a:prstGeom prst="rect">
            <a:avLst/>
          </a:prstGeom>
          <a:noFill/>
        </p:spPr>
        <p:txBody>
          <a:bodyPr wrap="none" rtlCol="0">
            <a:spAutoFit/>
          </a:bodyPr>
          <a:lstStyle/>
          <a:p>
            <a:pPr algn="ctr"/>
            <a:r>
              <a:rPr lang="zh-CN" altLang="en-US" sz="1969" b="1" dirty="0">
                <a:latin typeface="微软雅黑" pitchFamily="34" charset="-122"/>
                <a:ea typeface="微软雅黑" pitchFamily="34" charset="-122"/>
              </a:rPr>
              <a:t>方向三</a:t>
            </a:r>
          </a:p>
        </p:txBody>
      </p:sp>
      <p:sp>
        <p:nvSpPr>
          <p:cNvPr id="21" name="TextBox 20"/>
          <p:cNvSpPr txBox="1"/>
          <p:nvPr/>
        </p:nvSpPr>
        <p:spPr>
          <a:xfrm>
            <a:off x="2042549" y="5601509"/>
            <a:ext cx="3594577" cy="711349"/>
          </a:xfrm>
          <a:prstGeom prst="rect">
            <a:avLst/>
          </a:prstGeom>
          <a:noFill/>
        </p:spPr>
        <p:txBody>
          <a:bodyPr wrap="square" rtlCol="0">
            <a:spAutoFit/>
          </a:bodyPr>
          <a:lstStyle/>
          <a:p>
            <a:pPr algn="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sp>
        <p:nvSpPr>
          <p:cNvPr id="22" name="TextBox 21"/>
          <p:cNvSpPr txBox="1"/>
          <p:nvPr/>
        </p:nvSpPr>
        <p:spPr>
          <a:xfrm>
            <a:off x="7644444" y="5236417"/>
            <a:ext cx="944489" cy="395365"/>
          </a:xfrm>
          <a:prstGeom prst="rect">
            <a:avLst/>
          </a:prstGeom>
          <a:noFill/>
        </p:spPr>
        <p:txBody>
          <a:bodyPr wrap="none" rtlCol="0">
            <a:spAutoFit/>
          </a:bodyPr>
          <a:lstStyle/>
          <a:p>
            <a:r>
              <a:rPr lang="zh-CN" altLang="en-US" sz="1969" b="1" dirty="0">
                <a:latin typeface="微软雅黑" pitchFamily="34" charset="-122"/>
                <a:ea typeface="微软雅黑" pitchFamily="34" charset="-122"/>
              </a:rPr>
              <a:t>方向四</a:t>
            </a:r>
          </a:p>
        </p:txBody>
      </p:sp>
      <p:sp>
        <p:nvSpPr>
          <p:cNvPr id="23" name="TextBox 22"/>
          <p:cNvSpPr txBox="1"/>
          <p:nvPr/>
        </p:nvSpPr>
        <p:spPr>
          <a:xfrm>
            <a:off x="7290048" y="5630024"/>
            <a:ext cx="3594577" cy="711349"/>
          </a:xfrm>
          <a:prstGeom prst="rect">
            <a:avLst/>
          </a:prstGeom>
          <a:noFill/>
        </p:spPr>
        <p:txBody>
          <a:bodyPr wrap="square" rtlCol="0">
            <a:spAutoFit/>
          </a:bodyPr>
          <a:lstStyle/>
          <a:p>
            <a:pP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sp>
        <p:nvSpPr>
          <p:cNvPr id="24" name="TextBox 23"/>
          <p:cNvSpPr txBox="1"/>
          <p:nvPr/>
        </p:nvSpPr>
        <p:spPr>
          <a:xfrm>
            <a:off x="8808884" y="3921691"/>
            <a:ext cx="944489" cy="395365"/>
          </a:xfrm>
          <a:prstGeom prst="rect">
            <a:avLst/>
          </a:prstGeom>
          <a:noFill/>
        </p:spPr>
        <p:txBody>
          <a:bodyPr wrap="none" rtlCol="0">
            <a:spAutoFit/>
          </a:bodyPr>
          <a:lstStyle/>
          <a:p>
            <a:r>
              <a:rPr lang="zh-CN" altLang="en-US" sz="1969" b="1" dirty="0">
                <a:latin typeface="微软雅黑" pitchFamily="34" charset="-122"/>
                <a:ea typeface="微软雅黑" pitchFamily="34" charset="-122"/>
              </a:rPr>
              <a:t>方向五</a:t>
            </a:r>
          </a:p>
        </p:txBody>
      </p:sp>
      <p:sp>
        <p:nvSpPr>
          <p:cNvPr id="25" name="TextBox 24"/>
          <p:cNvSpPr txBox="1"/>
          <p:nvPr/>
        </p:nvSpPr>
        <p:spPr>
          <a:xfrm>
            <a:off x="8454489" y="4315299"/>
            <a:ext cx="3594577" cy="711349"/>
          </a:xfrm>
          <a:prstGeom prst="rect">
            <a:avLst/>
          </a:prstGeom>
          <a:noFill/>
        </p:spPr>
        <p:txBody>
          <a:bodyPr wrap="square" rtlCol="0">
            <a:spAutoFit/>
          </a:bodyPr>
          <a:lstStyle/>
          <a:p>
            <a:pP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sp>
        <p:nvSpPr>
          <p:cNvPr id="26" name="TextBox 25"/>
          <p:cNvSpPr txBox="1"/>
          <p:nvPr/>
        </p:nvSpPr>
        <p:spPr>
          <a:xfrm>
            <a:off x="9467046" y="2482825"/>
            <a:ext cx="944489" cy="395365"/>
          </a:xfrm>
          <a:prstGeom prst="rect">
            <a:avLst/>
          </a:prstGeom>
          <a:noFill/>
        </p:spPr>
        <p:txBody>
          <a:bodyPr wrap="none" rtlCol="0">
            <a:spAutoFit/>
          </a:bodyPr>
          <a:lstStyle/>
          <a:p>
            <a:r>
              <a:rPr lang="zh-CN" altLang="en-US" sz="1969" b="1" dirty="0">
                <a:latin typeface="微软雅黑" pitchFamily="34" charset="-122"/>
                <a:ea typeface="微软雅黑" pitchFamily="34" charset="-122"/>
              </a:rPr>
              <a:t>方向六</a:t>
            </a:r>
          </a:p>
        </p:txBody>
      </p:sp>
      <p:sp>
        <p:nvSpPr>
          <p:cNvPr id="27" name="TextBox 26"/>
          <p:cNvSpPr txBox="1"/>
          <p:nvPr/>
        </p:nvSpPr>
        <p:spPr>
          <a:xfrm>
            <a:off x="9112651" y="2876433"/>
            <a:ext cx="3594577" cy="711349"/>
          </a:xfrm>
          <a:prstGeom prst="rect">
            <a:avLst/>
          </a:prstGeom>
          <a:noFill/>
        </p:spPr>
        <p:txBody>
          <a:bodyPr wrap="square" rtlCol="0">
            <a:spAutoFit/>
          </a:bodyPr>
          <a:lstStyle/>
          <a:p>
            <a:pPr>
              <a:lnSpc>
                <a:spcPct val="130000"/>
              </a:lnSpc>
              <a:defRPr/>
            </a:pPr>
            <a:r>
              <a:rPr lang="zh-CN" altLang="en-US" sz="1547" dirty="0">
                <a:latin typeface="微软雅黑" pitchFamily="34" charset="-122"/>
                <a:ea typeface="微软雅黑" pitchFamily="34" charset="-122"/>
              </a:rPr>
              <a:t>点击输入简要文字内容，文字内容需概括精炼，不用多余的文字修饰。</a:t>
            </a:r>
          </a:p>
        </p:txBody>
      </p:sp>
      <p:grpSp>
        <p:nvGrpSpPr>
          <p:cNvPr id="28" name="组合 27"/>
          <p:cNvGrpSpPr/>
          <p:nvPr/>
        </p:nvGrpSpPr>
        <p:grpSpPr>
          <a:xfrm>
            <a:off x="5416608" y="1534274"/>
            <a:ext cx="1971958" cy="1971958"/>
            <a:chOff x="3851771" y="1163107"/>
            <a:chExt cx="1402358" cy="1402358"/>
          </a:xfrm>
        </p:grpSpPr>
        <p:grpSp>
          <p:nvGrpSpPr>
            <p:cNvPr id="29" name="组合 2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4332245" y="1616482"/>
              <a:ext cx="491558" cy="496664"/>
            </a:xfrm>
            <a:prstGeom prst="rect">
              <a:avLst/>
            </a:prstGeom>
            <a:noFill/>
          </p:spPr>
          <p:txBody>
            <a:bodyPr wrap="none" rtlCol="0">
              <a:spAutoFit/>
            </a:bodyPr>
            <a:lstStyle/>
            <a:p>
              <a:pPr algn="ctr" fontAlgn="auto">
                <a:spcBef>
                  <a:spcPts val="0"/>
                </a:spcBef>
                <a:spcAft>
                  <a:spcPts val="0"/>
                </a:spcAft>
                <a:defRPr/>
              </a:pPr>
              <a:r>
                <a:rPr lang="zh-CN" altLang="en-US" sz="1969" b="1" dirty="0">
                  <a:solidFill>
                    <a:schemeClr val="tx1">
                      <a:lumMod val="85000"/>
                      <a:lumOff val="15000"/>
                    </a:schemeClr>
                  </a:solidFill>
                  <a:latin typeface="微软雅黑" pitchFamily="34" charset="-122"/>
                  <a:ea typeface="微软雅黑" pitchFamily="34" charset="-122"/>
                </a:rPr>
                <a:t>努力</a:t>
              </a:r>
              <a:endParaRPr lang="en-US" altLang="zh-CN" sz="1969" b="1" dirty="0">
                <a:solidFill>
                  <a:schemeClr val="tx1">
                    <a:lumMod val="85000"/>
                    <a:lumOff val="15000"/>
                  </a:schemeClr>
                </a:solidFill>
                <a:latin typeface="微软雅黑" pitchFamily="34" charset="-122"/>
                <a:ea typeface="微软雅黑" pitchFamily="34" charset="-122"/>
              </a:endParaRPr>
            </a:p>
            <a:p>
              <a:pPr algn="ctr" fontAlgn="auto">
                <a:spcBef>
                  <a:spcPts val="0"/>
                </a:spcBef>
                <a:spcAft>
                  <a:spcPts val="0"/>
                </a:spcAft>
                <a:defRPr/>
              </a:pPr>
              <a:r>
                <a:rPr lang="zh-CN" altLang="en-US" sz="1969" b="1" dirty="0">
                  <a:solidFill>
                    <a:schemeClr val="tx1">
                      <a:lumMod val="85000"/>
                      <a:lumOff val="15000"/>
                    </a:schemeClr>
                  </a:solidFill>
                  <a:latin typeface="微软雅黑" pitchFamily="34" charset="-122"/>
                  <a:ea typeface="微软雅黑" pitchFamily="34" charset="-122"/>
                </a:rPr>
                <a:t>方向</a:t>
              </a:r>
            </a:p>
          </p:txBody>
        </p:sp>
      </p:grpSp>
      <p:sp>
        <p:nvSpPr>
          <p:cNvPr id="33" name="TextBox 32"/>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7769431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8000">
                                          <p:cBhvr additive="base">
                                            <p:cTn id="3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8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58000">
                                          <p:cBhvr additive="base">
                                            <p:cTn id="39"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8000">
                                          <p:cBhvr additive="base">
                                            <p:cTn id="43"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58000">
                                          <p:cBhvr additive="base">
                                            <p:cTn id="47"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14:bounceEnd="58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ppt_x"/>
                                              </p:val>
                                            </p:tav>
                                            <p:tav tm="100000">
                                              <p:val>
                                                <p:strVal val="#ppt_x"/>
                                              </p:val>
                                            </p:tav>
                                          </p:tavLst>
                                        </p:anim>
                                        <p:anim calcmode="lin" valueType="num">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ppt_x"/>
                                              </p:val>
                                            </p:tav>
                                            <p:tav tm="100000">
                                              <p:val>
                                                <p:strVal val="#ppt_x"/>
                                              </p:val>
                                            </p:tav>
                                          </p:tavLst>
                                        </p:anim>
                                        <p:anim calcmode="lin" valueType="num">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500" fill="hold"/>
                                            <p:tgtEl>
                                              <p:spTgt spid="13"/>
                                            </p:tgtEl>
                                            <p:attrNameLst>
                                              <p:attrName>ppt_x</p:attrName>
                                            </p:attrNameLst>
                                          </p:cBhvr>
                                          <p:tavLst>
                                            <p:tav tm="0">
                                              <p:val>
                                                <p:strVal val="#ppt_x"/>
                                              </p:val>
                                            </p:tav>
                                            <p:tav tm="100000">
                                              <p:val>
                                                <p:strVal val="#ppt_x"/>
                                              </p:val>
                                            </p:tav>
                                          </p:tavLst>
                                        </p:anim>
                                        <p:anim calcmode="lin" valueType="num">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353" y="0"/>
            <a:ext cx="12858044" cy="723265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en-GB">
              <a:latin typeface="+mn-ea"/>
            </a:endParaRPr>
          </a:p>
        </p:txBody>
      </p:sp>
      <p:sp>
        <p:nvSpPr>
          <p:cNvPr id="24" name="矩形 23"/>
          <p:cNvSpPr/>
          <p:nvPr/>
        </p:nvSpPr>
        <p:spPr>
          <a:xfrm>
            <a:off x="353" y="1894978"/>
            <a:ext cx="12858044" cy="3645205"/>
          </a:xfrm>
          <a:prstGeom prst="rect">
            <a:avLst/>
          </a:prstGeom>
          <a:solidFill>
            <a:schemeClr val="accent3">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416822" y="2401257"/>
            <a:ext cx="4935967" cy="1477199"/>
          </a:xfrm>
          <a:prstGeom prst="rect">
            <a:avLst/>
          </a:prstGeom>
          <a:noFill/>
        </p:spPr>
        <p:txBody>
          <a:bodyPr wrap="none" rtlCol="0">
            <a:spAutoFit/>
          </a:bodyPr>
          <a:lstStyle/>
          <a:p>
            <a:pPr marL="0" lvl="1"/>
            <a:r>
              <a:rPr lang="zh-CN" altLang="en-US" sz="1969" b="1" dirty="0">
                <a:solidFill>
                  <a:schemeClr val="bg1"/>
                </a:solidFill>
                <a:latin typeface="微软雅黑" pitchFamily="34" charset="-122"/>
                <a:ea typeface="微软雅黑" pitchFamily="34" charset="-122"/>
              </a:rPr>
              <a:t> </a:t>
            </a:r>
            <a:r>
              <a:rPr lang="zh-CN" altLang="en-US" sz="3937" b="1" dirty="0">
                <a:solidFill>
                  <a:schemeClr val="bg1"/>
                </a:solidFill>
                <a:latin typeface="微软雅黑" pitchFamily="34" charset="-122"/>
                <a:ea typeface="微软雅黑" pitchFamily="34" charset="-122"/>
              </a:rPr>
              <a:t>第五部分</a:t>
            </a:r>
            <a:endParaRPr lang="en-US" altLang="zh-CN" sz="3937" b="1" dirty="0">
              <a:solidFill>
                <a:schemeClr val="bg1"/>
              </a:solidFill>
              <a:latin typeface="微软雅黑" pitchFamily="34" charset="-122"/>
              <a:ea typeface="微软雅黑" pitchFamily="34" charset="-122"/>
            </a:endParaRPr>
          </a:p>
          <a:p>
            <a:pPr marL="0" lvl="1" algn="ctr"/>
            <a:r>
              <a:rPr lang="zh-CN" altLang="en-US" sz="5062" b="1" dirty="0">
                <a:solidFill>
                  <a:schemeClr val="bg1"/>
                </a:solidFill>
                <a:latin typeface="微软雅黑" pitchFamily="34" charset="-122"/>
                <a:ea typeface="微软雅黑" pitchFamily="34" charset="-122"/>
              </a:rPr>
              <a:t>明年工作计划</a:t>
            </a:r>
            <a:endParaRPr lang="en-US" altLang="zh-CN" sz="5062" b="1" dirty="0">
              <a:solidFill>
                <a:schemeClr val="bg1"/>
              </a:solidFill>
              <a:latin typeface="微软雅黑" pitchFamily="34" charset="-122"/>
              <a:ea typeface="微软雅黑" pitchFamily="34" charset="-122"/>
            </a:endParaRPr>
          </a:p>
        </p:txBody>
      </p:sp>
      <p:cxnSp>
        <p:nvCxnSpPr>
          <p:cNvPr id="13" name="直接连接符 12"/>
          <p:cNvCxnSpPr/>
          <p:nvPr/>
        </p:nvCxnSpPr>
        <p:spPr>
          <a:xfrm flipV="1">
            <a:off x="5113051" y="2300001"/>
            <a:ext cx="0" cy="270607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59715" y="4541560"/>
            <a:ext cx="1269558" cy="346249"/>
          </a:xfrm>
          <a:prstGeom prst="rect">
            <a:avLst/>
          </a:prstGeom>
          <a:noFill/>
        </p:spPr>
        <p:txBody>
          <a:bodyPr wrap="square" lIns="0" tIns="0" rIns="0" bIns="0" rtlCol="0">
            <a:spAutoFit/>
          </a:bodyPr>
          <a:lstStyle/>
          <a:p>
            <a:r>
              <a:rPr lang="en-US" altLang="zh-CN" sz="2250" dirty="0">
                <a:solidFill>
                  <a:schemeClr val="bg1"/>
                </a:solidFill>
                <a:latin typeface="微软雅黑" pitchFamily="34" charset="-122"/>
                <a:ea typeface="微软雅黑" pitchFamily="34" charset="-122"/>
              </a:rPr>
              <a:t>PART 05</a:t>
            </a:r>
            <a:endParaRPr lang="zh-CN" altLang="en-US" sz="2250" dirty="0">
              <a:solidFill>
                <a:schemeClr val="bg1"/>
              </a:solidFill>
              <a:latin typeface="微软雅黑" pitchFamily="34" charset="-122"/>
              <a:ea typeface="微软雅黑" pitchFamily="34" charset="-122"/>
            </a:endParaRPr>
          </a:p>
        </p:txBody>
      </p:sp>
      <p:grpSp>
        <p:nvGrpSpPr>
          <p:cNvPr id="15" name="组合 14"/>
          <p:cNvGrpSpPr/>
          <p:nvPr/>
        </p:nvGrpSpPr>
        <p:grpSpPr>
          <a:xfrm>
            <a:off x="2986682" y="2401260"/>
            <a:ext cx="1683435" cy="1683435"/>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0" name="TextBox 19"/>
          <p:cNvSpPr txBox="1"/>
          <p:nvPr/>
        </p:nvSpPr>
        <p:spPr>
          <a:xfrm>
            <a:off x="5518074" y="4021349"/>
            <a:ext cx="1516321"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营业额提升</a:t>
            </a:r>
          </a:p>
        </p:txBody>
      </p:sp>
      <p:sp>
        <p:nvSpPr>
          <p:cNvPr id="21" name="TextBox 20"/>
          <p:cNvSpPr txBox="1"/>
          <p:nvPr/>
        </p:nvSpPr>
        <p:spPr>
          <a:xfrm>
            <a:off x="7034395" y="4021349"/>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团队扩大</a:t>
            </a:r>
          </a:p>
        </p:txBody>
      </p:sp>
      <p:sp>
        <p:nvSpPr>
          <p:cNvPr id="22" name="TextBox 21"/>
          <p:cNvSpPr txBox="1"/>
          <p:nvPr/>
        </p:nvSpPr>
        <p:spPr>
          <a:xfrm>
            <a:off x="8555744" y="4021349"/>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管理提高</a:t>
            </a:r>
          </a:p>
        </p:txBody>
      </p:sp>
      <p:sp>
        <p:nvSpPr>
          <p:cNvPr id="23" name="TextBox 22"/>
          <p:cNvSpPr txBox="1"/>
          <p:nvPr/>
        </p:nvSpPr>
        <p:spPr>
          <a:xfrm>
            <a:off x="5518074" y="4461208"/>
            <a:ext cx="173180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利益最大化</a:t>
            </a:r>
          </a:p>
        </p:txBody>
      </p:sp>
      <p:sp>
        <p:nvSpPr>
          <p:cNvPr id="31" name="TextBox 30"/>
          <p:cNvSpPr txBox="1"/>
          <p:nvPr/>
        </p:nvSpPr>
        <p:spPr>
          <a:xfrm>
            <a:off x="7037804" y="4461208"/>
            <a:ext cx="173180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结束语</a:t>
            </a:r>
          </a:p>
        </p:txBody>
      </p:sp>
      <p:grpSp>
        <p:nvGrpSpPr>
          <p:cNvPr id="32" name="组合 31"/>
          <p:cNvGrpSpPr/>
          <p:nvPr/>
        </p:nvGrpSpPr>
        <p:grpSpPr>
          <a:xfrm>
            <a:off x="9069507" y="-1095189"/>
            <a:ext cx="1658273" cy="165827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35" name="组合 34"/>
          <p:cNvGrpSpPr/>
          <p:nvPr/>
        </p:nvGrpSpPr>
        <p:grpSpPr>
          <a:xfrm>
            <a:off x="6922067" y="-399143"/>
            <a:ext cx="886212" cy="886212"/>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38" name="组合 37"/>
          <p:cNvGrpSpPr/>
          <p:nvPr/>
        </p:nvGrpSpPr>
        <p:grpSpPr>
          <a:xfrm>
            <a:off x="7876562" y="43963"/>
            <a:ext cx="1252224" cy="1252224"/>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1" name="组合 40"/>
          <p:cNvGrpSpPr/>
          <p:nvPr/>
        </p:nvGrpSpPr>
        <p:grpSpPr>
          <a:xfrm>
            <a:off x="11142402" y="-223037"/>
            <a:ext cx="964353" cy="964353"/>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44" name="组合 43"/>
          <p:cNvGrpSpPr/>
          <p:nvPr/>
        </p:nvGrpSpPr>
        <p:grpSpPr>
          <a:xfrm>
            <a:off x="1078286" y="7087798"/>
            <a:ext cx="828035" cy="828035"/>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7" name="组合 46"/>
          <p:cNvGrpSpPr/>
          <p:nvPr/>
        </p:nvGrpSpPr>
        <p:grpSpPr>
          <a:xfrm>
            <a:off x="5573289" y="6369756"/>
            <a:ext cx="355046" cy="355046"/>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0" name="组合 49"/>
          <p:cNvGrpSpPr/>
          <p:nvPr/>
        </p:nvGrpSpPr>
        <p:grpSpPr>
          <a:xfrm>
            <a:off x="4474520" y="6084582"/>
            <a:ext cx="743971" cy="743971"/>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3" name="组合 52"/>
          <p:cNvGrpSpPr/>
          <p:nvPr/>
        </p:nvGrpSpPr>
        <p:grpSpPr>
          <a:xfrm>
            <a:off x="12134202" y="-1488900"/>
            <a:ext cx="1658273" cy="165827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56" name="组合 55"/>
          <p:cNvGrpSpPr/>
          <p:nvPr/>
        </p:nvGrpSpPr>
        <p:grpSpPr>
          <a:xfrm>
            <a:off x="12170393" y="584472"/>
            <a:ext cx="313689" cy="313689"/>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9" name="组合 58"/>
          <p:cNvGrpSpPr/>
          <p:nvPr/>
        </p:nvGrpSpPr>
        <p:grpSpPr>
          <a:xfrm>
            <a:off x="2733215" y="6617653"/>
            <a:ext cx="1658273" cy="1658273"/>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1" name="椭圆 60"/>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2" name="组合 61"/>
          <p:cNvGrpSpPr/>
          <p:nvPr/>
        </p:nvGrpSpPr>
        <p:grpSpPr>
          <a:xfrm>
            <a:off x="1793808" y="6477739"/>
            <a:ext cx="731480" cy="73148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5" name="组合 64"/>
          <p:cNvGrpSpPr/>
          <p:nvPr/>
        </p:nvGrpSpPr>
        <p:grpSpPr>
          <a:xfrm>
            <a:off x="409730" y="6920844"/>
            <a:ext cx="445584" cy="44558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8" name="组合 67"/>
          <p:cNvGrpSpPr/>
          <p:nvPr/>
        </p:nvGrpSpPr>
        <p:grpSpPr>
          <a:xfrm>
            <a:off x="165106" y="6663083"/>
            <a:ext cx="222791" cy="222791"/>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sp>
        <p:nvSpPr>
          <p:cNvPr id="71" name="TextBox 70"/>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267969523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14:bounceEnd="55000">
                                          <p:cBhvr additive="base">
                                            <p:cTn id="14"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ppt_x"/>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23" presetClass="entr" presetSubtype="528"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 calcmode="lin" valueType="num">
                                          <p:cBhvr>
                                            <p:cTn id="57" dur="500" fill="hold"/>
                                            <p:tgtEl>
                                              <p:spTgt spid="32"/>
                                            </p:tgtEl>
                                            <p:attrNameLst>
                                              <p:attrName>ppt_x</p:attrName>
                                            </p:attrNameLst>
                                          </p:cBhvr>
                                          <p:tavLst>
                                            <p:tav tm="0">
                                              <p:val>
                                                <p:fltVal val="0.5"/>
                                              </p:val>
                                            </p:tav>
                                            <p:tav tm="100000">
                                              <p:val>
                                                <p:strVal val="#ppt_x"/>
                                              </p:val>
                                            </p:tav>
                                          </p:tavLst>
                                        </p:anim>
                                        <p:anim calcmode="lin" valueType="num">
                                          <p:cBhvr>
                                            <p:cTn id="58" dur="500" fill="hold"/>
                                            <p:tgtEl>
                                              <p:spTgt spid="32"/>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 calcmode="lin" valueType="num">
                                          <p:cBhvr>
                                            <p:cTn id="63" dur="500" fill="hold"/>
                                            <p:tgtEl>
                                              <p:spTgt spid="35"/>
                                            </p:tgtEl>
                                            <p:attrNameLst>
                                              <p:attrName>ppt_x</p:attrName>
                                            </p:attrNameLst>
                                          </p:cBhvr>
                                          <p:tavLst>
                                            <p:tav tm="0">
                                              <p:val>
                                                <p:fltVal val="0.5"/>
                                              </p:val>
                                            </p:tav>
                                            <p:tav tm="100000">
                                              <p:val>
                                                <p:strVal val="#ppt_x"/>
                                              </p:val>
                                            </p:tav>
                                          </p:tavLst>
                                        </p:anim>
                                        <p:anim calcmode="lin" valueType="num">
                                          <p:cBhvr>
                                            <p:cTn id="64" dur="500" fill="hold"/>
                                            <p:tgtEl>
                                              <p:spTgt spid="35"/>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 calcmode="lin" valueType="num">
                                          <p:cBhvr>
                                            <p:cTn id="69" dur="500" fill="hold"/>
                                            <p:tgtEl>
                                              <p:spTgt spid="38"/>
                                            </p:tgtEl>
                                            <p:attrNameLst>
                                              <p:attrName>ppt_x</p:attrName>
                                            </p:attrNameLst>
                                          </p:cBhvr>
                                          <p:tavLst>
                                            <p:tav tm="0">
                                              <p:val>
                                                <p:fltVal val="0.5"/>
                                              </p:val>
                                            </p:tav>
                                            <p:tav tm="100000">
                                              <p:val>
                                                <p:strVal val="#ppt_x"/>
                                              </p:val>
                                            </p:tav>
                                          </p:tavLst>
                                        </p:anim>
                                        <p:anim calcmode="lin" valueType="num">
                                          <p:cBhvr>
                                            <p:cTn id="70" dur="500" fill="hold"/>
                                            <p:tgtEl>
                                              <p:spTgt spid="3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 calcmode="lin" valueType="num">
                                          <p:cBhvr>
                                            <p:cTn id="75" dur="500" fill="hold"/>
                                            <p:tgtEl>
                                              <p:spTgt spid="41"/>
                                            </p:tgtEl>
                                            <p:attrNameLst>
                                              <p:attrName>ppt_x</p:attrName>
                                            </p:attrNameLst>
                                          </p:cBhvr>
                                          <p:tavLst>
                                            <p:tav tm="0">
                                              <p:val>
                                                <p:fltVal val="0.5"/>
                                              </p:val>
                                            </p:tav>
                                            <p:tav tm="100000">
                                              <p:val>
                                                <p:strVal val="#ppt_x"/>
                                              </p:val>
                                            </p:tav>
                                          </p:tavLst>
                                        </p:anim>
                                        <p:anim calcmode="lin" valueType="num">
                                          <p:cBhvr>
                                            <p:cTn id="76" dur="500" fill="hold"/>
                                            <p:tgtEl>
                                              <p:spTgt spid="41"/>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 calcmode="lin" valueType="num">
                                          <p:cBhvr>
                                            <p:cTn id="81" dur="500" fill="hold"/>
                                            <p:tgtEl>
                                              <p:spTgt spid="44"/>
                                            </p:tgtEl>
                                            <p:attrNameLst>
                                              <p:attrName>ppt_x</p:attrName>
                                            </p:attrNameLst>
                                          </p:cBhvr>
                                          <p:tavLst>
                                            <p:tav tm="0">
                                              <p:val>
                                                <p:fltVal val="0.5"/>
                                              </p:val>
                                            </p:tav>
                                            <p:tav tm="100000">
                                              <p:val>
                                                <p:strVal val="#ppt_x"/>
                                              </p:val>
                                            </p:tav>
                                          </p:tavLst>
                                        </p:anim>
                                        <p:anim calcmode="lin" valueType="num">
                                          <p:cBhvr>
                                            <p:cTn id="82" dur="500" fill="hold"/>
                                            <p:tgtEl>
                                              <p:spTgt spid="44"/>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 calcmode="lin" valueType="num">
                                          <p:cBhvr>
                                            <p:cTn id="87" dur="500" fill="hold"/>
                                            <p:tgtEl>
                                              <p:spTgt spid="47"/>
                                            </p:tgtEl>
                                            <p:attrNameLst>
                                              <p:attrName>ppt_x</p:attrName>
                                            </p:attrNameLst>
                                          </p:cBhvr>
                                          <p:tavLst>
                                            <p:tav tm="0">
                                              <p:val>
                                                <p:fltVal val="0.5"/>
                                              </p:val>
                                            </p:tav>
                                            <p:tav tm="100000">
                                              <p:val>
                                                <p:strVal val="#ppt_x"/>
                                              </p:val>
                                            </p:tav>
                                          </p:tavLst>
                                        </p:anim>
                                        <p:anim calcmode="lin" valueType="num">
                                          <p:cBhvr>
                                            <p:cTn id="88" dur="500" fill="hold"/>
                                            <p:tgtEl>
                                              <p:spTgt spid="47"/>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500" fill="hold"/>
                                            <p:tgtEl>
                                              <p:spTgt spid="50"/>
                                            </p:tgtEl>
                                            <p:attrNameLst>
                                              <p:attrName>ppt_w</p:attrName>
                                            </p:attrNameLst>
                                          </p:cBhvr>
                                          <p:tavLst>
                                            <p:tav tm="0">
                                              <p:val>
                                                <p:fltVal val="0"/>
                                              </p:val>
                                            </p:tav>
                                            <p:tav tm="100000">
                                              <p:val>
                                                <p:strVal val="#ppt_w"/>
                                              </p:val>
                                            </p:tav>
                                          </p:tavLst>
                                        </p:anim>
                                        <p:anim calcmode="lin" valueType="num">
                                          <p:cBhvr>
                                            <p:cTn id="92" dur="500" fill="hold"/>
                                            <p:tgtEl>
                                              <p:spTgt spid="50"/>
                                            </p:tgtEl>
                                            <p:attrNameLst>
                                              <p:attrName>ppt_h</p:attrName>
                                            </p:attrNameLst>
                                          </p:cBhvr>
                                          <p:tavLst>
                                            <p:tav tm="0">
                                              <p:val>
                                                <p:fltVal val="0"/>
                                              </p:val>
                                            </p:tav>
                                            <p:tav tm="100000">
                                              <p:val>
                                                <p:strVal val="#ppt_h"/>
                                              </p:val>
                                            </p:tav>
                                          </p:tavLst>
                                        </p:anim>
                                        <p:anim calcmode="lin" valueType="num">
                                          <p:cBhvr>
                                            <p:cTn id="93" dur="500" fill="hold"/>
                                            <p:tgtEl>
                                              <p:spTgt spid="50"/>
                                            </p:tgtEl>
                                            <p:attrNameLst>
                                              <p:attrName>ppt_x</p:attrName>
                                            </p:attrNameLst>
                                          </p:cBhvr>
                                          <p:tavLst>
                                            <p:tav tm="0">
                                              <p:val>
                                                <p:fltVal val="0.5"/>
                                              </p:val>
                                            </p:tav>
                                            <p:tav tm="100000">
                                              <p:val>
                                                <p:strVal val="#ppt_x"/>
                                              </p:val>
                                            </p:tav>
                                          </p:tavLst>
                                        </p:anim>
                                        <p:anim calcmode="lin" valueType="num">
                                          <p:cBhvr>
                                            <p:cTn id="94" dur="500" fill="hold"/>
                                            <p:tgtEl>
                                              <p:spTgt spid="50"/>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 calcmode="lin" valueType="num">
                                          <p:cBhvr>
                                            <p:cTn id="99" dur="500" fill="hold"/>
                                            <p:tgtEl>
                                              <p:spTgt spid="53"/>
                                            </p:tgtEl>
                                            <p:attrNameLst>
                                              <p:attrName>ppt_x</p:attrName>
                                            </p:attrNameLst>
                                          </p:cBhvr>
                                          <p:tavLst>
                                            <p:tav tm="0">
                                              <p:val>
                                                <p:fltVal val="0.5"/>
                                              </p:val>
                                            </p:tav>
                                            <p:tav tm="100000">
                                              <p:val>
                                                <p:strVal val="#ppt_x"/>
                                              </p:val>
                                            </p:tav>
                                          </p:tavLst>
                                        </p:anim>
                                        <p:anim calcmode="lin" valueType="num">
                                          <p:cBhvr>
                                            <p:cTn id="100" dur="500" fill="hold"/>
                                            <p:tgtEl>
                                              <p:spTgt spid="5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ppt_x</p:attrName>
                                            </p:attrNameLst>
                                          </p:cBhvr>
                                          <p:tavLst>
                                            <p:tav tm="0">
                                              <p:val>
                                                <p:fltVal val="0.5"/>
                                              </p:val>
                                            </p:tav>
                                            <p:tav tm="100000">
                                              <p:val>
                                                <p:strVal val="#ppt_x"/>
                                              </p:val>
                                            </p:tav>
                                          </p:tavLst>
                                        </p:anim>
                                        <p:anim calcmode="lin" valueType="num">
                                          <p:cBhvr>
                                            <p:cTn id="106" dur="500" fill="hold"/>
                                            <p:tgtEl>
                                              <p:spTgt spid="56"/>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59"/>
                                            </p:tgtEl>
                                            <p:attrNameLst>
                                              <p:attrName>style.visibility</p:attrName>
                                            </p:attrNameLst>
                                          </p:cBhvr>
                                          <p:to>
                                            <p:strVal val="visible"/>
                                          </p:to>
                                        </p:set>
                                        <p:anim calcmode="lin" valueType="num">
                                          <p:cBhvr>
                                            <p:cTn id="109" dur="500" fill="hold"/>
                                            <p:tgtEl>
                                              <p:spTgt spid="59"/>
                                            </p:tgtEl>
                                            <p:attrNameLst>
                                              <p:attrName>ppt_w</p:attrName>
                                            </p:attrNameLst>
                                          </p:cBhvr>
                                          <p:tavLst>
                                            <p:tav tm="0">
                                              <p:val>
                                                <p:fltVal val="0"/>
                                              </p:val>
                                            </p:tav>
                                            <p:tav tm="100000">
                                              <p:val>
                                                <p:strVal val="#ppt_w"/>
                                              </p:val>
                                            </p:tav>
                                          </p:tavLst>
                                        </p:anim>
                                        <p:anim calcmode="lin" valueType="num">
                                          <p:cBhvr>
                                            <p:cTn id="110" dur="500" fill="hold"/>
                                            <p:tgtEl>
                                              <p:spTgt spid="59"/>
                                            </p:tgtEl>
                                            <p:attrNameLst>
                                              <p:attrName>ppt_h</p:attrName>
                                            </p:attrNameLst>
                                          </p:cBhvr>
                                          <p:tavLst>
                                            <p:tav tm="0">
                                              <p:val>
                                                <p:fltVal val="0"/>
                                              </p:val>
                                            </p:tav>
                                            <p:tav tm="100000">
                                              <p:val>
                                                <p:strVal val="#ppt_h"/>
                                              </p:val>
                                            </p:tav>
                                          </p:tavLst>
                                        </p:anim>
                                        <p:anim calcmode="lin" valueType="num">
                                          <p:cBhvr>
                                            <p:cTn id="111" dur="500" fill="hold"/>
                                            <p:tgtEl>
                                              <p:spTgt spid="59"/>
                                            </p:tgtEl>
                                            <p:attrNameLst>
                                              <p:attrName>ppt_x</p:attrName>
                                            </p:attrNameLst>
                                          </p:cBhvr>
                                          <p:tavLst>
                                            <p:tav tm="0">
                                              <p:val>
                                                <p:fltVal val="0.5"/>
                                              </p:val>
                                            </p:tav>
                                            <p:tav tm="100000">
                                              <p:val>
                                                <p:strVal val="#ppt_x"/>
                                              </p:val>
                                            </p:tav>
                                          </p:tavLst>
                                        </p:anim>
                                        <p:anim calcmode="lin" valueType="num">
                                          <p:cBhvr>
                                            <p:cTn id="112" dur="500" fill="hold"/>
                                            <p:tgtEl>
                                              <p:spTgt spid="59"/>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2"/>
                                            </p:tgtEl>
                                            <p:attrNameLst>
                                              <p:attrName>style.visibility</p:attrName>
                                            </p:attrNameLst>
                                          </p:cBhvr>
                                          <p:to>
                                            <p:strVal val="visible"/>
                                          </p:to>
                                        </p:set>
                                        <p:anim calcmode="lin" valueType="num">
                                          <p:cBhvr>
                                            <p:cTn id="115" dur="500" fill="hold"/>
                                            <p:tgtEl>
                                              <p:spTgt spid="62"/>
                                            </p:tgtEl>
                                            <p:attrNameLst>
                                              <p:attrName>ppt_w</p:attrName>
                                            </p:attrNameLst>
                                          </p:cBhvr>
                                          <p:tavLst>
                                            <p:tav tm="0">
                                              <p:val>
                                                <p:fltVal val="0"/>
                                              </p:val>
                                            </p:tav>
                                            <p:tav tm="100000">
                                              <p:val>
                                                <p:strVal val="#ppt_w"/>
                                              </p:val>
                                            </p:tav>
                                          </p:tavLst>
                                        </p:anim>
                                        <p:anim calcmode="lin" valueType="num">
                                          <p:cBhvr>
                                            <p:cTn id="116" dur="500" fill="hold"/>
                                            <p:tgtEl>
                                              <p:spTgt spid="62"/>
                                            </p:tgtEl>
                                            <p:attrNameLst>
                                              <p:attrName>ppt_h</p:attrName>
                                            </p:attrNameLst>
                                          </p:cBhvr>
                                          <p:tavLst>
                                            <p:tav tm="0">
                                              <p:val>
                                                <p:fltVal val="0"/>
                                              </p:val>
                                            </p:tav>
                                            <p:tav tm="100000">
                                              <p:val>
                                                <p:strVal val="#ppt_h"/>
                                              </p:val>
                                            </p:tav>
                                          </p:tavLst>
                                        </p:anim>
                                        <p:anim calcmode="lin" valueType="num">
                                          <p:cBhvr>
                                            <p:cTn id="117" dur="500" fill="hold"/>
                                            <p:tgtEl>
                                              <p:spTgt spid="62"/>
                                            </p:tgtEl>
                                            <p:attrNameLst>
                                              <p:attrName>ppt_x</p:attrName>
                                            </p:attrNameLst>
                                          </p:cBhvr>
                                          <p:tavLst>
                                            <p:tav tm="0">
                                              <p:val>
                                                <p:fltVal val="0.5"/>
                                              </p:val>
                                            </p:tav>
                                            <p:tav tm="100000">
                                              <p:val>
                                                <p:strVal val="#ppt_x"/>
                                              </p:val>
                                            </p:tav>
                                          </p:tavLst>
                                        </p:anim>
                                        <p:anim calcmode="lin" valueType="num">
                                          <p:cBhvr>
                                            <p:cTn id="118" dur="500" fill="hold"/>
                                            <p:tgtEl>
                                              <p:spTgt spid="62"/>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65"/>
                                            </p:tgtEl>
                                            <p:attrNameLst>
                                              <p:attrName>style.visibility</p:attrName>
                                            </p:attrNameLst>
                                          </p:cBhvr>
                                          <p:to>
                                            <p:strVal val="visible"/>
                                          </p:to>
                                        </p:set>
                                        <p:anim calcmode="lin" valueType="num">
                                          <p:cBhvr>
                                            <p:cTn id="121" dur="500" fill="hold"/>
                                            <p:tgtEl>
                                              <p:spTgt spid="65"/>
                                            </p:tgtEl>
                                            <p:attrNameLst>
                                              <p:attrName>ppt_w</p:attrName>
                                            </p:attrNameLst>
                                          </p:cBhvr>
                                          <p:tavLst>
                                            <p:tav tm="0">
                                              <p:val>
                                                <p:fltVal val="0"/>
                                              </p:val>
                                            </p:tav>
                                            <p:tav tm="100000">
                                              <p:val>
                                                <p:strVal val="#ppt_w"/>
                                              </p:val>
                                            </p:tav>
                                          </p:tavLst>
                                        </p:anim>
                                        <p:anim calcmode="lin" valueType="num">
                                          <p:cBhvr>
                                            <p:cTn id="122" dur="500" fill="hold"/>
                                            <p:tgtEl>
                                              <p:spTgt spid="65"/>
                                            </p:tgtEl>
                                            <p:attrNameLst>
                                              <p:attrName>ppt_h</p:attrName>
                                            </p:attrNameLst>
                                          </p:cBhvr>
                                          <p:tavLst>
                                            <p:tav tm="0">
                                              <p:val>
                                                <p:fltVal val="0"/>
                                              </p:val>
                                            </p:tav>
                                            <p:tav tm="100000">
                                              <p:val>
                                                <p:strVal val="#ppt_h"/>
                                              </p:val>
                                            </p:tav>
                                          </p:tavLst>
                                        </p:anim>
                                        <p:anim calcmode="lin" valueType="num">
                                          <p:cBhvr>
                                            <p:cTn id="123" dur="500" fill="hold"/>
                                            <p:tgtEl>
                                              <p:spTgt spid="65"/>
                                            </p:tgtEl>
                                            <p:attrNameLst>
                                              <p:attrName>ppt_x</p:attrName>
                                            </p:attrNameLst>
                                          </p:cBhvr>
                                          <p:tavLst>
                                            <p:tav tm="0">
                                              <p:val>
                                                <p:fltVal val="0.5"/>
                                              </p:val>
                                            </p:tav>
                                            <p:tav tm="100000">
                                              <p:val>
                                                <p:strVal val="#ppt_x"/>
                                              </p:val>
                                            </p:tav>
                                          </p:tavLst>
                                        </p:anim>
                                        <p:anim calcmode="lin" valueType="num">
                                          <p:cBhvr>
                                            <p:cTn id="124" dur="500" fill="hold"/>
                                            <p:tgtEl>
                                              <p:spTgt spid="65"/>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500" fill="hold"/>
                                            <p:tgtEl>
                                              <p:spTgt spid="68"/>
                                            </p:tgtEl>
                                            <p:attrNameLst>
                                              <p:attrName>ppt_w</p:attrName>
                                            </p:attrNameLst>
                                          </p:cBhvr>
                                          <p:tavLst>
                                            <p:tav tm="0">
                                              <p:val>
                                                <p:fltVal val="0"/>
                                              </p:val>
                                            </p:tav>
                                            <p:tav tm="100000">
                                              <p:val>
                                                <p:strVal val="#ppt_w"/>
                                              </p:val>
                                            </p:tav>
                                          </p:tavLst>
                                        </p:anim>
                                        <p:anim calcmode="lin" valueType="num">
                                          <p:cBhvr>
                                            <p:cTn id="128" dur="500" fill="hold"/>
                                            <p:tgtEl>
                                              <p:spTgt spid="68"/>
                                            </p:tgtEl>
                                            <p:attrNameLst>
                                              <p:attrName>ppt_h</p:attrName>
                                            </p:attrNameLst>
                                          </p:cBhvr>
                                          <p:tavLst>
                                            <p:tav tm="0">
                                              <p:val>
                                                <p:fltVal val="0"/>
                                              </p:val>
                                            </p:tav>
                                            <p:tav tm="100000">
                                              <p:val>
                                                <p:strVal val="#ppt_h"/>
                                              </p:val>
                                            </p:tav>
                                          </p:tavLst>
                                        </p:anim>
                                        <p:anim calcmode="lin" valueType="num">
                                          <p:cBhvr>
                                            <p:cTn id="129" dur="500" fill="hold"/>
                                            <p:tgtEl>
                                              <p:spTgt spid="68"/>
                                            </p:tgtEl>
                                            <p:attrNameLst>
                                              <p:attrName>ppt_x</p:attrName>
                                            </p:attrNameLst>
                                          </p:cBhvr>
                                          <p:tavLst>
                                            <p:tav tm="0">
                                              <p:val>
                                                <p:fltVal val="0.5"/>
                                              </p:val>
                                            </p:tav>
                                            <p:tav tm="100000">
                                              <p:val>
                                                <p:strVal val="#ppt_x"/>
                                              </p:val>
                                            </p:tav>
                                          </p:tavLst>
                                        </p:anim>
                                        <p:anim calcmode="lin" valueType="num">
                                          <p:cBhvr>
                                            <p:cTn id="130" dur="500" fill="hold"/>
                                            <p:tgtEl>
                                              <p:spTgt spid="68"/>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2"/>
                                            </p:tgtEl>
                                          </p:cBhvr>
                                        </p:animEffect>
                                        <p:animScale>
                                          <p:cBhvr>
                                            <p:cTn id="133" dur="250" autoRev="1" fill="hold"/>
                                            <p:tgtEl>
                                              <p:spTgt spid="32"/>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3"/>
                                            </p:tgtEl>
                                          </p:cBhvr>
                                        </p:animEffect>
                                        <p:animScale>
                                          <p:cBhvr>
                                            <p:cTn id="136" dur="250" autoRev="1" fill="hold"/>
                                            <p:tgtEl>
                                              <p:spTgt spid="53"/>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59"/>
                                            </p:tgtEl>
                                          </p:cBhvr>
                                        </p:animEffect>
                                        <p:animScale>
                                          <p:cBhvr>
                                            <p:cTn id="139" dur="250" autoRev="1" fill="hold"/>
                                            <p:tgtEl>
                                              <p:spTgt spid="59"/>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2"/>
                                            </p:tgtEl>
                                          </p:cBhvr>
                                        </p:animEffect>
                                        <p:animScale>
                                          <p:cBhvr>
                                            <p:cTn id="142" dur="250" autoRev="1" fill="hold"/>
                                            <p:tgtEl>
                                              <p:spTgt spid="62"/>
                                            </p:tgtEl>
                                          </p:cBhvr>
                                          <p:by x="105000" y="105000"/>
                                        </p:animScale>
                                      </p:childTnLst>
                                    </p:cTn>
                                  </p:par>
                                </p:childTnLst>
                              </p:cTn>
                            </p:par>
                            <p:par>
                              <p:cTn id="143" fill="hold">
                                <p:stCondLst>
                                  <p:cond delay="7110"/>
                                </p:stCondLst>
                                <p:childTnLst>
                                  <p:par>
                                    <p:cTn id="144" presetID="10" presetClass="entr" presetSubtype="0" fill="hold" grpId="0" nodeType="afterEffect">
                                      <p:stCondLst>
                                        <p:cond delay="0"/>
                                      </p:stCondLst>
                                      <p:childTnLst>
                                        <p:set>
                                          <p:cBhvr>
                                            <p:cTn id="145" dur="1" fill="hold">
                                              <p:stCondLst>
                                                <p:cond delay="0"/>
                                              </p:stCondLst>
                                            </p:cTn>
                                            <p:tgtEl>
                                              <p:spTgt spid="71"/>
                                            </p:tgtEl>
                                            <p:attrNameLst>
                                              <p:attrName>style.visibility</p:attrName>
                                            </p:attrNameLst>
                                          </p:cBhvr>
                                          <p:to>
                                            <p:strVal val="visible"/>
                                          </p:to>
                                        </p:set>
                                        <p:animEffect transition="in" filter="fade">
                                          <p:cBhvr>
                                            <p:cTn id="14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animBg="1"/>
          <p:bldP spid="12" grpId="0"/>
          <p:bldP spid="14" grpId="0"/>
          <p:bldP spid="20" grpId="0"/>
          <p:bldP spid="21" grpId="0"/>
          <p:bldP spid="22" grpId="0"/>
          <p:bldP spid="23" grpId="0"/>
          <p:bldP spid="31"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1500" fill="hold"/>
                                            <p:tgtEl>
                                              <p:spTgt spid="15"/>
                                            </p:tgtEl>
                                            <p:attrNameLst>
                                              <p:attrName>ppt_x</p:attrName>
                                            </p:attrNameLst>
                                          </p:cBhvr>
                                          <p:tavLst>
                                            <p:tav tm="0">
                                              <p:val>
                                                <p:strVal val="0-#ppt_w/2"/>
                                              </p:val>
                                            </p:tav>
                                            <p:tav tm="100000">
                                              <p:val>
                                                <p:strVal val="#ppt_x"/>
                                              </p:val>
                                            </p:tav>
                                          </p:tavLst>
                                        </p:anim>
                                        <p:anim calcmode="lin" valueType="num">
                                          <p:cBhvr additive="base">
                                            <p:cTn id="15" dur="15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ppt_x"/>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23" presetClass="entr" presetSubtype="528"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 calcmode="lin" valueType="num">
                                          <p:cBhvr>
                                            <p:cTn id="57" dur="500" fill="hold"/>
                                            <p:tgtEl>
                                              <p:spTgt spid="32"/>
                                            </p:tgtEl>
                                            <p:attrNameLst>
                                              <p:attrName>ppt_x</p:attrName>
                                            </p:attrNameLst>
                                          </p:cBhvr>
                                          <p:tavLst>
                                            <p:tav tm="0">
                                              <p:val>
                                                <p:fltVal val="0.5"/>
                                              </p:val>
                                            </p:tav>
                                            <p:tav tm="100000">
                                              <p:val>
                                                <p:strVal val="#ppt_x"/>
                                              </p:val>
                                            </p:tav>
                                          </p:tavLst>
                                        </p:anim>
                                        <p:anim calcmode="lin" valueType="num">
                                          <p:cBhvr>
                                            <p:cTn id="58" dur="500" fill="hold"/>
                                            <p:tgtEl>
                                              <p:spTgt spid="32"/>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 calcmode="lin" valueType="num">
                                          <p:cBhvr>
                                            <p:cTn id="63" dur="500" fill="hold"/>
                                            <p:tgtEl>
                                              <p:spTgt spid="35"/>
                                            </p:tgtEl>
                                            <p:attrNameLst>
                                              <p:attrName>ppt_x</p:attrName>
                                            </p:attrNameLst>
                                          </p:cBhvr>
                                          <p:tavLst>
                                            <p:tav tm="0">
                                              <p:val>
                                                <p:fltVal val="0.5"/>
                                              </p:val>
                                            </p:tav>
                                            <p:tav tm="100000">
                                              <p:val>
                                                <p:strVal val="#ppt_x"/>
                                              </p:val>
                                            </p:tav>
                                          </p:tavLst>
                                        </p:anim>
                                        <p:anim calcmode="lin" valueType="num">
                                          <p:cBhvr>
                                            <p:cTn id="64" dur="500" fill="hold"/>
                                            <p:tgtEl>
                                              <p:spTgt spid="35"/>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 calcmode="lin" valueType="num">
                                          <p:cBhvr>
                                            <p:cTn id="69" dur="500" fill="hold"/>
                                            <p:tgtEl>
                                              <p:spTgt spid="38"/>
                                            </p:tgtEl>
                                            <p:attrNameLst>
                                              <p:attrName>ppt_x</p:attrName>
                                            </p:attrNameLst>
                                          </p:cBhvr>
                                          <p:tavLst>
                                            <p:tav tm="0">
                                              <p:val>
                                                <p:fltVal val="0.5"/>
                                              </p:val>
                                            </p:tav>
                                            <p:tav tm="100000">
                                              <p:val>
                                                <p:strVal val="#ppt_x"/>
                                              </p:val>
                                            </p:tav>
                                          </p:tavLst>
                                        </p:anim>
                                        <p:anim calcmode="lin" valueType="num">
                                          <p:cBhvr>
                                            <p:cTn id="70" dur="500" fill="hold"/>
                                            <p:tgtEl>
                                              <p:spTgt spid="3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 calcmode="lin" valueType="num">
                                          <p:cBhvr>
                                            <p:cTn id="75" dur="500" fill="hold"/>
                                            <p:tgtEl>
                                              <p:spTgt spid="41"/>
                                            </p:tgtEl>
                                            <p:attrNameLst>
                                              <p:attrName>ppt_x</p:attrName>
                                            </p:attrNameLst>
                                          </p:cBhvr>
                                          <p:tavLst>
                                            <p:tav tm="0">
                                              <p:val>
                                                <p:fltVal val="0.5"/>
                                              </p:val>
                                            </p:tav>
                                            <p:tav tm="100000">
                                              <p:val>
                                                <p:strVal val="#ppt_x"/>
                                              </p:val>
                                            </p:tav>
                                          </p:tavLst>
                                        </p:anim>
                                        <p:anim calcmode="lin" valueType="num">
                                          <p:cBhvr>
                                            <p:cTn id="76" dur="500" fill="hold"/>
                                            <p:tgtEl>
                                              <p:spTgt spid="41"/>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 calcmode="lin" valueType="num">
                                          <p:cBhvr>
                                            <p:cTn id="81" dur="500" fill="hold"/>
                                            <p:tgtEl>
                                              <p:spTgt spid="44"/>
                                            </p:tgtEl>
                                            <p:attrNameLst>
                                              <p:attrName>ppt_x</p:attrName>
                                            </p:attrNameLst>
                                          </p:cBhvr>
                                          <p:tavLst>
                                            <p:tav tm="0">
                                              <p:val>
                                                <p:fltVal val="0.5"/>
                                              </p:val>
                                            </p:tav>
                                            <p:tav tm="100000">
                                              <p:val>
                                                <p:strVal val="#ppt_x"/>
                                              </p:val>
                                            </p:tav>
                                          </p:tavLst>
                                        </p:anim>
                                        <p:anim calcmode="lin" valueType="num">
                                          <p:cBhvr>
                                            <p:cTn id="82" dur="500" fill="hold"/>
                                            <p:tgtEl>
                                              <p:spTgt spid="44"/>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 calcmode="lin" valueType="num">
                                          <p:cBhvr>
                                            <p:cTn id="87" dur="500" fill="hold"/>
                                            <p:tgtEl>
                                              <p:spTgt spid="47"/>
                                            </p:tgtEl>
                                            <p:attrNameLst>
                                              <p:attrName>ppt_x</p:attrName>
                                            </p:attrNameLst>
                                          </p:cBhvr>
                                          <p:tavLst>
                                            <p:tav tm="0">
                                              <p:val>
                                                <p:fltVal val="0.5"/>
                                              </p:val>
                                            </p:tav>
                                            <p:tav tm="100000">
                                              <p:val>
                                                <p:strVal val="#ppt_x"/>
                                              </p:val>
                                            </p:tav>
                                          </p:tavLst>
                                        </p:anim>
                                        <p:anim calcmode="lin" valueType="num">
                                          <p:cBhvr>
                                            <p:cTn id="88" dur="500" fill="hold"/>
                                            <p:tgtEl>
                                              <p:spTgt spid="47"/>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500" fill="hold"/>
                                            <p:tgtEl>
                                              <p:spTgt spid="50"/>
                                            </p:tgtEl>
                                            <p:attrNameLst>
                                              <p:attrName>ppt_w</p:attrName>
                                            </p:attrNameLst>
                                          </p:cBhvr>
                                          <p:tavLst>
                                            <p:tav tm="0">
                                              <p:val>
                                                <p:fltVal val="0"/>
                                              </p:val>
                                            </p:tav>
                                            <p:tav tm="100000">
                                              <p:val>
                                                <p:strVal val="#ppt_w"/>
                                              </p:val>
                                            </p:tav>
                                          </p:tavLst>
                                        </p:anim>
                                        <p:anim calcmode="lin" valueType="num">
                                          <p:cBhvr>
                                            <p:cTn id="92" dur="500" fill="hold"/>
                                            <p:tgtEl>
                                              <p:spTgt spid="50"/>
                                            </p:tgtEl>
                                            <p:attrNameLst>
                                              <p:attrName>ppt_h</p:attrName>
                                            </p:attrNameLst>
                                          </p:cBhvr>
                                          <p:tavLst>
                                            <p:tav tm="0">
                                              <p:val>
                                                <p:fltVal val="0"/>
                                              </p:val>
                                            </p:tav>
                                            <p:tav tm="100000">
                                              <p:val>
                                                <p:strVal val="#ppt_h"/>
                                              </p:val>
                                            </p:tav>
                                          </p:tavLst>
                                        </p:anim>
                                        <p:anim calcmode="lin" valueType="num">
                                          <p:cBhvr>
                                            <p:cTn id="93" dur="500" fill="hold"/>
                                            <p:tgtEl>
                                              <p:spTgt spid="50"/>
                                            </p:tgtEl>
                                            <p:attrNameLst>
                                              <p:attrName>ppt_x</p:attrName>
                                            </p:attrNameLst>
                                          </p:cBhvr>
                                          <p:tavLst>
                                            <p:tav tm="0">
                                              <p:val>
                                                <p:fltVal val="0.5"/>
                                              </p:val>
                                            </p:tav>
                                            <p:tav tm="100000">
                                              <p:val>
                                                <p:strVal val="#ppt_x"/>
                                              </p:val>
                                            </p:tav>
                                          </p:tavLst>
                                        </p:anim>
                                        <p:anim calcmode="lin" valueType="num">
                                          <p:cBhvr>
                                            <p:cTn id="94" dur="500" fill="hold"/>
                                            <p:tgtEl>
                                              <p:spTgt spid="50"/>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 calcmode="lin" valueType="num">
                                          <p:cBhvr>
                                            <p:cTn id="99" dur="500" fill="hold"/>
                                            <p:tgtEl>
                                              <p:spTgt spid="53"/>
                                            </p:tgtEl>
                                            <p:attrNameLst>
                                              <p:attrName>ppt_x</p:attrName>
                                            </p:attrNameLst>
                                          </p:cBhvr>
                                          <p:tavLst>
                                            <p:tav tm="0">
                                              <p:val>
                                                <p:fltVal val="0.5"/>
                                              </p:val>
                                            </p:tav>
                                            <p:tav tm="100000">
                                              <p:val>
                                                <p:strVal val="#ppt_x"/>
                                              </p:val>
                                            </p:tav>
                                          </p:tavLst>
                                        </p:anim>
                                        <p:anim calcmode="lin" valueType="num">
                                          <p:cBhvr>
                                            <p:cTn id="100" dur="500" fill="hold"/>
                                            <p:tgtEl>
                                              <p:spTgt spid="5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ppt_x</p:attrName>
                                            </p:attrNameLst>
                                          </p:cBhvr>
                                          <p:tavLst>
                                            <p:tav tm="0">
                                              <p:val>
                                                <p:fltVal val="0.5"/>
                                              </p:val>
                                            </p:tav>
                                            <p:tav tm="100000">
                                              <p:val>
                                                <p:strVal val="#ppt_x"/>
                                              </p:val>
                                            </p:tav>
                                          </p:tavLst>
                                        </p:anim>
                                        <p:anim calcmode="lin" valueType="num">
                                          <p:cBhvr>
                                            <p:cTn id="106" dur="500" fill="hold"/>
                                            <p:tgtEl>
                                              <p:spTgt spid="56"/>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59"/>
                                            </p:tgtEl>
                                            <p:attrNameLst>
                                              <p:attrName>style.visibility</p:attrName>
                                            </p:attrNameLst>
                                          </p:cBhvr>
                                          <p:to>
                                            <p:strVal val="visible"/>
                                          </p:to>
                                        </p:set>
                                        <p:anim calcmode="lin" valueType="num">
                                          <p:cBhvr>
                                            <p:cTn id="109" dur="500" fill="hold"/>
                                            <p:tgtEl>
                                              <p:spTgt spid="59"/>
                                            </p:tgtEl>
                                            <p:attrNameLst>
                                              <p:attrName>ppt_w</p:attrName>
                                            </p:attrNameLst>
                                          </p:cBhvr>
                                          <p:tavLst>
                                            <p:tav tm="0">
                                              <p:val>
                                                <p:fltVal val="0"/>
                                              </p:val>
                                            </p:tav>
                                            <p:tav tm="100000">
                                              <p:val>
                                                <p:strVal val="#ppt_w"/>
                                              </p:val>
                                            </p:tav>
                                          </p:tavLst>
                                        </p:anim>
                                        <p:anim calcmode="lin" valueType="num">
                                          <p:cBhvr>
                                            <p:cTn id="110" dur="500" fill="hold"/>
                                            <p:tgtEl>
                                              <p:spTgt spid="59"/>
                                            </p:tgtEl>
                                            <p:attrNameLst>
                                              <p:attrName>ppt_h</p:attrName>
                                            </p:attrNameLst>
                                          </p:cBhvr>
                                          <p:tavLst>
                                            <p:tav tm="0">
                                              <p:val>
                                                <p:fltVal val="0"/>
                                              </p:val>
                                            </p:tav>
                                            <p:tav tm="100000">
                                              <p:val>
                                                <p:strVal val="#ppt_h"/>
                                              </p:val>
                                            </p:tav>
                                          </p:tavLst>
                                        </p:anim>
                                        <p:anim calcmode="lin" valueType="num">
                                          <p:cBhvr>
                                            <p:cTn id="111" dur="500" fill="hold"/>
                                            <p:tgtEl>
                                              <p:spTgt spid="59"/>
                                            </p:tgtEl>
                                            <p:attrNameLst>
                                              <p:attrName>ppt_x</p:attrName>
                                            </p:attrNameLst>
                                          </p:cBhvr>
                                          <p:tavLst>
                                            <p:tav tm="0">
                                              <p:val>
                                                <p:fltVal val="0.5"/>
                                              </p:val>
                                            </p:tav>
                                            <p:tav tm="100000">
                                              <p:val>
                                                <p:strVal val="#ppt_x"/>
                                              </p:val>
                                            </p:tav>
                                          </p:tavLst>
                                        </p:anim>
                                        <p:anim calcmode="lin" valueType="num">
                                          <p:cBhvr>
                                            <p:cTn id="112" dur="500" fill="hold"/>
                                            <p:tgtEl>
                                              <p:spTgt spid="59"/>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2"/>
                                            </p:tgtEl>
                                            <p:attrNameLst>
                                              <p:attrName>style.visibility</p:attrName>
                                            </p:attrNameLst>
                                          </p:cBhvr>
                                          <p:to>
                                            <p:strVal val="visible"/>
                                          </p:to>
                                        </p:set>
                                        <p:anim calcmode="lin" valueType="num">
                                          <p:cBhvr>
                                            <p:cTn id="115" dur="500" fill="hold"/>
                                            <p:tgtEl>
                                              <p:spTgt spid="62"/>
                                            </p:tgtEl>
                                            <p:attrNameLst>
                                              <p:attrName>ppt_w</p:attrName>
                                            </p:attrNameLst>
                                          </p:cBhvr>
                                          <p:tavLst>
                                            <p:tav tm="0">
                                              <p:val>
                                                <p:fltVal val="0"/>
                                              </p:val>
                                            </p:tav>
                                            <p:tav tm="100000">
                                              <p:val>
                                                <p:strVal val="#ppt_w"/>
                                              </p:val>
                                            </p:tav>
                                          </p:tavLst>
                                        </p:anim>
                                        <p:anim calcmode="lin" valueType="num">
                                          <p:cBhvr>
                                            <p:cTn id="116" dur="500" fill="hold"/>
                                            <p:tgtEl>
                                              <p:spTgt spid="62"/>
                                            </p:tgtEl>
                                            <p:attrNameLst>
                                              <p:attrName>ppt_h</p:attrName>
                                            </p:attrNameLst>
                                          </p:cBhvr>
                                          <p:tavLst>
                                            <p:tav tm="0">
                                              <p:val>
                                                <p:fltVal val="0"/>
                                              </p:val>
                                            </p:tav>
                                            <p:tav tm="100000">
                                              <p:val>
                                                <p:strVal val="#ppt_h"/>
                                              </p:val>
                                            </p:tav>
                                          </p:tavLst>
                                        </p:anim>
                                        <p:anim calcmode="lin" valueType="num">
                                          <p:cBhvr>
                                            <p:cTn id="117" dur="500" fill="hold"/>
                                            <p:tgtEl>
                                              <p:spTgt spid="62"/>
                                            </p:tgtEl>
                                            <p:attrNameLst>
                                              <p:attrName>ppt_x</p:attrName>
                                            </p:attrNameLst>
                                          </p:cBhvr>
                                          <p:tavLst>
                                            <p:tav tm="0">
                                              <p:val>
                                                <p:fltVal val="0.5"/>
                                              </p:val>
                                            </p:tav>
                                            <p:tav tm="100000">
                                              <p:val>
                                                <p:strVal val="#ppt_x"/>
                                              </p:val>
                                            </p:tav>
                                          </p:tavLst>
                                        </p:anim>
                                        <p:anim calcmode="lin" valueType="num">
                                          <p:cBhvr>
                                            <p:cTn id="118" dur="500" fill="hold"/>
                                            <p:tgtEl>
                                              <p:spTgt spid="62"/>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65"/>
                                            </p:tgtEl>
                                            <p:attrNameLst>
                                              <p:attrName>style.visibility</p:attrName>
                                            </p:attrNameLst>
                                          </p:cBhvr>
                                          <p:to>
                                            <p:strVal val="visible"/>
                                          </p:to>
                                        </p:set>
                                        <p:anim calcmode="lin" valueType="num">
                                          <p:cBhvr>
                                            <p:cTn id="121" dur="500" fill="hold"/>
                                            <p:tgtEl>
                                              <p:spTgt spid="65"/>
                                            </p:tgtEl>
                                            <p:attrNameLst>
                                              <p:attrName>ppt_w</p:attrName>
                                            </p:attrNameLst>
                                          </p:cBhvr>
                                          <p:tavLst>
                                            <p:tav tm="0">
                                              <p:val>
                                                <p:fltVal val="0"/>
                                              </p:val>
                                            </p:tav>
                                            <p:tav tm="100000">
                                              <p:val>
                                                <p:strVal val="#ppt_w"/>
                                              </p:val>
                                            </p:tav>
                                          </p:tavLst>
                                        </p:anim>
                                        <p:anim calcmode="lin" valueType="num">
                                          <p:cBhvr>
                                            <p:cTn id="122" dur="500" fill="hold"/>
                                            <p:tgtEl>
                                              <p:spTgt spid="65"/>
                                            </p:tgtEl>
                                            <p:attrNameLst>
                                              <p:attrName>ppt_h</p:attrName>
                                            </p:attrNameLst>
                                          </p:cBhvr>
                                          <p:tavLst>
                                            <p:tav tm="0">
                                              <p:val>
                                                <p:fltVal val="0"/>
                                              </p:val>
                                            </p:tav>
                                            <p:tav tm="100000">
                                              <p:val>
                                                <p:strVal val="#ppt_h"/>
                                              </p:val>
                                            </p:tav>
                                          </p:tavLst>
                                        </p:anim>
                                        <p:anim calcmode="lin" valueType="num">
                                          <p:cBhvr>
                                            <p:cTn id="123" dur="500" fill="hold"/>
                                            <p:tgtEl>
                                              <p:spTgt spid="65"/>
                                            </p:tgtEl>
                                            <p:attrNameLst>
                                              <p:attrName>ppt_x</p:attrName>
                                            </p:attrNameLst>
                                          </p:cBhvr>
                                          <p:tavLst>
                                            <p:tav tm="0">
                                              <p:val>
                                                <p:fltVal val="0.5"/>
                                              </p:val>
                                            </p:tav>
                                            <p:tav tm="100000">
                                              <p:val>
                                                <p:strVal val="#ppt_x"/>
                                              </p:val>
                                            </p:tav>
                                          </p:tavLst>
                                        </p:anim>
                                        <p:anim calcmode="lin" valueType="num">
                                          <p:cBhvr>
                                            <p:cTn id="124" dur="500" fill="hold"/>
                                            <p:tgtEl>
                                              <p:spTgt spid="65"/>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500" fill="hold"/>
                                            <p:tgtEl>
                                              <p:spTgt spid="68"/>
                                            </p:tgtEl>
                                            <p:attrNameLst>
                                              <p:attrName>ppt_w</p:attrName>
                                            </p:attrNameLst>
                                          </p:cBhvr>
                                          <p:tavLst>
                                            <p:tav tm="0">
                                              <p:val>
                                                <p:fltVal val="0"/>
                                              </p:val>
                                            </p:tav>
                                            <p:tav tm="100000">
                                              <p:val>
                                                <p:strVal val="#ppt_w"/>
                                              </p:val>
                                            </p:tav>
                                          </p:tavLst>
                                        </p:anim>
                                        <p:anim calcmode="lin" valueType="num">
                                          <p:cBhvr>
                                            <p:cTn id="128" dur="500" fill="hold"/>
                                            <p:tgtEl>
                                              <p:spTgt spid="68"/>
                                            </p:tgtEl>
                                            <p:attrNameLst>
                                              <p:attrName>ppt_h</p:attrName>
                                            </p:attrNameLst>
                                          </p:cBhvr>
                                          <p:tavLst>
                                            <p:tav tm="0">
                                              <p:val>
                                                <p:fltVal val="0"/>
                                              </p:val>
                                            </p:tav>
                                            <p:tav tm="100000">
                                              <p:val>
                                                <p:strVal val="#ppt_h"/>
                                              </p:val>
                                            </p:tav>
                                          </p:tavLst>
                                        </p:anim>
                                        <p:anim calcmode="lin" valueType="num">
                                          <p:cBhvr>
                                            <p:cTn id="129" dur="500" fill="hold"/>
                                            <p:tgtEl>
                                              <p:spTgt spid="68"/>
                                            </p:tgtEl>
                                            <p:attrNameLst>
                                              <p:attrName>ppt_x</p:attrName>
                                            </p:attrNameLst>
                                          </p:cBhvr>
                                          <p:tavLst>
                                            <p:tav tm="0">
                                              <p:val>
                                                <p:fltVal val="0.5"/>
                                              </p:val>
                                            </p:tav>
                                            <p:tav tm="100000">
                                              <p:val>
                                                <p:strVal val="#ppt_x"/>
                                              </p:val>
                                            </p:tav>
                                          </p:tavLst>
                                        </p:anim>
                                        <p:anim calcmode="lin" valueType="num">
                                          <p:cBhvr>
                                            <p:cTn id="130" dur="500" fill="hold"/>
                                            <p:tgtEl>
                                              <p:spTgt spid="68"/>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2"/>
                                            </p:tgtEl>
                                          </p:cBhvr>
                                        </p:animEffect>
                                        <p:animScale>
                                          <p:cBhvr>
                                            <p:cTn id="133" dur="250" autoRev="1" fill="hold"/>
                                            <p:tgtEl>
                                              <p:spTgt spid="32"/>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3"/>
                                            </p:tgtEl>
                                          </p:cBhvr>
                                        </p:animEffect>
                                        <p:animScale>
                                          <p:cBhvr>
                                            <p:cTn id="136" dur="250" autoRev="1" fill="hold"/>
                                            <p:tgtEl>
                                              <p:spTgt spid="53"/>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59"/>
                                            </p:tgtEl>
                                          </p:cBhvr>
                                        </p:animEffect>
                                        <p:animScale>
                                          <p:cBhvr>
                                            <p:cTn id="139" dur="250" autoRev="1" fill="hold"/>
                                            <p:tgtEl>
                                              <p:spTgt spid="59"/>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2"/>
                                            </p:tgtEl>
                                          </p:cBhvr>
                                        </p:animEffect>
                                        <p:animScale>
                                          <p:cBhvr>
                                            <p:cTn id="142" dur="250" autoRev="1" fill="hold"/>
                                            <p:tgtEl>
                                              <p:spTgt spid="62"/>
                                            </p:tgtEl>
                                          </p:cBhvr>
                                          <p:by x="105000" y="105000"/>
                                        </p:animScale>
                                      </p:childTnLst>
                                    </p:cTn>
                                  </p:par>
                                </p:childTnLst>
                              </p:cTn>
                            </p:par>
                            <p:par>
                              <p:cTn id="143" fill="hold">
                                <p:stCondLst>
                                  <p:cond delay="7110"/>
                                </p:stCondLst>
                                <p:childTnLst>
                                  <p:par>
                                    <p:cTn id="144" presetID="10" presetClass="entr" presetSubtype="0" fill="hold" grpId="0" nodeType="afterEffect">
                                      <p:stCondLst>
                                        <p:cond delay="0"/>
                                      </p:stCondLst>
                                      <p:childTnLst>
                                        <p:set>
                                          <p:cBhvr>
                                            <p:cTn id="145" dur="1" fill="hold">
                                              <p:stCondLst>
                                                <p:cond delay="0"/>
                                              </p:stCondLst>
                                            </p:cTn>
                                            <p:tgtEl>
                                              <p:spTgt spid="71"/>
                                            </p:tgtEl>
                                            <p:attrNameLst>
                                              <p:attrName>style.visibility</p:attrName>
                                            </p:attrNameLst>
                                          </p:cBhvr>
                                          <p:to>
                                            <p:strVal val="visible"/>
                                          </p:to>
                                        </p:set>
                                        <p:animEffect transition="in" filter="fade">
                                          <p:cBhvr>
                                            <p:cTn id="14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animBg="1"/>
          <p:bldP spid="12" grpId="0"/>
          <p:bldP spid="14" grpId="0"/>
          <p:bldP spid="20" grpId="0"/>
          <p:bldP spid="21" grpId="0"/>
          <p:bldP spid="22" grpId="0"/>
          <p:bldP spid="23" grpId="0"/>
          <p:bldP spid="31" grpId="0"/>
          <p:bldP spid="7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75765" y="251352"/>
            <a:ext cx="2663234" cy="458719"/>
          </a:xfrm>
        </p:spPr>
        <p:txBody>
          <a:bodyPr/>
          <a:lstStyle/>
          <a:p>
            <a:r>
              <a:rPr lang="zh-CN" altLang="en-US" dirty="0">
                <a:solidFill>
                  <a:schemeClr val="tx1"/>
                </a:solidFill>
              </a:rPr>
              <a:t>营业额提升路径</a:t>
            </a:r>
            <a:endParaRPr lang="zh-CN" altLang="en-US" dirty="0"/>
          </a:p>
        </p:txBody>
      </p:sp>
      <p:sp>
        <p:nvSpPr>
          <p:cNvPr id="3" name="燕尾形 2"/>
          <p:cNvSpPr/>
          <p:nvPr/>
        </p:nvSpPr>
        <p:spPr>
          <a:xfrm>
            <a:off x="1823425" y="3488011"/>
            <a:ext cx="1148840" cy="1248292"/>
          </a:xfrm>
          <a:prstGeom prst="chevron">
            <a:avLst>
              <a:gd name="adj" fmla="val 54429"/>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5734" fontAlgn="auto">
              <a:spcBef>
                <a:spcPts val="0"/>
              </a:spcBef>
              <a:spcAft>
                <a:spcPts val="0"/>
              </a:spcAft>
              <a:defRPr/>
            </a:pPr>
            <a:endParaRPr lang="zh-CN" altLang="en-US" sz="3500"/>
          </a:p>
        </p:txBody>
      </p:sp>
      <p:sp>
        <p:nvSpPr>
          <p:cNvPr id="4" name="燕尾形 3"/>
          <p:cNvSpPr/>
          <p:nvPr/>
        </p:nvSpPr>
        <p:spPr>
          <a:xfrm>
            <a:off x="2835982" y="3488011"/>
            <a:ext cx="1150555" cy="1248292"/>
          </a:xfrm>
          <a:prstGeom prst="chevron">
            <a:avLst>
              <a:gd name="adj" fmla="val 5442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5734" fontAlgn="auto">
              <a:spcBef>
                <a:spcPts val="0"/>
              </a:spcBef>
              <a:spcAft>
                <a:spcPts val="0"/>
              </a:spcAft>
              <a:defRPr/>
            </a:pPr>
            <a:endParaRPr lang="zh-CN" altLang="en-US" sz="3500"/>
          </a:p>
        </p:txBody>
      </p:sp>
      <p:sp>
        <p:nvSpPr>
          <p:cNvPr id="5" name="燕尾形 4"/>
          <p:cNvSpPr/>
          <p:nvPr/>
        </p:nvSpPr>
        <p:spPr>
          <a:xfrm>
            <a:off x="3848539" y="3488011"/>
            <a:ext cx="1150555" cy="1248292"/>
          </a:xfrm>
          <a:prstGeom prst="chevron">
            <a:avLst>
              <a:gd name="adj" fmla="val 5442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5734" fontAlgn="auto">
              <a:spcBef>
                <a:spcPts val="0"/>
              </a:spcBef>
              <a:spcAft>
                <a:spcPts val="0"/>
              </a:spcAft>
              <a:defRPr/>
            </a:pPr>
            <a:endParaRPr lang="zh-CN" altLang="en-US" sz="3500"/>
          </a:p>
        </p:txBody>
      </p:sp>
      <p:sp>
        <p:nvSpPr>
          <p:cNvPr id="6" name="燕尾形 5"/>
          <p:cNvSpPr/>
          <p:nvPr/>
        </p:nvSpPr>
        <p:spPr>
          <a:xfrm>
            <a:off x="4824354" y="3488011"/>
            <a:ext cx="1150555" cy="124829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5734" fontAlgn="auto">
              <a:spcBef>
                <a:spcPts val="0"/>
              </a:spcBef>
              <a:spcAft>
                <a:spcPts val="0"/>
              </a:spcAft>
              <a:defRPr/>
            </a:pPr>
            <a:endParaRPr lang="zh-CN" altLang="en-US" sz="3500"/>
          </a:p>
        </p:txBody>
      </p:sp>
      <p:cxnSp>
        <p:nvCxnSpPr>
          <p:cNvPr id="7" name="直接连接符 6"/>
          <p:cNvCxnSpPr/>
          <p:nvPr/>
        </p:nvCxnSpPr>
        <p:spPr>
          <a:xfrm>
            <a:off x="9163279" y="1186189"/>
            <a:ext cx="0" cy="6044666"/>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205881" y="2893521"/>
            <a:ext cx="0" cy="58109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180767" y="2198746"/>
            <a:ext cx="0" cy="128033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5164863" y="4716127"/>
            <a:ext cx="40875" cy="133033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038493" y="4716124"/>
            <a:ext cx="0" cy="52029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2" name="五边形 11"/>
          <p:cNvSpPr/>
          <p:nvPr/>
        </p:nvSpPr>
        <p:spPr>
          <a:xfrm>
            <a:off x="1670358" y="3477582"/>
            <a:ext cx="7139709" cy="1255335"/>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8568" tIns="64285" rIns="128568" bIns="64285" anchor="ctr"/>
          <a:lstStyle/>
          <a:p>
            <a:pPr algn="ctr" defTabSz="1285734" fontAlgn="auto">
              <a:spcBef>
                <a:spcPts val="0"/>
              </a:spcBef>
              <a:spcAft>
                <a:spcPts val="0"/>
              </a:spcAft>
              <a:defRPr/>
            </a:pPr>
            <a:endParaRPr lang="zh-CN" altLang="en-US" sz="3500"/>
          </a:p>
        </p:txBody>
      </p:sp>
      <p:sp>
        <p:nvSpPr>
          <p:cNvPr id="13" name="TextBox 30"/>
          <p:cNvSpPr txBox="1"/>
          <p:nvPr/>
        </p:nvSpPr>
        <p:spPr>
          <a:xfrm>
            <a:off x="9314048" y="1894977"/>
            <a:ext cx="3037671" cy="3012941"/>
          </a:xfrm>
          <a:prstGeom prst="rect">
            <a:avLst/>
          </a:prstGeom>
          <a:noFill/>
        </p:spPr>
        <p:txBody>
          <a:bodyPr wrap="square" rtlCol="0">
            <a:spAutoFit/>
          </a:bodyPr>
          <a:lstStyle/>
          <a:p>
            <a:pPr>
              <a:lnSpc>
                <a:spcPct val="150000"/>
              </a:lnSpc>
            </a:pPr>
            <a:r>
              <a:rPr lang="zh-CN" altLang="en-US" sz="1406" dirty="0">
                <a:latin typeface="微软雅黑" pitchFamily="34" charset="-122"/>
                <a:ea typeface="微软雅黑" pitchFamily="34" charset="-122"/>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06" dirty="0">
              <a:latin typeface="微软雅黑" pitchFamily="34" charset="-122"/>
              <a:ea typeface="微软雅黑" pitchFamily="34" charset="-122"/>
              <a:sym typeface="Calibri" pitchFamily="34" charset="0"/>
            </a:endParaRPr>
          </a:p>
          <a:p>
            <a:pPr>
              <a:lnSpc>
                <a:spcPct val="150000"/>
              </a:lnSpc>
            </a:pPr>
            <a:r>
              <a:rPr lang="zh-CN" altLang="en-US" sz="1406" dirty="0">
                <a:latin typeface="微软雅黑" pitchFamily="34" charset="-122"/>
                <a:ea typeface="微软雅黑" pitchFamily="34" charset="-122"/>
                <a:sym typeface="Calibri" pitchFamily="34" charset="0"/>
              </a:rPr>
              <a:t>       点击输入简要文字内容，文字内容需概括精炼，不用多余的文字修饰，言简意赅的说明该项内容。</a:t>
            </a:r>
            <a:endParaRPr lang="en-US" altLang="zh-CN" sz="1406" dirty="0">
              <a:latin typeface="微软雅黑" pitchFamily="34" charset="-122"/>
              <a:ea typeface="微软雅黑" pitchFamily="34" charset="-122"/>
              <a:sym typeface="Calibri" pitchFamily="34" charset="0"/>
            </a:endParaRPr>
          </a:p>
        </p:txBody>
      </p:sp>
      <p:grpSp>
        <p:nvGrpSpPr>
          <p:cNvPr id="14" name="组合 13"/>
          <p:cNvGrpSpPr/>
          <p:nvPr/>
        </p:nvGrpSpPr>
        <p:grpSpPr>
          <a:xfrm>
            <a:off x="1877001" y="1574142"/>
            <a:ext cx="3273417" cy="624604"/>
            <a:chOff x="814328" y="3219334"/>
            <a:chExt cx="2266827" cy="432536"/>
          </a:xfrm>
        </p:grpSpPr>
        <p:grpSp>
          <p:nvGrpSpPr>
            <p:cNvPr id="15" name="组合 14"/>
            <p:cNvGrpSpPr/>
            <p:nvPr/>
          </p:nvGrpSpPr>
          <p:grpSpPr>
            <a:xfrm>
              <a:off x="814328" y="3219334"/>
              <a:ext cx="2266827" cy="432536"/>
              <a:chOff x="2173927" y="3285519"/>
              <a:chExt cx="2876394" cy="548848"/>
            </a:xfrm>
          </p:grpSpPr>
          <p:grpSp>
            <p:nvGrpSpPr>
              <p:cNvPr id="17" name="组合 16"/>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9" name="圆角矩形 18"/>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0" name="圆角矩形 19"/>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8" name="椭圆 17"/>
              <p:cNvSpPr/>
              <p:nvPr/>
            </p:nvSpPr>
            <p:spPr>
              <a:xfrm>
                <a:off x="2270357" y="3351544"/>
                <a:ext cx="394740" cy="39474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C00000"/>
                    </a:solidFill>
                  </a:rPr>
                  <a:t>1</a:t>
                </a:r>
                <a:endParaRPr lang="zh-CN" altLang="en-US" dirty="0">
                  <a:solidFill>
                    <a:srgbClr val="C00000"/>
                  </a:solidFill>
                </a:endParaRPr>
              </a:p>
            </p:txBody>
          </p:sp>
        </p:grpSp>
        <p:sp>
          <p:nvSpPr>
            <p:cNvPr id="16" name="TextBox 33"/>
            <p:cNvSpPr txBox="1"/>
            <p:nvPr/>
          </p:nvSpPr>
          <p:spPr>
            <a:xfrm>
              <a:off x="1139540" y="3319207"/>
              <a:ext cx="1926672"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28" dirty="0">
                  <a:solidFill>
                    <a:srgbClr val="C00000"/>
                  </a:solidFill>
                  <a:latin typeface="+mn-ea"/>
                </a:rPr>
                <a:t>点击添加标题</a:t>
              </a:r>
            </a:p>
          </p:txBody>
        </p:sp>
      </p:grpSp>
      <p:grpSp>
        <p:nvGrpSpPr>
          <p:cNvPr id="21" name="组合 20"/>
          <p:cNvGrpSpPr/>
          <p:nvPr/>
        </p:nvGrpSpPr>
        <p:grpSpPr>
          <a:xfrm>
            <a:off x="2734727" y="5236417"/>
            <a:ext cx="3273417" cy="624604"/>
            <a:chOff x="814325" y="3219334"/>
            <a:chExt cx="2266826" cy="432536"/>
          </a:xfrm>
        </p:grpSpPr>
        <p:grpSp>
          <p:nvGrpSpPr>
            <p:cNvPr id="22" name="组合 21"/>
            <p:cNvGrpSpPr/>
            <p:nvPr/>
          </p:nvGrpSpPr>
          <p:grpSpPr>
            <a:xfrm>
              <a:off x="814325" y="3219334"/>
              <a:ext cx="2266826" cy="432536"/>
              <a:chOff x="2173923" y="3285519"/>
              <a:chExt cx="2876392" cy="548848"/>
            </a:xfrm>
          </p:grpSpPr>
          <p:grpSp>
            <p:nvGrpSpPr>
              <p:cNvPr id="24" name="组合 23"/>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6" name="圆角矩形 25"/>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7" name="圆角矩形 26"/>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5" name="椭圆 24"/>
              <p:cNvSpPr/>
              <p:nvPr/>
            </p:nvSpPr>
            <p:spPr>
              <a:xfrm>
                <a:off x="2288027" y="3372244"/>
                <a:ext cx="392760"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C00000"/>
                    </a:solidFill>
                  </a:rPr>
                  <a:t>2</a:t>
                </a:r>
                <a:endParaRPr lang="zh-CN" altLang="en-US" dirty="0">
                  <a:solidFill>
                    <a:srgbClr val="C00000"/>
                  </a:solidFill>
                </a:endParaRPr>
              </a:p>
            </p:txBody>
          </p:sp>
        </p:grpSp>
        <p:sp>
          <p:nvSpPr>
            <p:cNvPr id="23" name="TextBox 42"/>
            <p:cNvSpPr txBox="1"/>
            <p:nvPr/>
          </p:nvSpPr>
          <p:spPr>
            <a:xfrm>
              <a:off x="1249617" y="3331792"/>
              <a:ext cx="1808518"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28" dirty="0">
                  <a:solidFill>
                    <a:srgbClr val="C00000"/>
                  </a:solidFill>
                  <a:latin typeface="+mn-ea"/>
                </a:rPr>
                <a:t>点击添加标题</a:t>
              </a:r>
            </a:p>
          </p:txBody>
        </p:sp>
      </p:grpSp>
      <p:grpSp>
        <p:nvGrpSpPr>
          <p:cNvPr id="28" name="组合 27"/>
          <p:cNvGrpSpPr/>
          <p:nvPr/>
        </p:nvGrpSpPr>
        <p:grpSpPr>
          <a:xfrm>
            <a:off x="3839529" y="2282932"/>
            <a:ext cx="3273417" cy="624604"/>
            <a:chOff x="814328" y="3219334"/>
            <a:chExt cx="2266829" cy="432536"/>
          </a:xfrm>
        </p:grpSpPr>
        <p:grpSp>
          <p:nvGrpSpPr>
            <p:cNvPr id="29" name="组合 28"/>
            <p:cNvGrpSpPr/>
            <p:nvPr/>
          </p:nvGrpSpPr>
          <p:grpSpPr>
            <a:xfrm>
              <a:off x="814328" y="3219334"/>
              <a:ext cx="2266829" cy="432536"/>
              <a:chOff x="2173927" y="3285519"/>
              <a:chExt cx="2876396" cy="548848"/>
            </a:xfrm>
          </p:grpSpPr>
          <p:grpSp>
            <p:nvGrpSpPr>
              <p:cNvPr id="31" name="组合 30"/>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3" name="圆角矩形 3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圆角矩形 3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32" name="椭圆 31"/>
              <p:cNvSpPr>
                <a:spLocks/>
              </p:cNvSpPr>
              <p:nvPr/>
            </p:nvSpPr>
            <p:spPr>
              <a:xfrm>
                <a:off x="2307129" y="3376773"/>
                <a:ext cx="392761"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C00000"/>
                    </a:solidFill>
                  </a:rPr>
                  <a:t>3</a:t>
                </a:r>
                <a:endParaRPr lang="zh-CN" altLang="en-US" dirty="0">
                  <a:solidFill>
                    <a:srgbClr val="C00000"/>
                  </a:solidFill>
                </a:endParaRPr>
              </a:p>
            </p:txBody>
          </p:sp>
        </p:grpSp>
        <p:sp>
          <p:nvSpPr>
            <p:cNvPr id="30" name="TextBox 49"/>
            <p:cNvSpPr txBox="1"/>
            <p:nvPr/>
          </p:nvSpPr>
          <p:spPr>
            <a:xfrm>
              <a:off x="1183671" y="3331792"/>
              <a:ext cx="1847692"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28" dirty="0">
                  <a:solidFill>
                    <a:srgbClr val="C00000"/>
                  </a:solidFill>
                  <a:latin typeface="+mn-ea"/>
                </a:rPr>
                <a:t>点击添加标题</a:t>
              </a:r>
            </a:p>
          </p:txBody>
        </p:sp>
      </p:grpSp>
      <p:grpSp>
        <p:nvGrpSpPr>
          <p:cNvPr id="35" name="组合 34"/>
          <p:cNvGrpSpPr/>
          <p:nvPr/>
        </p:nvGrpSpPr>
        <p:grpSpPr>
          <a:xfrm>
            <a:off x="4861096" y="6046462"/>
            <a:ext cx="3273417" cy="624604"/>
            <a:chOff x="814328" y="3219334"/>
            <a:chExt cx="2266828" cy="432536"/>
          </a:xfrm>
        </p:grpSpPr>
        <p:grpSp>
          <p:nvGrpSpPr>
            <p:cNvPr id="36" name="组合 35"/>
            <p:cNvGrpSpPr/>
            <p:nvPr/>
          </p:nvGrpSpPr>
          <p:grpSpPr>
            <a:xfrm>
              <a:off x="814328" y="3219334"/>
              <a:ext cx="2266828" cy="432536"/>
              <a:chOff x="2173927" y="3285519"/>
              <a:chExt cx="2876395" cy="548848"/>
            </a:xfrm>
          </p:grpSpPr>
          <p:grpSp>
            <p:nvGrpSpPr>
              <p:cNvPr id="38" name="组合 37"/>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40" name="圆角矩形 39"/>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1" name="圆角矩形 40"/>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39" name="椭圆 38"/>
              <p:cNvSpPr/>
              <p:nvPr/>
            </p:nvSpPr>
            <p:spPr>
              <a:xfrm>
                <a:off x="2280388" y="3389371"/>
                <a:ext cx="392761"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C00000"/>
                    </a:solidFill>
                  </a:rPr>
                  <a:t>4</a:t>
                </a:r>
                <a:endParaRPr lang="zh-CN" altLang="en-US" dirty="0">
                  <a:solidFill>
                    <a:srgbClr val="C00000"/>
                  </a:solidFill>
                </a:endParaRPr>
              </a:p>
            </p:txBody>
          </p:sp>
        </p:grpSp>
        <p:sp>
          <p:nvSpPr>
            <p:cNvPr id="37" name="TextBox 57"/>
            <p:cNvSpPr txBox="1"/>
            <p:nvPr/>
          </p:nvSpPr>
          <p:spPr>
            <a:xfrm>
              <a:off x="1085352" y="3345963"/>
              <a:ext cx="1926671"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28" dirty="0">
                  <a:solidFill>
                    <a:srgbClr val="C00000"/>
                  </a:solidFill>
                  <a:latin typeface="+mn-ea"/>
                </a:rPr>
                <a:t>点击添加标题</a:t>
              </a:r>
            </a:p>
          </p:txBody>
        </p:sp>
      </p:grpSp>
      <p:grpSp>
        <p:nvGrpSpPr>
          <p:cNvPr id="42" name="组合 41"/>
          <p:cNvGrpSpPr>
            <a:grpSpLocks noChangeAspect="1"/>
          </p:cNvGrpSpPr>
          <p:nvPr/>
        </p:nvGrpSpPr>
        <p:grpSpPr>
          <a:xfrm>
            <a:off x="5873654" y="2893522"/>
            <a:ext cx="2388948" cy="2279135"/>
            <a:chOff x="3197225" y="3458369"/>
            <a:chExt cx="533400" cy="487363"/>
          </a:xfrm>
          <a:solidFill>
            <a:srgbClr val="C00000"/>
          </a:solidFill>
        </p:grpSpPr>
        <p:sp>
          <p:nvSpPr>
            <p:cNvPr id="43"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734" fontAlgn="auto">
                <a:spcBef>
                  <a:spcPts val="0"/>
                </a:spcBef>
                <a:spcAft>
                  <a:spcPts val="0"/>
                </a:spcAft>
                <a:defRPr/>
              </a:pPr>
              <a:endParaRPr lang="zh-CN" altLang="en-US" sz="3500"/>
            </a:p>
          </p:txBody>
        </p:sp>
        <p:sp>
          <p:nvSpPr>
            <p:cNvPr id="44"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734" fontAlgn="auto">
                <a:spcBef>
                  <a:spcPts val="0"/>
                </a:spcBef>
                <a:spcAft>
                  <a:spcPts val="0"/>
                </a:spcAft>
                <a:defRPr/>
              </a:pPr>
              <a:endParaRPr lang="zh-CN" altLang="en-US" sz="3500"/>
            </a:p>
          </p:txBody>
        </p:sp>
      </p:grpSp>
    </p:spTree>
    <p:extLst>
      <p:ext uri="{BB962C8B-B14F-4D97-AF65-F5344CB8AC3E}">
        <p14:creationId xmlns:p14="http://schemas.microsoft.com/office/powerpoint/2010/main" val="38429199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400" fill="hold"/>
                                        <p:tgtEl>
                                          <p:spTgt spid="12"/>
                                        </p:tgtEl>
                                        <p:attrNameLst>
                                          <p:attrName>ppt_x</p:attrName>
                                        </p:attrNameLst>
                                      </p:cBhvr>
                                      <p:tavLst>
                                        <p:tav tm="0">
                                          <p:val>
                                            <p:strVal val="0-#ppt_w/2"/>
                                          </p:val>
                                        </p:tav>
                                        <p:tav tm="100000">
                                          <p:val>
                                            <p:strVal val="#ppt_x"/>
                                          </p:val>
                                        </p:tav>
                                      </p:tavLst>
                                    </p:anim>
                                    <p:anim calcmode="lin" valueType="num">
                                      <p:cBhvr additive="base">
                                        <p:cTn id="8" dur="4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400" fill="hold"/>
                                        <p:tgtEl>
                                          <p:spTgt spid="42"/>
                                        </p:tgtEl>
                                        <p:attrNameLst>
                                          <p:attrName>ppt_x</p:attrName>
                                        </p:attrNameLst>
                                      </p:cBhvr>
                                      <p:tavLst>
                                        <p:tav tm="0">
                                          <p:val>
                                            <p:strVal val="0-#ppt_w/2"/>
                                          </p:val>
                                        </p:tav>
                                        <p:tav tm="100000">
                                          <p:val>
                                            <p:strVal val="#ppt_x"/>
                                          </p:val>
                                        </p:tav>
                                      </p:tavLst>
                                    </p:anim>
                                    <p:anim calcmode="lin" valueType="num">
                                      <p:cBhvr additive="base">
                                        <p:cTn id="13" dur="4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400"/>
                                        <p:tgtEl>
                                          <p:spTgt spid="3"/>
                                        </p:tgtEl>
                                        <p:attrNameLst>
                                          <p:attrName>ppt_x</p:attrName>
                                        </p:attrNameLst>
                                      </p:cBhvr>
                                      <p:tavLst>
                                        <p:tav tm="0">
                                          <p:val>
                                            <p:strVal val="#ppt_x-#ppt_w*1.125000"/>
                                          </p:val>
                                        </p:tav>
                                        <p:tav tm="100000">
                                          <p:val>
                                            <p:strVal val="#ppt_x"/>
                                          </p:val>
                                        </p:tav>
                                      </p:tavLst>
                                    </p:anim>
                                    <p:animEffect transition="in" filter="wipe(right)">
                                      <p:cBhvr>
                                        <p:cTn id="18" dur="400"/>
                                        <p:tgtEl>
                                          <p:spTgt spid="3"/>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400"/>
                                        <p:tgtEl>
                                          <p:spTgt spid="9"/>
                                        </p:tgtEl>
                                        <p:attrNameLst>
                                          <p:attrName>ppt_y</p:attrName>
                                        </p:attrNameLst>
                                      </p:cBhvr>
                                      <p:tavLst>
                                        <p:tav tm="0">
                                          <p:val>
                                            <p:strVal val="#ppt_y+#ppt_h*1.125000"/>
                                          </p:val>
                                        </p:tav>
                                        <p:tav tm="100000">
                                          <p:val>
                                            <p:strVal val="#ppt_y"/>
                                          </p:val>
                                        </p:tav>
                                      </p:tavLst>
                                    </p:anim>
                                    <p:animEffect transition="in" filter="wipe(up)">
                                      <p:cBhvr>
                                        <p:cTn id="23" dur="400"/>
                                        <p:tgtEl>
                                          <p:spTgt spid="9"/>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400"/>
                                        <p:tgtEl>
                                          <p:spTgt spid="4"/>
                                        </p:tgtEl>
                                        <p:attrNameLst>
                                          <p:attrName>ppt_x</p:attrName>
                                        </p:attrNameLst>
                                      </p:cBhvr>
                                      <p:tavLst>
                                        <p:tav tm="0">
                                          <p:val>
                                            <p:strVal val="#ppt_x-#ppt_w*1.125000"/>
                                          </p:val>
                                        </p:tav>
                                        <p:tav tm="100000">
                                          <p:val>
                                            <p:strVal val="#ppt_x"/>
                                          </p:val>
                                        </p:tav>
                                      </p:tavLst>
                                    </p:anim>
                                    <p:animEffect transition="in" filter="wipe(right)">
                                      <p:cBhvr>
                                        <p:cTn id="34" dur="400"/>
                                        <p:tgtEl>
                                          <p:spTgt spid="4"/>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400"/>
                                        <p:tgtEl>
                                          <p:spTgt spid="11"/>
                                        </p:tgtEl>
                                        <p:attrNameLst>
                                          <p:attrName>ppt_y</p:attrName>
                                        </p:attrNameLst>
                                      </p:cBhvr>
                                      <p:tavLst>
                                        <p:tav tm="0">
                                          <p:val>
                                            <p:strVal val="#ppt_y-#ppt_h*1.125000"/>
                                          </p:val>
                                        </p:tav>
                                        <p:tav tm="100000">
                                          <p:val>
                                            <p:strVal val="#ppt_y"/>
                                          </p:val>
                                        </p:tav>
                                      </p:tavLst>
                                    </p:anim>
                                    <p:animEffect transition="in" filter="wipe(down)">
                                      <p:cBhvr>
                                        <p:cTn id="39" dur="400"/>
                                        <p:tgtEl>
                                          <p:spTgt spid="11"/>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p:tgtEl>
                                          <p:spTgt spid="5"/>
                                        </p:tgtEl>
                                        <p:attrNameLst>
                                          <p:attrName>ppt_x</p:attrName>
                                        </p:attrNameLst>
                                      </p:cBhvr>
                                      <p:tavLst>
                                        <p:tav tm="0">
                                          <p:val>
                                            <p:strVal val="#ppt_x-#ppt_w*1.125000"/>
                                          </p:val>
                                        </p:tav>
                                        <p:tav tm="100000">
                                          <p:val>
                                            <p:strVal val="#ppt_x"/>
                                          </p:val>
                                        </p:tav>
                                      </p:tavLst>
                                    </p:anim>
                                    <p:animEffect transition="in" filter="wipe(right)">
                                      <p:cBhvr>
                                        <p:cTn id="50" dur="400"/>
                                        <p:tgtEl>
                                          <p:spTgt spid="5"/>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400"/>
                                        <p:tgtEl>
                                          <p:spTgt spid="8"/>
                                        </p:tgtEl>
                                        <p:attrNameLst>
                                          <p:attrName>ppt_y</p:attrName>
                                        </p:attrNameLst>
                                      </p:cBhvr>
                                      <p:tavLst>
                                        <p:tav tm="0">
                                          <p:val>
                                            <p:strVal val="#ppt_y+#ppt_h*1.125000"/>
                                          </p:val>
                                        </p:tav>
                                        <p:tav tm="100000">
                                          <p:val>
                                            <p:strVal val="#ppt_y"/>
                                          </p:val>
                                        </p:tav>
                                      </p:tavLst>
                                    </p:anim>
                                    <p:animEffect transition="in" filter="wipe(up)">
                                      <p:cBhvr>
                                        <p:cTn id="55" dur="400"/>
                                        <p:tgtEl>
                                          <p:spTgt spid="8"/>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400"/>
                                        <p:tgtEl>
                                          <p:spTgt spid="6"/>
                                        </p:tgtEl>
                                        <p:attrNameLst>
                                          <p:attrName>ppt_x</p:attrName>
                                        </p:attrNameLst>
                                      </p:cBhvr>
                                      <p:tavLst>
                                        <p:tav tm="0">
                                          <p:val>
                                            <p:strVal val="#ppt_x-#ppt_w*1.125000"/>
                                          </p:val>
                                        </p:tav>
                                        <p:tav tm="100000">
                                          <p:val>
                                            <p:strVal val="#ppt_x"/>
                                          </p:val>
                                        </p:tav>
                                      </p:tavLst>
                                    </p:anim>
                                    <p:animEffect transition="in" filter="wipe(right)">
                                      <p:cBhvr>
                                        <p:cTn id="66" dur="400"/>
                                        <p:tgtEl>
                                          <p:spTgt spid="6"/>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400"/>
                                        <p:tgtEl>
                                          <p:spTgt spid="10"/>
                                        </p:tgtEl>
                                        <p:attrNameLst>
                                          <p:attrName>ppt_y</p:attrName>
                                        </p:attrNameLst>
                                      </p:cBhvr>
                                      <p:tavLst>
                                        <p:tav tm="0">
                                          <p:val>
                                            <p:strVal val="#ppt_y-#ppt_h*1.125000"/>
                                          </p:val>
                                        </p:tav>
                                        <p:tav tm="100000">
                                          <p:val>
                                            <p:strVal val="#ppt_y"/>
                                          </p:val>
                                        </p:tav>
                                      </p:tavLst>
                                    </p:anim>
                                    <p:animEffect transition="in" filter="wipe(down)">
                                      <p:cBhvr>
                                        <p:cTn id="71" dur="400"/>
                                        <p:tgtEl>
                                          <p:spTgt spid="10"/>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barn(outHorizontal)">
                                      <p:cBhvr>
                                        <p:cTn id="81" dur="400"/>
                                        <p:tgtEl>
                                          <p:spTgt spid="7"/>
                                        </p:tgtEl>
                                      </p:cBhvr>
                                    </p:animEffect>
                                  </p:childTnLst>
                                </p:cTn>
                              </p:par>
                            </p:childTnLst>
                          </p:cTn>
                        </p:par>
                        <p:par>
                          <p:cTn id="82" fill="hold">
                            <p:stCondLst>
                              <p:cond delay="64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3"/>
                                        </p:tgtEl>
                                        <p:attrNameLst>
                                          <p:attrName>style.visibility</p:attrName>
                                        </p:attrNameLst>
                                      </p:cBhvr>
                                      <p:to>
                                        <p:strVal val="visible"/>
                                      </p:to>
                                    </p:set>
                                    <p:animEffect transition="in" filter="wipe(left)">
                                      <p:cBhvr>
                                        <p:cTn id="85" dur="50"/>
                                        <p:tgtEl>
                                          <p:spTgt spid="13"/>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13"/>
                                        </p:tgtEl>
                                      </p:cBhvr>
                                      <p:to x="80000" y="100000"/>
                                    </p:animScale>
                                    <p:anim by="(#ppt_w*0.10)" calcmode="lin" valueType="num">
                                      <p:cBhvr>
                                        <p:cTn id="88" dur="25" autoRev="1" fill="hold">
                                          <p:stCondLst>
                                            <p:cond delay="0"/>
                                          </p:stCondLst>
                                        </p:cTn>
                                        <p:tgtEl>
                                          <p:spTgt spid="13"/>
                                        </p:tgtEl>
                                        <p:attrNameLst>
                                          <p:attrName>ppt_x</p:attrName>
                                        </p:attrNameLst>
                                      </p:cBhvr>
                                    </p:anim>
                                    <p:anim by="(-#ppt_w*0.10)" calcmode="lin" valueType="num">
                                      <p:cBhvr>
                                        <p:cTn id="89" dur="25" autoRev="1" fill="hold">
                                          <p:stCondLst>
                                            <p:cond delay="0"/>
                                          </p:stCondLst>
                                        </p:cTn>
                                        <p:tgtEl>
                                          <p:spTgt spid="13"/>
                                        </p:tgtEl>
                                        <p:attrNameLst>
                                          <p:attrName>ppt_y</p:attrName>
                                        </p:attrNameLst>
                                      </p:cBhvr>
                                    </p:anim>
                                    <p:animRot by="-480000">
                                      <p:cBhvr>
                                        <p:cTn id="90" dur="25"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2" grpId="0" animBg="1"/>
      <p:bldP spid="13" grpId="0"/>
      <p:bldP spid="1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45566" y="274887"/>
            <a:ext cx="2302557" cy="458719"/>
          </a:xfrm>
          <a:prstGeom prst="rect">
            <a:avLst/>
          </a:prstGeom>
        </p:spPr>
        <p:txBody>
          <a:bodyPr/>
          <a:lstStyle/>
          <a:p>
            <a:pPr algn="l"/>
            <a:r>
              <a:rPr lang="zh-CN" altLang="en-US" dirty="0">
                <a:solidFill>
                  <a:schemeClr val="tx1"/>
                </a:solidFill>
              </a:rPr>
              <a:t>团队扩大计划</a:t>
            </a:r>
          </a:p>
        </p:txBody>
      </p:sp>
      <p:grpSp>
        <p:nvGrpSpPr>
          <p:cNvPr id="3" name="组合 2"/>
          <p:cNvGrpSpPr/>
          <p:nvPr/>
        </p:nvGrpSpPr>
        <p:grpSpPr>
          <a:xfrm>
            <a:off x="2386291" y="3484550"/>
            <a:ext cx="8246989" cy="1865086"/>
            <a:chOff x="1601528" y="2724944"/>
            <a:chExt cx="5864847" cy="1075184"/>
          </a:xfrm>
        </p:grpSpPr>
        <p:cxnSp>
          <p:nvCxnSpPr>
            <p:cNvPr id="4"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615256" y="2198746"/>
            <a:ext cx="1527150" cy="1527150"/>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12" name="组合 11"/>
          <p:cNvGrpSpPr/>
          <p:nvPr/>
        </p:nvGrpSpPr>
        <p:grpSpPr>
          <a:xfrm>
            <a:off x="3677900" y="2198746"/>
            <a:ext cx="1527150" cy="15271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15" name="组合 14"/>
          <p:cNvGrpSpPr/>
          <p:nvPr/>
        </p:nvGrpSpPr>
        <p:grpSpPr>
          <a:xfrm>
            <a:off x="5740545" y="2198746"/>
            <a:ext cx="1527150" cy="152715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18" name="组合 17"/>
          <p:cNvGrpSpPr/>
          <p:nvPr/>
        </p:nvGrpSpPr>
        <p:grpSpPr>
          <a:xfrm>
            <a:off x="7803190" y="2198746"/>
            <a:ext cx="1527150" cy="152715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21" name="组合 20"/>
          <p:cNvGrpSpPr/>
          <p:nvPr/>
        </p:nvGrpSpPr>
        <p:grpSpPr>
          <a:xfrm>
            <a:off x="9865834" y="2198746"/>
            <a:ext cx="1527150" cy="152715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23" name="椭圆 2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pic>
        <p:nvPicPr>
          <p:cNvPr id="24" name="Picture 77" descr="F:\Trabajos\Envato\Graphic River\Mica PPT\mountains.pn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180124" y="4228035"/>
            <a:ext cx="10500736" cy="1121601"/>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25" name="文本框 37"/>
          <p:cNvSpPr>
            <a:spLocks noChangeArrowheads="1"/>
          </p:cNvSpPr>
          <p:nvPr/>
        </p:nvSpPr>
        <p:spPr bwMode="auto">
          <a:xfrm>
            <a:off x="1641652"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250" dirty="0">
                <a:solidFill>
                  <a:srgbClr val="C00000"/>
                </a:solidFill>
              </a:rPr>
              <a:t>创新务实</a:t>
            </a:r>
            <a:endParaRPr lang="zh-CN" altLang="en-US" sz="2250" dirty="0">
              <a:solidFill>
                <a:srgbClr val="C00000"/>
              </a:solidFill>
              <a:sym typeface="微软雅黑" pitchFamily="34" charset="-122"/>
            </a:endParaRPr>
          </a:p>
        </p:txBody>
      </p:sp>
      <p:sp>
        <p:nvSpPr>
          <p:cNvPr id="26" name="文本框 37"/>
          <p:cNvSpPr>
            <a:spLocks noChangeArrowheads="1"/>
          </p:cNvSpPr>
          <p:nvPr/>
        </p:nvSpPr>
        <p:spPr bwMode="auto">
          <a:xfrm>
            <a:off x="3758525"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250" dirty="0">
                <a:solidFill>
                  <a:srgbClr val="C00000"/>
                </a:solidFill>
              </a:rPr>
              <a:t>超越自我</a:t>
            </a:r>
            <a:endParaRPr lang="zh-CN" altLang="en-US" sz="2250" dirty="0">
              <a:solidFill>
                <a:srgbClr val="C00000"/>
              </a:solidFill>
              <a:sym typeface="微软雅黑" pitchFamily="34" charset="-122"/>
            </a:endParaRPr>
          </a:p>
        </p:txBody>
      </p:sp>
      <p:sp>
        <p:nvSpPr>
          <p:cNvPr id="27" name="文本框 37"/>
          <p:cNvSpPr>
            <a:spLocks noChangeArrowheads="1"/>
          </p:cNvSpPr>
          <p:nvPr/>
        </p:nvSpPr>
        <p:spPr bwMode="auto">
          <a:xfrm>
            <a:off x="5781316"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250" dirty="0">
                <a:solidFill>
                  <a:srgbClr val="C00000"/>
                </a:solidFill>
              </a:rPr>
              <a:t>追求卓越</a:t>
            </a:r>
            <a:endParaRPr lang="zh-CN" altLang="en-US" sz="2250" dirty="0">
              <a:solidFill>
                <a:srgbClr val="C00000"/>
              </a:solidFill>
              <a:sym typeface="微软雅黑" pitchFamily="34" charset="-122"/>
            </a:endParaRPr>
          </a:p>
        </p:txBody>
      </p:sp>
      <p:sp>
        <p:nvSpPr>
          <p:cNvPr id="28" name="文本框 37"/>
          <p:cNvSpPr>
            <a:spLocks noChangeArrowheads="1"/>
          </p:cNvSpPr>
          <p:nvPr/>
        </p:nvSpPr>
        <p:spPr bwMode="auto">
          <a:xfrm>
            <a:off x="7851148"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250" dirty="0">
                <a:solidFill>
                  <a:srgbClr val="C00000"/>
                </a:solidFill>
              </a:rPr>
              <a:t>团结奋斗</a:t>
            </a:r>
            <a:endParaRPr lang="zh-CN" altLang="en-US" sz="2250" dirty="0">
              <a:solidFill>
                <a:srgbClr val="C00000"/>
              </a:solidFill>
              <a:sym typeface="微软雅黑" pitchFamily="34" charset="-122"/>
            </a:endParaRPr>
          </a:p>
        </p:txBody>
      </p:sp>
      <p:sp>
        <p:nvSpPr>
          <p:cNvPr id="29" name="文本框 37"/>
          <p:cNvSpPr>
            <a:spLocks noChangeArrowheads="1"/>
          </p:cNvSpPr>
          <p:nvPr/>
        </p:nvSpPr>
        <p:spPr bwMode="auto">
          <a:xfrm>
            <a:off x="9952340"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250" dirty="0">
                <a:solidFill>
                  <a:srgbClr val="C00000"/>
                </a:solidFill>
              </a:rPr>
              <a:t>敢于创新</a:t>
            </a:r>
            <a:endParaRPr lang="zh-CN" altLang="en-US" sz="2250" dirty="0">
              <a:solidFill>
                <a:srgbClr val="C00000"/>
              </a:solidFill>
              <a:sym typeface="微软雅黑" pitchFamily="34" charset="-122"/>
            </a:endParaRPr>
          </a:p>
        </p:txBody>
      </p:sp>
      <p:sp>
        <p:nvSpPr>
          <p:cNvPr id="30" name="矩形 29"/>
          <p:cNvSpPr/>
          <p:nvPr/>
        </p:nvSpPr>
        <p:spPr>
          <a:xfrm>
            <a:off x="1700614"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Pragmatic innovation</a:t>
            </a:r>
            <a:endParaRPr lang="zh-CN" altLang="en-US" sz="844" dirty="0">
              <a:latin typeface="+mj-ea"/>
              <a:ea typeface="+mj-ea"/>
            </a:endParaRPr>
          </a:p>
        </p:txBody>
      </p:sp>
      <p:sp>
        <p:nvSpPr>
          <p:cNvPr id="31" name="矩形 30"/>
          <p:cNvSpPr/>
          <p:nvPr/>
        </p:nvSpPr>
        <p:spPr>
          <a:xfrm>
            <a:off x="3885881"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Transcendental ego</a:t>
            </a:r>
            <a:endParaRPr lang="zh-CN" altLang="en-US" sz="844" dirty="0">
              <a:latin typeface="+mj-ea"/>
              <a:ea typeface="+mj-ea"/>
            </a:endParaRPr>
          </a:p>
        </p:txBody>
      </p:sp>
      <p:sp>
        <p:nvSpPr>
          <p:cNvPr id="32" name="矩形 31"/>
          <p:cNvSpPr/>
          <p:nvPr/>
        </p:nvSpPr>
        <p:spPr>
          <a:xfrm>
            <a:off x="5911023"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Pursuit of excellence</a:t>
            </a:r>
            <a:endParaRPr lang="zh-CN" altLang="en-US" sz="844" dirty="0">
              <a:latin typeface="+mj-ea"/>
              <a:ea typeface="+mj-ea"/>
            </a:endParaRPr>
          </a:p>
        </p:txBody>
      </p:sp>
      <p:sp>
        <p:nvSpPr>
          <p:cNvPr id="33" name="矩形 32"/>
          <p:cNvSpPr/>
          <p:nvPr/>
        </p:nvSpPr>
        <p:spPr>
          <a:xfrm>
            <a:off x="7846956" y="3064920"/>
            <a:ext cx="1413770" cy="227289"/>
          </a:xfrm>
          <a:prstGeom prst="rect">
            <a:avLst/>
          </a:prstGeom>
          <a:noFill/>
          <a:ln>
            <a:noFill/>
          </a:ln>
        </p:spPr>
        <p:txBody>
          <a:bodyPr wrap="square" lIns="96438" tIns="48220" rIns="96438" bIns="48220">
            <a:spAutoFit/>
          </a:bodyPr>
          <a:lstStyle/>
          <a:p>
            <a:pPr algn="ctr"/>
            <a:r>
              <a:rPr lang="en-US" altLang="zh-CN" sz="844" dirty="0">
                <a:latin typeface="+mj-ea"/>
                <a:ea typeface="+mj-ea"/>
              </a:rPr>
              <a:t>United struggle</a:t>
            </a:r>
            <a:endParaRPr lang="zh-CN" altLang="en-US" sz="844" dirty="0">
              <a:latin typeface="+mj-ea"/>
              <a:ea typeface="+mj-ea"/>
            </a:endParaRPr>
          </a:p>
        </p:txBody>
      </p:sp>
      <p:sp>
        <p:nvSpPr>
          <p:cNvPr id="34" name="矩形 33"/>
          <p:cNvSpPr/>
          <p:nvPr/>
        </p:nvSpPr>
        <p:spPr>
          <a:xfrm>
            <a:off x="9957036" y="3064920"/>
            <a:ext cx="1413770" cy="227289"/>
          </a:xfrm>
          <a:prstGeom prst="rect">
            <a:avLst/>
          </a:prstGeom>
          <a:noFill/>
          <a:ln>
            <a:noFill/>
          </a:ln>
        </p:spPr>
        <p:txBody>
          <a:bodyPr wrap="square" lIns="96438" tIns="48220" rIns="96438" bIns="48220">
            <a:spAutoFit/>
          </a:bodyPr>
          <a:lstStyle/>
          <a:p>
            <a:pPr algn="ctr"/>
            <a:r>
              <a:rPr lang="en-US" altLang="zh-CN" sz="844" dirty="0">
                <a:latin typeface="+mj-ea"/>
                <a:ea typeface="+mj-ea"/>
              </a:rPr>
              <a:t>Dare to innovate</a:t>
            </a:r>
            <a:endParaRPr lang="zh-CN" altLang="en-US" sz="844" dirty="0">
              <a:latin typeface="+mj-ea"/>
              <a:ea typeface="+mj-ea"/>
            </a:endParaRPr>
          </a:p>
        </p:txBody>
      </p:sp>
      <p:sp>
        <p:nvSpPr>
          <p:cNvPr id="35" name="文本1"/>
          <p:cNvSpPr>
            <a:spLocks noChangeArrowheads="1"/>
          </p:cNvSpPr>
          <p:nvPr/>
        </p:nvSpPr>
        <p:spPr bwMode="gray">
          <a:xfrm>
            <a:off x="3459994" y="5310637"/>
            <a:ext cx="5542105" cy="1253997"/>
          </a:xfrm>
          <a:prstGeom prst="roundRect">
            <a:avLst>
              <a:gd name="adj" fmla="val 11505"/>
            </a:avLst>
          </a:prstGeom>
          <a:noFill/>
          <a:ln w="28575" cap="flat" cmpd="sng" algn="ctr">
            <a:noFill/>
            <a:prstDash val="solid"/>
          </a:ln>
          <a:effectLst/>
          <a:extLst/>
        </p:spPr>
        <p:txBody>
          <a:bodyPr lIns="96448" tIns="48225" rIns="96448" bIns="4822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829">
              <a:lnSpc>
                <a:spcPct val="120000"/>
              </a:lnSpc>
              <a:defRPr/>
            </a:pPr>
            <a:r>
              <a:rPr lang="zh-CN" altLang="en-US" sz="1266"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66" dirty="0">
              <a:latin typeface="微软雅黑" pitchFamily="34" charset="-122"/>
              <a:ea typeface="微软雅黑" pitchFamily="34" charset="-122"/>
            </a:endParaRPr>
          </a:p>
        </p:txBody>
      </p:sp>
      <p:sp>
        <p:nvSpPr>
          <p:cNvPr id="36" name="TextBox 35"/>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42761201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8000">
                                          <p:cBhvr additive="base">
                                            <p:cTn id="17"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14:bounceEnd="68000">
                                          <p:cBhvr additive="base">
                                            <p:cTn id="21" dur="1000" fill="hold"/>
                                            <p:tgtEl>
                                              <p:spTgt spid="12"/>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14:bounceEnd="68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14:bounceEnd="68000">
                                          <p:cBhvr additive="base">
                                            <p:cTn id="29" dur="1000" fill="hold"/>
                                            <p:tgtEl>
                                              <p:spTgt spid="18"/>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68000">
                                          <p:cBhvr additive="base">
                                            <p:cTn id="33" dur="1000" fill="hold"/>
                                            <p:tgtEl>
                                              <p:spTgt spid="21"/>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ppt_x"/>
                                              </p:val>
                                            </p:tav>
                                            <p:tav tm="100000">
                                              <p:val>
                                                <p:strVal val="#ppt_x"/>
                                              </p:val>
                                            </p:tav>
                                          </p:tavLst>
                                        </p:anim>
                                        <p:anim calcmode="lin" valueType="num">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ppt_x"/>
                                              </p:val>
                                            </p:tav>
                                            <p:tav tm="100000">
                                              <p:val>
                                                <p:strVal val="#ppt_x"/>
                                              </p:val>
                                            </p:tav>
                                          </p:tavLst>
                                        </p:anim>
                                        <p:anim calcmode="lin" valueType="num">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ppt_x"/>
                                              </p:val>
                                            </p:tav>
                                            <p:tav tm="100000">
                                              <p:val>
                                                <p:strVal val="#ppt_x"/>
                                              </p:val>
                                            </p:tav>
                                          </p:tavLst>
                                        </p:anim>
                                        <p:anim calcmode="lin" valueType="num">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000" fill="hold"/>
                                            <p:tgtEl>
                                              <p:spTgt spid="21"/>
                                            </p:tgtEl>
                                            <p:attrNameLst>
                                              <p:attrName>ppt_x</p:attrName>
                                            </p:attrNameLst>
                                          </p:cBhvr>
                                          <p:tavLst>
                                            <p:tav tm="0">
                                              <p:val>
                                                <p:strVal val="#ppt_x"/>
                                              </p:val>
                                            </p:tav>
                                            <p:tav tm="100000">
                                              <p:val>
                                                <p:strVal val="#ppt_x"/>
                                              </p:val>
                                            </p:tav>
                                          </p:tavLst>
                                        </p:anim>
                                        <p:anim calcmode="lin" valueType="num">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45566" y="274887"/>
            <a:ext cx="2302557" cy="458719"/>
          </a:xfrm>
          <a:prstGeom prst="rect">
            <a:avLst/>
          </a:prstGeom>
        </p:spPr>
        <p:txBody>
          <a:bodyPr/>
          <a:lstStyle/>
          <a:p>
            <a:pPr algn="l"/>
            <a:r>
              <a:rPr lang="zh-CN" altLang="en-US" dirty="0">
                <a:solidFill>
                  <a:schemeClr val="tx1"/>
                </a:solidFill>
              </a:rPr>
              <a:t>团队扩大计划</a:t>
            </a:r>
          </a:p>
        </p:txBody>
      </p:sp>
      <p:sp>
        <p:nvSpPr>
          <p:cNvPr id="36" name="TextBox 35"/>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grpSp>
        <p:nvGrpSpPr>
          <p:cNvPr id="37" name="组合 36"/>
          <p:cNvGrpSpPr/>
          <p:nvPr/>
        </p:nvGrpSpPr>
        <p:grpSpPr>
          <a:xfrm>
            <a:off x="1579386" y="1751464"/>
            <a:ext cx="4557100" cy="151884"/>
            <a:chOff x="1507396" y="1628800"/>
            <a:chExt cx="4320480" cy="144016"/>
          </a:xfrm>
        </p:grpSpPr>
        <p:cxnSp>
          <p:nvCxnSpPr>
            <p:cNvPr id="38" name="直接连接符 37"/>
            <p:cNvCxnSpPr/>
            <p:nvPr/>
          </p:nvCxnSpPr>
          <p:spPr>
            <a:xfrm>
              <a:off x="1507396" y="1700808"/>
              <a:ext cx="4320480" cy="0"/>
            </a:xfrm>
            <a:prstGeom prst="line">
              <a:avLst/>
            </a:prstGeom>
            <a:noFill/>
            <a:ln w="9525" cap="flat" cmpd="sng" algn="ctr">
              <a:solidFill>
                <a:schemeClr val="accent6"/>
              </a:solidFill>
              <a:prstDash val="solid"/>
            </a:ln>
            <a:effectLst/>
          </p:spPr>
        </p:cxnSp>
        <p:cxnSp>
          <p:nvCxnSpPr>
            <p:cNvPr id="39" name="直接连接符 38"/>
            <p:cNvCxnSpPr/>
            <p:nvPr/>
          </p:nvCxnSpPr>
          <p:spPr>
            <a:xfrm flipV="1">
              <a:off x="1507396" y="1628800"/>
              <a:ext cx="0" cy="144016"/>
            </a:xfrm>
            <a:prstGeom prst="line">
              <a:avLst/>
            </a:prstGeom>
            <a:noFill/>
            <a:ln w="9525" cap="flat" cmpd="sng" algn="ctr">
              <a:solidFill>
                <a:schemeClr val="accent6"/>
              </a:solidFill>
              <a:prstDash val="solid"/>
            </a:ln>
            <a:effectLst/>
          </p:spPr>
        </p:cxnSp>
        <p:cxnSp>
          <p:nvCxnSpPr>
            <p:cNvPr id="40" name="直接连接符 39"/>
            <p:cNvCxnSpPr/>
            <p:nvPr/>
          </p:nvCxnSpPr>
          <p:spPr>
            <a:xfrm flipV="1">
              <a:off x="1987449" y="1628800"/>
              <a:ext cx="0" cy="144016"/>
            </a:xfrm>
            <a:prstGeom prst="line">
              <a:avLst/>
            </a:prstGeom>
            <a:noFill/>
            <a:ln w="9525" cap="flat" cmpd="sng" algn="ctr">
              <a:solidFill>
                <a:schemeClr val="accent6"/>
              </a:solidFill>
              <a:prstDash val="solid"/>
            </a:ln>
            <a:effectLst/>
          </p:spPr>
        </p:cxnSp>
        <p:cxnSp>
          <p:nvCxnSpPr>
            <p:cNvPr id="41" name="直接连接符 40"/>
            <p:cNvCxnSpPr/>
            <p:nvPr/>
          </p:nvCxnSpPr>
          <p:spPr>
            <a:xfrm flipV="1">
              <a:off x="2467502" y="1628800"/>
              <a:ext cx="0" cy="144016"/>
            </a:xfrm>
            <a:prstGeom prst="line">
              <a:avLst/>
            </a:prstGeom>
            <a:noFill/>
            <a:ln w="9525" cap="flat" cmpd="sng" algn="ctr">
              <a:solidFill>
                <a:schemeClr val="accent6"/>
              </a:solidFill>
              <a:prstDash val="solid"/>
            </a:ln>
            <a:effectLst/>
          </p:spPr>
        </p:cxnSp>
        <p:cxnSp>
          <p:nvCxnSpPr>
            <p:cNvPr id="42" name="直接连接符 41"/>
            <p:cNvCxnSpPr/>
            <p:nvPr/>
          </p:nvCxnSpPr>
          <p:spPr>
            <a:xfrm flipV="1">
              <a:off x="2947555" y="1628800"/>
              <a:ext cx="0" cy="144016"/>
            </a:xfrm>
            <a:prstGeom prst="line">
              <a:avLst/>
            </a:prstGeom>
            <a:noFill/>
            <a:ln w="9525" cap="flat" cmpd="sng" algn="ctr">
              <a:solidFill>
                <a:schemeClr val="accent6"/>
              </a:solidFill>
              <a:prstDash val="solid"/>
            </a:ln>
            <a:effectLst/>
          </p:spPr>
        </p:cxnSp>
        <p:cxnSp>
          <p:nvCxnSpPr>
            <p:cNvPr id="43" name="直接连接符 42"/>
            <p:cNvCxnSpPr/>
            <p:nvPr/>
          </p:nvCxnSpPr>
          <p:spPr>
            <a:xfrm flipV="1">
              <a:off x="3427608" y="1628800"/>
              <a:ext cx="0" cy="144016"/>
            </a:xfrm>
            <a:prstGeom prst="line">
              <a:avLst/>
            </a:prstGeom>
            <a:noFill/>
            <a:ln w="9525" cap="flat" cmpd="sng" algn="ctr">
              <a:solidFill>
                <a:schemeClr val="accent6"/>
              </a:solidFill>
              <a:prstDash val="solid"/>
            </a:ln>
            <a:effectLst/>
          </p:spPr>
        </p:cxnSp>
        <p:cxnSp>
          <p:nvCxnSpPr>
            <p:cNvPr id="44" name="直接连接符 43"/>
            <p:cNvCxnSpPr/>
            <p:nvPr/>
          </p:nvCxnSpPr>
          <p:spPr>
            <a:xfrm flipV="1">
              <a:off x="3907661" y="1628800"/>
              <a:ext cx="0" cy="144016"/>
            </a:xfrm>
            <a:prstGeom prst="line">
              <a:avLst/>
            </a:prstGeom>
            <a:noFill/>
            <a:ln w="9525" cap="flat" cmpd="sng" algn="ctr">
              <a:solidFill>
                <a:schemeClr val="accent6"/>
              </a:solidFill>
              <a:prstDash val="solid"/>
            </a:ln>
            <a:effectLst/>
          </p:spPr>
        </p:cxnSp>
        <p:cxnSp>
          <p:nvCxnSpPr>
            <p:cNvPr id="45" name="直接连接符 44"/>
            <p:cNvCxnSpPr/>
            <p:nvPr/>
          </p:nvCxnSpPr>
          <p:spPr>
            <a:xfrm flipV="1">
              <a:off x="4387714" y="1628800"/>
              <a:ext cx="0" cy="144016"/>
            </a:xfrm>
            <a:prstGeom prst="line">
              <a:avLst/>
            </a:prstGeom>
            <a:noFill/>
            <a:ln w="9525" cap="flat" cmpd="sng" algn="ctr">
              <a:solidFill>
                <a:schemeClr val="accent6"/>
              </a:solidFill>
              <a:prstDash val="solid"/>
            </a:ln>
            <a:effectLst/>
          </p:spPr>
        </p:cxnSp>
        <p:cxnSp>
          <p:nvCxnSpPr>
            <p:cNvPr id="46" name="直接连接符 45"/>
            <p:cNvCxnSpPr/>
            <p:nvPr/>
          </p:nvCxnSpPr>
          <p:spPr>
            <a:xfrm flipV="1">
              <a:off x="4867767" y="1628800"/>
              <a:ext cx="0" cy="144016"/>
            </a:xfrm>
            <a:prstGeom prst="line">
              <a:avLst/>
            </a:prstGeom>
            <a:noFill/>
            <a:ln w="9525" cap="flat" cmpd="sng" algn="ctr">
              <a:solidFill>
                <a:schemeClr val="accent6"/>
              </a:solidFill>
              <a:prstDash val="solid"/>
            </a:ln>
            <a:effectLst/>
          </p:spPr>
        </p:cxnSp>
        <p:cxnSp>
          <p:nvCxnSpPr>
            <p:cNvPr id="47" name="直接连接符 46"/>
            <p:cNvCxnSpPr/>
            <p:nvPr/>
          </p:nvCxnSpPr>
          <p:spPr>
            <a:xfrm flipV="1">
              <a:off x="5347820" y="1628800"/>
              <a:ext cx="0" cy="144016"/>
            </a:xfrm>
            <a:prstGeom prst="line">
              <a:avLst/>
            </a:prstGeom>
            <a:noFill/>
            <a:ln w="9525" cap="flat" cmpd="sng" algn="ctr">
              <a:solidFill>
                <a:schemeClr val="accent6"/>
              </a:solidFill>
              <a:prstDash val="solid"/>
            </a:ln>
            <a:effectLst/>
          </p:spPr>
        </p:cxnSp>
        <p:cxnSp>
          <p:nvCxnSpPr>
            <p:cNvPr id="48" name="直接连接符 47"/>
            <p:cNvCxnSpPr/>
            <p:nvPr/>
          </p:nvCxnSpPr>
          <p:spPr>
            <a:xfrm flipV="1">
              <a:off x="5827876" y="1628800"/>
              <a:ext cx="0" cy="144016"/>
            </a:xfrm>
            <a:prstGeom prst="line">
              <a:avLst/>
            </a:prstGeom>
            <a:noFill/>
            <a:ln w="9525" cap="flat" cmpd="sng" algn="ctr">
              <a:solidFill>
                <a:schemeClr val="accent6"/>
              </a:solidFill>
              <a:prstDash val="solid"/>
            </a:ln>
            <a:effectLst/>
          </p:spPr>
        </p:cxnSp>
      </p:grpSp>
      <p:grpSp>
        <p:nvGrpSpPr>
          <p:cNvPr id="49" name="组合 48"/>
          <p:cNvGrpSpPr/>
          <p:nvPr/>
        </p:nvGrpSpPr>
        <p:grpSpPr>
          <a:xfrm>
            <a:off x="6722262" y="1751464"/>
            <a:ext cx="4557100" cy="151884"/>
            <a:chOff x="1507396" y="1628800"/>
            <a:chExt cx="4320480" cy="144016"/>
          </a:xfrm>
        </p:grpSpPr>
        <p:cxnSp>
          <p:nvCxnSpPr>
            <p:cNvPr id="50" name="直接连接符 49"/>
            <p:cNvCxnSpPr/>
            <p:nvPr/>
          </p:nvCxnSpPr>
          <p:spPr>
            <a:xfrm>
              <a:off x="1507396" y="1700808"/>
              <a:ext cx="4320480" cy="0"/>
            </a:xfrm>
            <a:prstGeom prst="line">
              <a:avLst/>
            </a:prstGeom>
            <a:noFill/>
            <a:ln w="9525" cap="flat" cmpd="sng" algn="ctr">
              <a:solidFill>
                <a:schemeClr val="accent6"/>
              </a:solidFill>
              <a:prstDash val="solid"/>
            </a:ln>
            <a:effectLst/>
          </p:spPr>
        </p:cxnSp>
        <p:cxnSp>
          <p:nvCxnSpPr>
            <p:cNvPr id="51" name="直接连接符 50"/>
            <p:cNvCxnSpPr/>
            <p:nvPr/>
          </p:nvCxnSpPr>
          <p:spPr>
            <a:xfrm flipV="1">
              <a:off x="1507396" y="1628800"/>
              <a:ext cx="0" cy="144016"/>
            </a:xfrm>
            <a:prstGeom prst="line">
              <a:avLst/>
            </a:prstGeom>
            <a:noFill/>
            <a:ln w="9525" cap="flat" cmpd="sng" algn="ctr">
              <a:solidFill>
                <a:schemeClr val="accent6"/>
              </a:solidFill>
              <a:prstDash val="solid"/>
            </a:ln>
            <a:effectLst/>
          </p:spPr>
        </p:cxnSp>
        <p:cxnSp>
          <p:nvCxnSpPr>
            <p:cNvPr id="52" name="直接连接符 51"/>
            <p:cNvCxnSpPr/>
            <p:nvPr/>
          </p:nvCxnSpPr>
          <p:spPr>
            <a:xfrm flipV="1">
              <a:off x="1987449" y="1628800"/>
              <a:ext cx="0" cy="144016"/>
            </a:xfrm>
            <a:prstGeom prst="line">
              <a:avLst/>
            </a:prstGeom>
            <a:noFill/>
            <a:ln w="9525" cap="flat" cmpd="sng" algn="ctr">
              <a:solidFill>
                <a:schemeClr val="accent6"/>
              </a:solidFill>
              <a:prstDash val="solid"/>
            </a:ln>
            <a:effectLst/>
          </p:spPr>
        </p:cxnSp>
        <p:cxnSp>
          <p:nvCxnSpPr>
            <p:cNvPr id="53" name="直接连接符 52"/>
            <p:cNvCxnSpPr/>
            <p:nvPr/>
          </p:nvCxnSpPr>
          <p:spPr>
            <a:xfrm flipV="1">
              <a:off x="2467502" y="1628800"/>
              <a:ext cx="0" cy="144016"/>
            </a:xfrm>
            <a:prstGeom prst="line">
              <a:avLst/>
            </a:prstGeom>
            <a:noFill/>
            <a:ln w="9525" cap="flat" cmpd="sng" algn="ctr">
              <a:solidFill>
                <a:schemeClr val="accent6"/>
              </a:solidFill>
              <a:prstDash val="solid"/>
            </a:ln>
            <a:effectLst/>
          </p:spPr>
        </p:cxnSp>
        <p:cxnSp>
          <p:nvCxnSpPr>
            <p:cNvPr id="54" name="直接连接符 53"/>
            <p:cNvCxnSpPr/>
            <p:nvPr/>
          </p:nvCxnSpPr>
          <p:spPr>
            <a:xfrm flipV="1">
              <a:off x="2947555" y="1628800"/>
              <a:ext cx="0" cy="144016"/>
            </a:xfrm>
            <a:prstGeom prst="line">
              <a:avLst/>
            </a:prstGeom>
            <a:noFill/>
            <a:ln w="9525" cap="flat" cmpd="sng" algn="ctr">
              <a:solidFill>
                <a:schemeClr val="accent6"/>
              </a:solidFill>
              <a:prstDash val="solid"/>
            </a:ln>
            <a:effectLst/>
          </p:spPr>
        </p:cxnSp>
        <p:cxnSp>
          <p:nvCxnSpPr>
            <p:cNvPr id="55" name="直接连接符 54"/>
            <p:cNvCxnSpPr/>
            <p:nvPr/>
          </p:nvCxnSpPr>
          <p:spPr>
            <a:xfrm flipV="1">
              <a:off x="3427608" y="1628800"/>
              <a:ext cx="0" cy="144016"/>
            </a:xfrm>
            <a:prstGeom prst="line">
              <a:avLst/>
            </a:prstGeom>
            <a:noFill/>
            <a:ln w="9525" cap="flat" cmpd="sng" algn="ctr">
              <a:solidFill>
                <a:schemeClr val="accent6"/>
              </a:solidFill>
              <a:prstDash val="solid"/>
            </a:ln>
            <a:effectLst/>
          </p:spPr>
        </p:cxnSp>
        <p:cxnSp>
          <p:nvCxnSpPr>
            <p:cNvPr id="56" name="直接连接符 55"/>
            <p:cNvCxnSpPr/>
            <p:nvPr/>
          </p:nvCxnSpPr>
          <p:spPr>
            <a:xfrm flipV="1">
              <a:off x="3907661" y="1628800"/>
              <a:ext cx="0" cy="144016"/>
            </a:xfrm>
            <a:prstGeom prst="line">
              <a:avLst/>
            </a:prstGeom>
            <a:noFill/>
            <a:ln w="9525" cap="flat" cmpd="sng" algn="ctr">
              <a:solidFill>
                <a:schemeClr val="accent6"/>
              </a:solidFill>
              <a:prstDash val="solid"/>
            </a:ln>
            <a:effectLst/>
          </p:spPr>
        </p:cxnSp>
        <p:cxnSp>
          <p:nvCxnSpPr>
            <p:cNvPr id="57" name="直接连接符 56"/>
            <p:cNvCxnSpPr/>
            <p:nvPr/>
          </p:nvCxnSpPr>
          <p:spPr>
            <a:xfrm flipV="1">
              <a:off x="4387714" y="1628800"/>
              <a:ext cx="0" cy="144016"/>
            </a:xfrm>
            <a:prstGeom prst="line">
              <a:avLst/>
            </a:prstGeom>
            <a:noFill/>
            <a:ln w="9525" cap="flat" cmpd="sng" algn="ctr">
              <a:solidFill>
                <a:schemeClr val="accent6"/>
              </a:solidFill>
              <a:prstDash val="solid"/>
            </a:ln>
            <a:effectLst/>
          </p:spPr>
        </p:cxnSp>
        <p:cxnSp>
          <p:nvCxnSpPr>
            <p:cNvPr id="58" name="直接连接符 57"/>
            <p:cNvCxnSpPr/>
            <p:nvPr/>
          </p:nvCxnSpPr>
          <p:spPr>
            <a:xfrm flipV="1">
              <a:off x="4867767" y="1628800"/>
              <a:ext cx="0" cy="144016"/>
            </a:xfrm>
            <a:prstGeom prst="line">
              <a:avLst/>
            </a:prstGeom>
            <a:noFill/>
            <a:ln w="9525" cap="flat" cmpd="sng" algn="ctr">
              <a:solidFill>
                <a:schemeClr val="accent6"/>
              </a:solidFill>
              <a:prstDash val="solid"/>
            </a:ln>
            <a:effectLst/>
          </p:spPr>
        </p:cxnSp>
        <p:cxnSp>
          <p:nvCxnSpPr>
            <p:cNvPr id="59" name="直接连接符 58"/>
            <p:cNvCxnSpPr/>
            <p:nvPr/>
          </p:nvCxnSpPr>
          <p:spPr>
            <a:xfrm flipV="1">
              <a:off x="5347820" y="1628800"/>
              <a:ext cx="0" cy="144016"/>
            </a:xfrm>
            <a:prstGeom prst="line">
              <a:avLst/>
            </a:prstGeom>
            <a:noFill/>
            <a:ln w="9525" cap="flat" cmpd="sng" algn="ctr">
              <a:solidFill>
                <a:schemeClr val="accent6"/>
              </a:solidFill>
              <a:prstDash val="solid"/>
            </a:ln>
            <a:effectLst/>
          </p:spPr>
        </p:cxnSp>
        <p:cxnSp>
          <p:nvCxnSpPr>
            <p:cNvPr id="60" name="直接连接符 59"/>
            <p:cNvCxnSpPr/>
            <p:nvPr/>
          </p:nvCxnSpPr>
          <p:spPr>
            <a:xfrm flipV="1">
              <a:off x="5827876" y="1628800"/>
              <a:ext cx="0" cy="144016"/>
            </a:xfrm>
            <a:prstGeom prst="line">
              <a:avLst/>
            </a:prstGeom>
            <a:noFill/>
            <a:ln w="9525" cap="flat" cmpd="sng" algn="ctr">
              <a:solidFill>
                <a:schemeClr val="accent6"/>
              </a:solidFill>
              <a:prstDash val="solid"/>
            </a:ln>
            <a:effectLst/>
          </p:spPr>
        </p:cxnSp>
      </p:grpSp>
      <p:sp>
        <p:nvSpPr>
          <p:cNvPr id="61" name="TextBox 25"/>
          <p:cNvSpPr txBox="1"/>
          <p:nvPr/>
        </p:nvSpPr>
        <p:spPr>
          <a:xfrm>
            <a:off x="5936375"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10</a:t>
            </a:r>
            <a:endParaRPr lang="zh-CN" altLang="en-US" sz="1266" kern="0">
              <a:latin typeface="微软雅黑" pitchFamily="34" charset="-122"/>
              <a:ea typeface="微软雅黑" pitchFamily="34" charset="-122"/>
            </a:endParaRPr>
          </a:p>
        </p:txBody>
      </p:sp>
      <p:sp>
        <p:nvSpPr>
          <p:cNvPr id="62" name="TextBox 26"/>
          <p:cNvSpPr txBox="1"/>
          <p:nvPr/>
        </p:nvSpPr>
        <p:spPr>
          <a:xfrm>
            <a:off x="5438064"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20</a:t>
            </a:r>
            <a:endParaRPr lang="zh-CN" altLang="en-US" sz="1266" kern="0">
              <a:latin typeface="微软雅黑" pitchFamily="34" charset="-122"/>
              <a:ea typeface="微软雅黑" pitchFamily="34" charset="-122"/>
            </a:endParaRPr>
          </a:p>
        </p:txBody>
      </p:sp>
      <p:sp>
        <p:nvSpPr>
          <p:cNvPr id="63" name="TextBox 27"/>
          <p:cNvSpPr txBox="1"/>
          <p:nvPr/>
        </p:nvSpPr>
        <p:spPr>
          <a:xfrm>
            <a:off x="4931721"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30</a:t>
            </a:r>
            <a:endParaRPr lang="zh-CN" altLang="en-US" sz="1266" kern="0">
              <a:latin typeface="微软雅黑" pitchFamily="34" charset="-122"/>
              <a:ea typeface="微软雅黑" pitchFamily="34" charset="-122"/>
            </a:endParaRPr>
          </a:p>
        </p:txBody>
      </p:sp>
      <p:sp>
        <p:nvSpPr>
          <p:cNvPr id="64" name="TextBox 28"/>
          <p:cNvSpPr txBox="1"/>
          <p:nvPr/>
        </p:nvSpPr>
        <p:spPr>
          <a:xfrm>
            <a:off x="4425376"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40</a:t>
            </a:r>
            <a:endParaRPr lang="zh-CN" altLang="en-US" sz="1266" kern="0">
              <a:latin typeface="微软雅黑" pitchFamily="34" charset="-122"/>
              <a:ea typeface="微软雅黑" pitchFamily="34" charset="-122"/>
            </a:endParaRPr>
          </a:p>
        </p:txBody>
      </p:sp>
      <p:sp>
        <p:nvSpPr>
          <p:cNvPr id="65" name="TextBox 29"/>
          <p:cNvSpPr txBox="1"/>
          <p:nvPr/>
        </p:nvSpPr>
        <p:spPr>
          <a:xfrm>
            <a:off x="3919033"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50</a:t>
            </a:r>
            <a:endParaRPr lang="zh-CN" altLang="en-US" sz="1266" kern="0">
              <a:latin typeface="微软雅黑" pitchFamily="34" charset="-122"/>
              <a:ea typeface="微软雅黑" pitchFamily="34" charset="-122"/>
            </a:endParaRPr>
          </a:p>
        </p:txBody>
      </p:sp>
      <p:sp>
        <p:nvSpPr>
          <p:cNvPr id="66" name="TextBox 30"/>
          <p:cNvSpPr txBox="1"/>
          <p:nvPr/>
        </p:nvSpPr>
        <p:spPr>
          <a:xfrm>
            <a:off x="3412689"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60</a:t>
            </a:r>
            <a:endParaRPr lang="zh-CN" altLang="en-US" sz="1266" kern="0">
              <a:latin typeface="微软雅黑" pitchFamily="34" charset="-122"/>
              <a:ea typeface="微软雅黑" pitchFamily="34" charset="-122"/>
            </a:endParaRPr>
          </a:p>
        </p:txBody>
      </p:sp>
      <p:sp>
        <p:nvSpPr>
          <p:cNvPr id="67" name="TextBox 31"/>
          <p:cNvSpPr txBox="1"/>
          <p:nvPr/>
        </p:nvSpPr>
        <p:spPr>
          <a:xfrm>
            <a:off x="2906344"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70</a:t>
            </a:r>
            <a:endParaRPr lang="zh-CN" altLang="en-US" sz="1266" kern="0">
              <a:latin typeface="微软雅黑" pitchFamily="34" charset="-122"/>
              <a:ea typeface="微软雅黑" pitchFamily="34" charset="-122"/>
            </a:endParaRPr>
          </a:p>
        </p:txBody>
      </p:sp>
      <p:sp>
        <p:nvSpPr>
          <p:cNvPr id="68" name="TextBox 32"/>
          <p:cNvSpPr txBox="1"/>
          <p:nvPr/>
        </p:nvSpPr>
        <p:spPr>
          <a:xfrm>
            <a:off x="2400001"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80</a:t>
            </a:r>
            <a:endParaRPr lang="zh-CN" altLang="en-US" sz="1266" kern="0">
              <a:latin typeface="微软雅黑" pitchFamily="34" charset="-122"/>
              <a:ea typeface="微软雅黑" pitchFamily="34" charset="-122"/>
            </a:endParaRPr>
          </a:p>
        </p:txBody>
      </p:sp>
      <p:sp>
        <p:nvSpPr>
          <p:cNvPr id="69" name="TextBox 33"/>
          <p:cNvSpPr txBox="1"/>
          <p:nvPr/>
        </p:nvSpPr>
        <p:spPr>
          <a:xfrm>
            <a:off x="1893656"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90</a:t>
            </a:r>
            <a:endParaRPr lang="zh-CN" altLang="en-US" sz="1266" kern="0">
              <a:latin typeface="微软雅黑" pitchFamily="34" charset="-122"/>
              <a:ea typeface="微软雅黑" pitchFamily="34" charset="-122"/>
            </a:endParaRPr>
          </a:p>
        </p:txBody>
      </p:sp>
      <p:sp>
        <p:nvSpPr>
          <p:cNvPr id="70" name="TextBox 34"/>
          <p:cNvSpPr txBox="1"/>
          <p:nvPr/>
        </p:nvSpPr>
        <p:spPr>
          <a:xfrm>
            <a:off x="1339971" y="1459334"/>
            <a:ext cx="478486"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100</a:t>
            </a:r>
            <a:endParaRPr lang="zh-CN" altLang="en-US" sz="1266" kern="0">
              <a:latin typeface="微软雅黑" pitchFamily="34" charset="-122"/>
              <a:ea typeface="微软雅黑" pitchFamily="34" charset="-122"/>
            </a:endParaRPr>
          </a:p>
        </p:txBody>
      </p:sp>
      <p:sp>
        <p:nvSpPr>
          <p:cNvPr id="71" name="TextBox 35"/>
          <p:cNvSpPr txBox="1"/>
          <p:nvPr/>
        </p:nvSpPr>
        <p:spPr>
          <a:xfrm>
            <a:off x="6532433"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10</a:t>
            </a:r>
            <a:endParaRPr lang="zh-CN" altLang="en-US" sz="1266" kern="0">
              <a:latin typeface="微软雅黑" pitchFamily="34" charset="-122"/>
              <a:ea typeface="微软雅黑" pitchFamily="34" charset="-122"/>
            </a:endParaRPr>
          </a:p>
        </p:txBody>
      </p:sp>
      <p:sp>
        <p:nvSpPr>
          <p:cNvPr id="72" name="TextBox 36"/>
          <p:cNvSpPr txBox="1"/>
          <p:nvPr/>
        </p:nvSpPr>
        <p:spPr>
          <a:xfrm>
            <a:off x="7036534"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20</a:t>
            </a:r>
            <a:endParaRPr lang="zh-CN" altLang="en-US" sz="1266" kern="0">
              <a:latin typeface="微软雅黑" pitchFamily="34" charset="-122"/>
              <a:ea typeface="微软雅黑" pitchFamily="34" charset="-122"/>
            </a:endParaRPr>
          </a:p>
        </p:txBody>
      </p:sp>
      <p:sp>
        <p:nvSpPr>
          <p:cNvPr id="73" name="TextBox 37"/>
          <p:cNvSpPr txBox="1"/>
          <p:nvPr/>
        </p:nvSpPr>
        <p:spPr>
          <a:xfrm>
            <a:off x="7542877"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30</a:t>
            </a:r>
            <a:endParaRPr lang="zh-CN" altLang="en-US" sz="1266" kern="0">
              <a:latin typeface="微软雅黑" pitchFamily="34" charset="-122"/>
              <a:ea typeface="微软雅黑" pitchFamily="34" charset="-122"/>
            </a:endParaRPr>
          </a:p>
        </p:txBody>
      </p:sp>
      <p:sp>
        <p:nvSpPr>
          <p:cNvPr id="74" name="TextBox 38"/>
          <p:cNvSpPr txBox="1"/>
          <p:nvPr/>
        </p:nvSpPr>
        <p:spPr>
          <a:xfrm>
            <a:off x="8049222"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40</a:t>
            </a:r>
            <a:endParaRPr lang="zh-CN" altLang="en-US" sz="1266" kern="0">
              <a:latin typeface="微软雅黑" pitchFamily="34" charset="-122"/>
              <a:ea typeface="微软雅黑" pitchFamily="34" charset="-122"/>
            </a:endParaRPr>
          </a:p>
        </p:txBody>
      </p:sp>
      <p:sp>
        <p:nvSpPr>
          <p:cNvPr id="75" name="TextBox 39"/>
          <p:cNvSpPr txBox="1"/>
          <p:nvPr/>
        </p:nvSpPr>
        <p:spPr>
          <a:xfrm>
            <a:off x="8555565"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50</a:t>
            </a:r>
            <a:endParaRPr lang="zh-CN" altLang="en-US" sz="1266" kern="0">
              <a:latin typeface="微软雅黑" pitchFamily="34" charset="-122"/>
              <a:ea typeface="微软雅黑" pitchFamily="34" charset="-122"/>
            </a:endParaRPr>
          </a:p>
        </p:txBody>
      </p:sp>
      <p:sp>
        <p:nvSpPr>
          <p:cNvPr id="76" name="TextBox 40"/>
          <p:cNvSpPr txBox="1"/>
          <p:nvPr/>
        </p:nvSpPr>
        <p:spPr>
          <a:xfrm>
            <a:off x="9061909"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60</a:t>
            </a:r>
            <a:endParaRPr lang="zh-CN" altLang="en-US" sz="1266" kern="0">
              <a:latin typeface="微软雅黑" pitchFamily="34" charset="-122"/>
              <a:ea typeface="微软雅黑" pitchFamily="34" charset="-122"/>
            </a:endParaRPr>
          </a:p>
        </p:txBody>
      </p:sp>
      <p:sp>
        <p:nvSpPr>
          <p:cNvPr id="77" name="TextBox 41"/>
          <p:cNvSpPr txBox="1"/>
          <p:nvPr/>
        </p:nvSpPr>
        <p:spPr>
          <a:xfrm>
            <a:off x="9568254"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70</a:t>
            </a:r>
            <a:endParaRPr lang="zh-CN" altLang="en-US" sz="1266" kern="0">
              <a:latin typeface="微软雅黑" pitchFamily="34" charset="-122"/>
              <a:ea typeface="微软雅黑" pitchFamily="34" charset="-122"/>
            </a:endParaRPr>
          </a:p>
        </p:txBody>
      </p:sp>
      <p:sp>
        <p:nvSpPr>
          <p:cNvPr id="78" name="TextBox 42"/>
          <p:cNvSpPr txBox="1"/>
          <p:nvPr/>
        </p:nvSpPr>
        <p:spPr>
          <a:xfrm>
            <a:off x="10074597"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80</a:t>
            </a:r>
            <a:endParaRPr lang="zh-CN" altLang="en-US" sz="1266" kern="0">
              <a:latin typeface="微软雅黑" pitchFamily="34" charset="-122"/>
              <a:ea typeface="微软雅黑" pitchFamily="34" charset="-122"/>
            </a:endParaRPr>
          </a:p>
        </p:txBody>
      </p:sp>
      <p:sp>
        <p:nvSpPr>
          <p:cNvPr id="79" name="TextBox 43"/>
          <p:cNvSpPr txBox="1"/>
          <p:nvPr/>
        </p:nvSpPr>
        <p:spPr>
          <a:xfrm>
            <a:off x="10580941" y="1459334"/>
            <a:ext cx="383908"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90</a:t>
            </a:r>
            <a:endParaRPr lang="zh-CN" altLang="en-US" sz="1266" kern="0">
              <a:latin typeface="微软雅黑" pitchFamily="34" charset="-122"/>
              <a:ea typeface="微软雅黑" pitchFamily="34" charset="-122"/>
            </a:endParaRPr>
          </a:p>
        </p:txBody>
      </p:sp>
      <p:sp>
        <p:nvSpPr>
          <p:cNvPr id="80" name="TextBox 44"/>
          <p:cNvSpPr txBox="1"/>
          <p:nvPr/>
        </p:nvSpPr>
        <p:spPr>
          <a:xfrm>
            <a:off x="11039946" y="1459334"/>
            <a:ext cx="478486" cy="292175"/>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1266" kern="0">
                <a:latin typeface="微软雅黑" pitchFamily="34" charset="-122"/>
                <a:ea typeface="微软雅黑" pitchFamily="34" charset="-122"/>
              </a:rPr>
              <a:t>100</a:t>
            </a:r>
            <a:endParaRPr lang="zh-CN" altLang="en-US" sz="1266" kern="0">
              <a:latin typeface="微软雅黑" pitchFamily="34" charset="-122"/>
              <a:ea typeface="微软雅黑" pitchFamily="34" charset="-122"/>
            </a:endParaRPr>
          </a:p>
        </p:txBody>
      </p:sp>
      <p:sp>
        <p:nvSpPr>
          <p:cNvPr id="81" name="五边形 80"/>
          <p:cNvSpPr/>
          <p:nvPr/>
        </p:nvSpPr>
        <p:spPr>
          <a:xfrm flipH="1">
            <a:off x="2784148" y="2213565"/>
            <a:ext cx="3352337"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2" name="五边形 81"/>
          <p:cNvSpPr/>
          <p:nvPr/>
        </p:nvSpPr>
        <p:spPr>
          <a:xfrm flipH="1">
            <a:off x="4074803" y="2795785"/>
            <a:ext cx="2061683"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3" name="五边形 82"/>
          <p:cNvSpPr/>
          <p:nvPr/>
        </p:nvSpPr>
        <p:spPr>
          <a:xfrm flipH="1">
            <a:off x="3290493" y="3378005"/>
            <a:ext cx="2845993"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4" name="五边形 83"/>
          <p:cNvSpPr/>
          <p:nvPr/>
        </p:nvSpPr>
        <p:spPr>
          <a:xfrm flipH="1">
            <a:off x="1612141" y="3960226"/>
            <a:ext cx="4524346"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5" name="五边形 84"/>
          <p:cNvSpPr/>
          <p:nvPr/>
        </p:nvSpPr>
        <p:spPr>
          <a:xfrm flipH="1">
            <a:off x="2400001" y="4542444"/>
            <a:ext cx="3736485"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6" name="五边形 85"/>
          <p:cNvSpPr/>
          <p:nvPr/>
        </p:nvSpPr>
        <p:spPr>
          <a:xfrm flipH="1">
            <a:off x="3604764" y="5124665"/>
            <a:ext cx="2531723"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7" name="五边形 86"/>
          <p:cNvSpPr/>
          <p:nvPr/>
        </p:nvSpPr>
        <p:spPr>
          <a:xfrm flipH="1">
            <a:off x="4617451" y="5707384"/>
            <a:ext cx="1519035"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88" name="TextBox 52"/>
          <p:cNvSpPr txBox="1"/>
          <p:nvPr/>
        </p:nvSpPr>
        <p:spPr>
          <a:xfrm>
            <a:off x="2113241" y="2222120"/>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89" name="TextBox 53"/>
          <p:cNvSpPr txBox="1"/>
          <p:nvPr/>
        </p:nvSpPr>
        <p:spPr>
          <a:xfrm>
            <a:off x="3378688" y="2804999"/>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0" name="TextBox 54"/>
          <p:cNvSpPr txBox="1"/>
          <p:nvPr/>
        </p:nvSpPr>
        <p:spPr>
          <a:xfrm>
            <a:off x="2623842" y="338680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1" name="TextBox 55"/>
          <p:cNvSpPr txBox="1"/>
          <p:nvPr/>
        </p:nvSpPr>
        <p:spPr>
          <a:xfrm>
            <a:off x="1005869" y="3960226"/>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2" name="TextBox 56"/>
          <p:cNvSpPr txBox="1"/>
          <p:nvPr/>
        </p:nvSpPr>
        <p:spPr>
          <a:xfrm>
            <a:off x="1798731" y="4551000"/>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3" name="TextBox 57"/>
          <p:cNvSpPr txBox="1"/>
          <p:nvPr/>
        </p:nvSpPr>
        <p:spPr>
          <a:xfrm>
            <a:off x="2906345" y="513387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4" name="TextBox 58"/>
          <p:cNvSpPr txBox="1"/>
          <p:nvPr/>
        </p:nvSpPr>
        <p:spPr>
          <a:xfrm>
            <a:off x="3910528" y="571568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95" name="五边形 94"/>
          <p:cNvSpPr/>
          <p:nvPr/>
        </p:nvSpPr>
        <p:spPr>
          <a:xfrm>
            <a:off x="6722264" y="2213565"/>
            <a:ext cx="1711106"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defTabSz="1285829" fontAlgn="auto">
              <a:spcBef>
                <a:spcPts val="0"/>
              </a:spcBef>
              <a:spcAft>
                <a:spcPts val="0"/>
              </a:spcAft>
              <a:defRPr/>
            </a:pPr>
            <a:endParaRPr lang="zh-CN" altLang="en-US" sz="2531" kern="0">
              <a:latin typeface="Calibri"/>
              <a:ea typeface="宋体"/>
            </a:endParaRPr>
          </a:p>
        </p:txBody>
      </p:sp>
      <p:sp>
        <p:nvSpPr>
          <p:cNvPr id="96" name="五边形 95"/>
          <p:cNvSpPr/>
          <p:nvPr/>
        </p:nvSpPr>
        <p:spPr>
          <a:xfrm>
            <a:off x="6722265" y="2795785"/>
            <a:ext cx="3230138"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97" name="五边形 96"/>
          <p:cNvSpPr/>
          <p:nvPr/>
        </p:nvSpPr>
        <p:spPr>
          <a:xfrm>
            <a:off x="6722264" y="3378005"/>
            <a:ext cx="2025375"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98" name="五边形 97"/>
          <p:cNvSpPr/>
          <p:nvPr/>
        </p:nvSpPr>
        <p:spPr>
          <a:xfrm>
            <a:off x="6722263" y="3960226"/>
            <a:ext cx="4317683"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99" name="五边形 98"/>
          <p:cNvSpPr/>
          <p:nvPr/>
        </p:nvSpPr>
        <p:spPr>
          <a:xfrm>
            <a:off x="6722265" y="4542444"/>
            <a:ext cx="3124936"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100" name="五边形 99"/>
          <p:cNvSpPr/>
          <p:nvPr/>
        </p:nvSpPr>
        <p:spPr>
          <a:xfrm>
            <a:off x="6722264" y="5124665"/>
            <a:ext cx="3621936" cy="341700"/>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101" name="五边形 100"/>
          <p:cNvSpPr/>
          <p:nvPr/>
        </p:nvSpPr>
        <p:spPr>
          <a:xfrm>
            <a:off x="6722264" y="5707384"/>
            <a:ext cx="2669225" cy="332895"/>
          </a:xfrm>
          <a:prstGeom prst="homePlate">
            <a:avLst/>
          </a:prstGeom>
          <a:gradFill>
            <a:gsLst>
              <a:gs pos="0">
                <a:srgbClr val="FFF200"/>
              </a:gs>
              <a:gs pos="0">
                <a:schemeClr val="accent1">
                  <a:lumMod val="60000"/>
                  <a:lumOff val="40000"/>
                </a:schemeClr>
              </a:gs>
              <a:gs pos="36000">
                <a:schemeClr val="accent3"/>
              </a:gs>
              <a:gs pos="100000">
                <a:schemeClr val="accent1">
                  <a:lumMod val="50000"/>
                </a:schemeClr>
              </a:gs>
            </a:gsLst>
            <a:lin ang="6000000" scaled="0"/>
          </a:gradFill>
          <a:ln w="25400" cap="flat" cmpd="sng" algn="ctr">
            <a:noFill/>
            <a:prstDash val="solid"/>
          </a:ln>
          <a:effectLst/>
        </p:spPr>
        <p:txBody>
          <a:bodyPr lIns="96435" tIns="48218" rIns="96435" bIns="48218" rtlCol="0" anchor="ctr"/>
          <a:lstStyle/>
          <a:p>
            <a:pPr algn="ctr" fontAlgn="auto">
              <a:spcBef>
                <a:spcPts val="0"/>
              </a:spcBef>
              <a:spcAft>
                <a:spcPts val="0"/>
              </a:spcAft>
            </a:pPr>
            <a:endParaRPr lang="zh-CN" altLang="en-US" kern="0">
              <a:latin typeface="Calibri"/>
              <a:ea typeface="宋体"/>
            </a:endParaRPr>
          </a:p>
        </p:txBody>
      </p:sp>
      <p:sp>
        <p:nvSpPr>
          <p:cNvPr id="102" name="TextBox 66"/>
          <p:cNvSpPr txBox="1"/>
          <p:nvPr/>
        </p:nvSpPr>
        <p:spPr>
          <a:xfrm>
            <a:off x="8522391" y="2222120"/>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3" name="TextBox 67"/>
          <p:cNvSpPr txBox="1"/>
          <p:nvPr/>
        </p:nvSpPr>
        <p:spPr>
          <a:xfrm>
            <a:off x="10033199" y="2804999"/>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4" name="TextBox 68"/>
          <p:cNvSpPr txBox="1"/>
          <p:nvPr/>
        </p:nvSpPr>
        <p:spPr>
          <a:xfrm>
            <a:off x="8817972" y="338680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5" name="TextBox 69"/>
          <p:cNvSpPr txBox="1"/>
          <p:nvPr/>
        </p:nvSpPr>
        <p:spPr>
          <a:xfrm>
            <a:off x="11039947" y="3960226"/>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6" name="TextBox 70"/>
          <p:cNvSpPr txBox="1"/>
          <p:nvPr/>
        </p:nvSpPr>
        <p:spPr>
          <a:xfrm>
            <a:off x="9979912" y="4551000"/>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7" name="TextBox 71"/>
          <p:cNvSpPr txBox="1"/>
          <p:nvPr/>
        </p:nvSpPr>
        <p:spPr>
          <a:xfrm>
            <a:off x="10409984" y="513387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8" name="TextBox 72"/>
          <p:cNvSpPr txBox="1"/>
          <p:nvPr/>
        </p:nvSpPr>
        <p:spPr>
          <a:xfrm>
            <a:off x="9479624" y="5715688"/>
            <a:ext cx="592298" cy="335456"/>
          </a:xfrm>
          <a:prstGeom prst="rect">
            <a:avLst/>
          </a:prstGeom>
          <a:noFill/>
        </p:spPr>
        <p:txBody>
          <a:bodyPr wrap="none" lIns="96435" tIns="48218" rIns="96435" bIns="48218" rtlCol="0">
            <a:spAutoFit/>
          </a:bodyPr>
          <a:lstStyle/>
          <a:p>
            <a:pPr defTabSz="1285829" fontAlgn="auto">
              <a:spcBef>
                <a:spcPts val="0"/>
              </a:spcBef>
              <a:spcAft>
                <a:spcPts val="0"/>
              </a:spcAft>
              <a:defRPr/>
            </a:pPr>
            <a:r>
              <a:rPr lang="zh-CN" altLang="en-US" sz="1547" kern="0">
                <a:latin typeface="微软雅黑" pitchFamily="34" charset="-122"/>
                <a:ea typeface="微软雅黑" pitchFamily="34" charset="-122"/>
              </a:rPr>
              <a:t>文字</a:t>
            </a:r>
          </a:p>
        </p:txBody>
      </p:sp>
      <p:sp>
        <p:nvSpPr>
          <p:cNvPr id="109" name="TextBox 73"/>
          <p:cNvSpPr txBox="1"/>
          <p:nvPr/>
        </p:nvSpPr>
        <p:spPr>
          <a:xfrm>
            <a:off x="6236456" y="2173432"/>
            <a:ext cx="385511"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A</a:t>
            </a:r>
            <a:endParaRPr lang="zh-CN" altLang="en-US" sz="2109" kern="0">
              <a:latin typeface="微软雅黑" pitchFamily="34" charset="-122"/>
              <a:ea typeface="微软雅黑" pitchFamily="34" charset="-122"/>
            </a:endParaRPr>
          </a:p>
        </p:txBody>
      </p:sp>
      <p:sp>
        <p:nvSpPr>
          <p:cNvPr id="110" name="TextBox 74"/>
          <p:cNvSpPr txBox="1"/>
          <p:nvPr/>
        </p:nvSpPr>
        <p:spPr>
          <a:xfrm>
            <a:off x="6236455" y="2755652"/>
            <a:ext cx="364672"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B</a:t>
            </a:r>
            <a:endParaRPr lang="zh-CN" altLang="en-US" sz="2109" kern="0">
              <a:latin typeface="微软雅黑" pitchFamily="34" charset="-122"/>
              <a:ea typeface="微软雅黑" pitchFamily="34" charset="-122"/>
            </a:endParaRPr>
          </a:p>
        </p:txBody>
      </p:sp>
      <p:sp>
        <p:nvSpPr>
          <p:cNvPr id="111" name="TextBox 75"/>
          <p:cNvSpPr txBox="1"/>
          <p:nvPr/>
        </p:nvSpPr>
        <p:spPr>
          <a:xfrm>
            <a:off x="6236454" y="3337871"/>
            <a:ext cx="375893"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C</a:t>
            </a:r>
            <a:endParaRPr lang="zh-CN" altLang="en-US" sz="2109" kern="0">
              <a:latin typeface="微软雅黑" pitchFamily="34" charset="-122"/>
              <a:ea typeface="微软雅黑" pitchFamily="34" charset="-122"/>
            </a:endParaRPr>
          </a:p>
        </p:txBody>
      </p:sp>
      <p:sp>
        <p:nvSpPr>
          <p:cNvPr id="112" name="TextBox 76"/>
          <p:cNvSpPr txBox="1"/>
          <p:nvPr/>
        </p:nvSpPr>
        <p:spPr>
          <a:xfrm>
            <a:off x="6236456" y="3920091"/>
            <a:ext cx="401541"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D</a:t>
            </a:r>
            <a:endParaRPr lang="zh-CN" altLang="en-US" sz="2109" kern="0">
              <a:latin typeface="微软雅黑" pitchFamily="34" charset="-122"/>
              <a:ea typeface="微软雅黑" pitchFamily="34" charset="-122"/>
            </a:endParaRPr>
          </a:p>
        </p:txBody>
      </p:sp>
      <p:sp>
        <p:nvSpPr>
          <p:cNvPr id="113" name="TextBox 77"/>
          <p:cNvSpPr txBox="1"/>
          <p:nvPr/>
        </p:nvSpPr>
        <p:spPr>
          <a:xfrm>
            <a:off x="6236456" y="4502311"/>
            <a:ext cx="343833"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E</a:t>
            </a:r>
            <a:endParaRPr lang="zh-CN" altLang="en-US" sz="2109" kern="0">
              <a:latin typeface="微软雅黑" pitchFamily="34" charset="-122"/>
              <a:ea typeface="微软雅黑" pitchFamily="34" charset="-122"/>
            </a:endParaRPr>
          </a:p>
        </p:txBody>
      </p:sp>
      <p:sp>
        <p:nvSpPr>
          <p:cNvPr id="114" name="TextBox 78"/>
          <p:cNvSpPr txBox="1"/>
          <p:nvPr/>
        </p:nvSpPr>
        <p:spPr>
          <a:xfrm>
            <a:off x="6236455" y="5084531"/>
            <a:ext cx="339024"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dirty="0">
                <a:latin typeface="微软雅黑" pitchFamily="34" charset="-122"/>
                <a:ea typeface="微软雅黑" pitchFamily="34" charset="-122"/>
              </a:rPr>
              <a:t>F</a:t>
            </a:r>
            <a:endParaRPr lang="zh-CN" altLang="en-US" sz="2109" kern="0" dirty="0">
              <a:latin typeface="微软雅黑" pitchFamily="34" charset="-122"/>
              <a:ea typeface="微软雅黑" pitchFamily="34" charset="-122"/>
            </a:endParaRPr>
          </a:p>
        </p:txBody>
      </p:sp>
      <p:sp>
        <p:nvSpPr>
          <p:cNvPr id="115" name="TextBox 79"/>
          <p:cNvSpPr txBox="1"/>
          <p:nvPr/>
        </p:nvSpPr>
        <p:spPr>
          <a:xfrm>
            <a:off x="6236454" y="5666753"/>
            <a:ext cx="395129" cy="421954"/>
          </a:xfrm>
          <a:prstGeom prst="rect">
            <a:avLst/>
          </a:prstGeom>
          <a:noFill/>
        </p:spPr>
        <p:txBody>
          <a:bodyPr wrap="none" lIns="96435" tIns="48218" rIns="96435" bIns="48218" rtlCol="0">
            <a:spAutoFit/>
          </a:bodyPr>
          <a:lstStyle/>
          <a:p>
            <a:pPr defTabSz="1285829" fontAlgn="auto">
              <a:spcBef>
                <a:spcPts val="0"/>
              </a:spcBef>
              <a:spcAft>
                <a:spcPts val="0"/>
              </a:spcAft>
              <a:defRPr/>
            </a:pPr>
            <a:r>
              <a:rPr lang="en-US" altLang="zh-CN" sz="2109" kern="0">
                <a:latin typeface="微软雅黑" pitchFamily="34" charset="-122"/>
                <a:ea typeface="微软雅黑" pitchFamily="34" charset="-122"/>
              </a:rPr>
              <a:t>G</a:t>
            </a:r>
            <a:endParaRPr lang="zh-CN" altLang="en-US" sz="2109" kern="0">
              <a:latin typeface="微软雅黑" pitchFamily="34" charset="-122"/>
              <a:ea typeface="微软雅黑" pitchFamily="34" charset="-122"/>
            </a:endParaRPr>
          </a:p>
        </p:txBody>
      </p:sp>
      <p:pic>
        <p:nvPicPr>
          <p:cNvPr id="116" name="Picture 3"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16582" y="2570117"/>
            <a:ext cx="3124509" cy="4198956"/>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4" descr="D:\360data\重要数据\桌面\未标题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28044" y="2550028"/>
            <a:ext cx="3224976" cy="4239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5905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ppt_x"/>
                                          </p:val>
                                        </p:tav>
                                        <p:tav tm="100000">
                                          <p:val>
                                            <p:strVal val="#ppt_x"/>
                                          </p:val>
                                        </p:tav>
                                      </p:tavLst>
                                    </p:anim>
                                    <p:anim calcmode="lin" valueType="num">
                                      <p:cBhvr additive="base">
                                        <p:cTn id="12" dur="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fill="hold"/>
                                        <p:tgtEl>
                                          <p:spTgt spid="110"/>
                                        </p:tgtEl>
                                        <p:attrNameLst>
                                          <p:attrName>ppt_x</p:attrName>
                                        </p:attrNameLst>
                                      </p:cBhvr>
                                      <p:tavLst>
                                        <p:tav tm="0">
                                          <p:val>
                                            <p:strVal val="#ppt_x"/>
                                          </p:val>
                                        </p:tav>
                                        <p:tav tm="100000">
                                          <p:val>
                                            <p:strVal val="#ppt_x"/>
                                          </p:val>
                                        </p:tav>
                                      </p:tavLst>
                                    </p:anim>
                                    <p:anim calcmode="lin" valueType="num">
                                      <p:cBhvr additive="base">
                                        <p:cTn id="16" dur="500" fill="hold"/>
                                        <p:tgtEl>
                                          <p:spTgt spid="11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11"/>
                                        </p:tgtEl>
                                        <p:attrNameLst>
                                          <p:attrName>style.visibility</p:attrName>
                                        </p:attrNameLst>
                                      </p:cBhvr>
                                      <p:to>
                                        <p:strVal val="visible"/>
                                      </p:to>
                                    </p:set>
                                    <p:anim calcmode="lin" valueType="num">
                                      <p:cBhvr additive="base">
                                        <p:cTn id="19" dur="500" fill="hold"/>
                                        <p:tgtEl>
                                          <p:spTgt spid="111"/>
                                        </p:tgtEl>
                                        <p:attrNameLst>
                                          <p:attrName>ppt_x</p:attrName>
                                        </p:attrNameLst>
                                      </p:cBhvr>
                                      <p:tavLst>
                                        <p:tav tm="0">
                                          <p:val>
                                            <p:strVal val="#ppt_x"/>
                                          </p:val>
                                        </p:tav>
                                        <p:tav tm="100000">
                                          <p:val>
                                            <p:strVal val="#ppt_x"/>
                                          </p:val>
                                        </p:tav>
                                      </p:tavLst>
                                    </p:anim>
                                    <p:anim calcmode="lin" valueType="num">
                                      <p:cBhvr additive="base">
                                        <p:cTn id="20" dur="500" fill="hold"/>
                                        <p:tgtEl>
                                          <p:spTgt spid="11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13"/>
                                        </p:tgtEl>
                                        <p:attrNameLst>
                                          <p:attrName>style.visibility</p:attrName>
                                        </p:attrNameLst>
                                      </p:cBhvr>
                                      <p:to>
                                        <p:strVal val="visible"/>
                                      </p:to>
                                    </p:set>
                                    <p:anim calcmode="lin" valueType="num">
                                      <p:cBhvr additive="base">
                                        <p:cTn id="27" dur="500" fill="hold"/>
                                        <p:tgtEl>
                                          <p:spTgt spid="113"/>
                                        </p:tgtEl>
                                        <p:attrNameLst>
                                          <p:attrName>ppt_x</p:attrName>
                                        </p:attrNameLst>
                                      </p:cBhvr>
                                      <p:tavLst>
                                        <p:tav tm="0">
                                          <p:val>
                                            <p:strVal val="#ppt_x"/>
                                          </p:val>
                                        </p:tav>
                                        <p:tav tm="100000">
                                          <p:val>
                                            <p:strVal val="#ppt_x"/>
                                          </p:val>
                                        </p:tav>
                                      </p:tavLst>
                                    </p:anim>
                                    <p:anim calcmode="lin" valueType="num">
                                      <p:cBhvr additive="base">
                                        <p:cTn id="28" dur="500" fill="hold"/>
                                        <p:tgtEl>
                                          <p:spTgt spid="11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14"/>
                                        </p:tgtEl>
                                        <p:attrNameLst>
                                          <p:attrName>style.visibility</p:attrName>
                                        </p:attrNameLst>
                                      </p:cBhvr>
                                      <p:to>
                                        <p:strVal val="visible"/>
                                      </p:to>
                                    </p:set>
                                    <p:anim calcmode="lin" valueType="num">
                                      <p:cBhvr additive="base">
                                        <p:cTn id="31" dur="500" fill="hold"/>
                                        <p:tgtEl>
                                          <p:spTgt spid="114"/>
                                        </p:tgtEl>
                                        <p:attrNameLst>
                                          <p:attrName>ppt_x</p:attrName>
                                        </p:attrNameLst>
                                      </p:cBhvr>
                                      <p:tavLst>
                                        <p:tav tm="0">
                                          <p:val>
                                            <p:strVal val="#ppt_x"/>
                                          </p:val>
                                        </p:tav>
                                        <p:tav tm="100000">
                                          <p:val>
                                            <p:strVal val="#ppt_x"/>
                                          </p:val>
                                        </p:tav>
                                      </p:tavLst>
                                    </p:anim>
                                    <p:anim calcmode="lin" valueType="num">
                                      <p:cBhvr additive="base">
                                        <p:cTn id="32" dur="500" fill="hold"/>
                                        <p:tgtEl>
                                          <p:spTgt spid="1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500" fill="hold"/>
                                        <p:tgtEl>
                                          <p:spTgt spid="115"/>
                                        </p:tgtEl>
                                        <p:attrNameLst>
                                          <p:attrName>ppt_x</p:attrName>
                                        </p:attrNameLst>
                                      </p:cBhvr>
                                      <p:tavLst>
                                        <p:tav tm="0">
                                          <p:val>
                                            <p:strVal val="#ppt_x"/>
                                          </p:val>
                                        </p:tav>
                                        <p:tav tm="100000">
                                          <p:val>
                                            <p:strVal val="#ppt_x"/>
                                          </p:val>
                                        </p:tav>
                                      </p:tavLst>
                                    </p:anim>
                                    <p:anim calcmode="lin" valueType="num">
                                      <p:cBhvr additive="base">
                                        <p:cTn id="36" dur="500" fill="hold"/>
                                        <p:tgtEl>
                                          <p:spTgt spid="115"/>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 presetClass="entr" presetSubtype="4" decel="100000" fill="hold" nodeType="after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500" fill="hold"/>
                                        <p:tgtEl>
                                          <p:spTgt spid="116"/>
                                        </p:tgtEl>
                                        <p:attrNameLst>
                                          <p:attrName>ppt_x</p:attrName>
                                        </p:attrNameLst>
                                      </p:cBhvr>
                                      <p:tavLst>
                                        <p:tav tm="0">
                                          <p:val>
                                            <p:strVal val="#ppt_x"/>
                                          </p:val>
                                        </p:tav>
                                        <p:tav tm="100000">
                                          <p:val>
                                            <p:strVal val="#ppt_x"/>
                                          </p:val>
                                        </p:tav>
                                      </p:tavLst>
                                    </p:anim>
                                    <p:anim calcmode="lin" valueType="num">
                                      <p:cBhvr additive="base">
                                        <p:cTn id="41" dur="5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decel="100000" fill="hold"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500" fill="hold"/>
                                        <p:tgtEl>
                                          <p:spTgt spid="117"/>
                                        </p:tgtEl>
                                        <p:attrNameLst>
                                          <p:attrName>ppt_x</p:attrName>
                                        </p:attrNameLst>
                                      </p:cBhvr>
                                      <p:tavLst>
                                        <p:tav tm="0">
                                          <p:val>
                                            <p:strVal val="#ppt_x"/>
                                          </p:val>
                                        </p:tav>
                                        <p:tav tm="100000">
                                          <p:val>
                                            <p:strVal val="#ppt_x"/>
                                          </p:val>
                                        </p:tav>
                                      </p:tavLst>
                                    </p:anim>
                                    <p:anim calcmode="lin" valueType="num">
                                      <p:cBhvr additive="base">
                                        <p:cTn id="45" dur="500" fill="hold"/>
                                        <p:tgtEl>
                                          <p:spTgt spid="117"/>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63" presetClass="path" presetSubtype="0" fill="hold" nodeType="afterEffect">
                                  <p:stCondLst>
                                    <p:cond delay="0"/>
                                  </p:stCondLst>
                                  <p:childTnLst>
                                    <p:animMotion origin="layout" path="M 0 0 L 0.25 0 E" pathEditMode="relative" ptsTypes="">
                                      <p:cBhvr>
                                        <p:cTn id="48" dur="500" fill="hold"/>
                                        <p:tgtEl>
                                          <p:spTgt spid="116"/>
                                        </p:tgtEl>
                                        <p:attrNameLst>
                                          <p:attrName>ppt_x</p:attrName>
                                          <p:attrName>ppt_y</p:attrName>
                                        </p:attrNameLst>
                                      </p:cBhvr>
                                    </p:animMotion>
                                  </p:childTnLst>
                                </p:cTn>
                              </p:par>
                              <p:par>
                                <p:cTn id="49" presetID="35" presetClass="path" presetSubtype="0" fill="hold" nodeType="withEffect">
                                  <p:stCondLst>
                                    <p:cond delay="0"/>
                                  </p:stCondLst>
                                  <p:childTnLst>
                                    <p:animMotion origin="layout" path="M 0 0 L -0.25 0 E" pathEditMode="relative" ptsTypes="">
                                      <p:cBhvr>
                                        <p:cTn id="50" dur="500" fill="hold"/>
                                        <p:tgtEl>
                                          <p:spTgt spid="117"/>
                                        </p:tgtEl>
                                        <p:attrNameLst>
                                          <p:attrName>ppt_x</p:attrName>
                                          <p:attrName>ppt_y</p:attrName>
                                        </p:attrNameLst>
                                      </p:cBhvr>
                                    </p:animMotion>
                                  </p:childTnLst>
                                </p:cTn>
                              </p:par>
                              <p:par>
                                <p:cTn id="51" presetID="10" presetClass="exit" presetSubtype="0" fill="hold" nodeType="withEffect">
                                  <p:stCondLst>
                                    <p:cond delay="200"/>
                                  </p:stCondLst>
                                  <p:childTnLst>
                                    <p:animEffect transition="out" filter="fade">
                                      <p:cBhvr>
                                        <p:cTn id="52" dur="300"/>
                                        <p:tgtEl>
                                          <p:spTgt spid="117"/>
                                        </p:tgtEl>
                                      </p:cBhvr>
                                    </p:animEffect>
                                    <p:set>
                                      <p:cBhvr>
                                        <p:cTn id="53" dur="1" fill="hold">
                                          <p:stCondLst>
                                            <p:cond delay="299"/>
                                          </p:stCondLst>
                                        </p:cTn>
                                        <p:tgtEl>
                                          <p:spTgt spid="117"/>
                                        </p:tgtEl>
                                        <p:attrNameLst>
                                          <p:attrName>style.visibility</p:attrName>
                                        </p:attrNameLst>
                                      </p:cBhvr>
                                      <p:to>
                                        <p:strVal val="hidden"/>
                                      </p:to>
                                    </p:set>
                                  </p:childTnLst>
                                </p:cTn>
                              </p:par>
                              <p:par>
                                <p:cTn id="54" presetID="10" presetClass="exit" presetSubtype="0" fill="hold" nodeType="withEffect">
                                  <p:stCondLst>
                                    <p:cond delay="200"/>
                                  </p:stCondLst>
                                  <p:childTnLst>
                                    <p:animEffect transition="out" filter="fade">
                                      <p:cBhvr>
                                        <p:cTn id="55" dur="300"/>
                                        <p:tgtEl>
                                          <p:spTgt spid="116"/>
                                        </p:tgtEl>
                                      </p:cBhvr>
                                    </p:animEffect>
                                    <p:set>
                                      <p:cBhvr>
                                        <p:cTn id="56" dur="1" fill="hold">
                                          <p:stCondLst>
                                            <p:cond delay="299"/>
                                          </p:stCondLst>
                                        </p:cTn>
                                        <p:tgtEl>
                                          <p:spTgt spid="116"/>
                                        </p:tgtEl>
                                        <p:attrNameLst>
                                          <p:attrName>style.visibility</p:attrName>
                                        </p:attrNameLst>
                                      </p:cBhvr>
                                      <p:to>
                                        <p:strVal val="hidden"/>
                                      </p:to>
                                    </p:se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wipe(left)">
                                      <p:cBhvr>
                                        <p:cTn id="60" dur="500"/>
                                        <p:tgtEl>
                                          <p:spTgt spid="95"/>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96"/>
                                        </p:tgtEl>
                                        <p:attrNameLst>
                                          <p:attrName>style.visibility</p:attrName>
                                        </p:attrNameLst>
                                      </p:cBhvr>
                                      <p:to>
                                        <p:strVal val="visible"/>
                                      </p:to>
                                    </p:set>
                                    <p:animEffect transition="in" filter="wipe(left)">
                                      <p:cBhvr>
                                        <p:cTn id="63" dur="500"/>
                                        <p:tgtEl>
                                          <p:spTgt spid="96"/>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500"/>
                                        <p:tgtEl>
                                          <p:spTgt spid="97"/>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98"/>
                                        </p:tgtEl>
                                        <p:attrNameLst>
                                          <p:attrName>style.visibility</p:attrName>
                                        </p:attrNameLst>
                                      </p:cBhvr>
                                      <p:to>
                                        <p:strVal val="visible"/>
                                      </p:to>
                                    </p:set>
                                    <p:animEffect transition="in" filter="wipe(left)">
                                      <p:cBhvr>
                                        <p:cTn id="69" dur="500"/>
                                        <p:tgtEl>
                                          <p:spTgt spid="98"/>
                                        </p:tgtEl>
                                      </p:cBhvr>
                                    </p:animEffect>
                                  </p:childTnLst>
                                </p:cTn>
                              </p:par>
                              <p:par>
                                <p:cTn id="70" presetID="22" presetClass="entr" presetSubtype="8" fill="hold" grpId="0" nodeType="withEffect">
                                  <p:stCondLst>
                                    <p:cond delay="400"/>
                                  </p:stCondLst>
                                  <p:childTnLst>
                                    <p:set>
                                      <p:cBhvr>
                                        <p:cTn id="71" dur="1" fill="hold">
                                          <p:stCondLst>
                                            <p:cond delay="0"/>
                                          </p:stCondLst>
                                        </p:cTn>
                                        <p:tgtEl>
                                          <p:spTgt spid="99"/>
                                        </p:tgtEl>
                                        <p:attrNameLst>
                                          <p:attrName>style.visibility</p:attrName>
                                        </p:attrNameLst>
                                      </p:cBhvr>
                                      <p:to>
                                        <p:strVal val="visible"/>
                                      </p:to>
                                    </p:set>
                                    <p:animEffect transition="in" filter="wipe(left)">
                                      <p:cBhvr>
                                        <p:cTn id="72" dur="500"/>
                                        <p:tgtEl>
                                          <p:spTgt spid="99"/>
                                        </p:tgtEl>
                                      </p:cBhvr>
                                    </p:animEffect>
                                  </p:childTnLst>
                                </p:cTn>
                              </p:par>
                              <p:par>
                                <p:cTn id="73" presetID="22" presetClass="entr" presetSubtype="8" fill="hold" grpId="0" nodeType="withEffect">
                                  <p:stCondLst>
                                    <p:cond delay="500"/>
                                  </p:stCondLst>
                                  <p:childTnLst>
                                    <p:set>
                                      <p:cBhvr>
                                        <p:cTn id="74" dur="1" fill="hold">
                                          <p:stCondLst>
                                            <p:cond delay="0"/>
                                          </p:stCondLst>
                                        </p:cTn>
                                        <p:tgtEl>
                                          <p:spTgt spid="100"/>
                                        </p:tgtEl>
                                        <p:attrNameLst>
                                          <p:attrName>style.visibility</p:attrName>
                                        </p:attrNameLst>
                                      </p:cBhvr>
                                      <p:to>
                                        <p:strVal val="visible"/>
                                      </p:to>
                                    </p:set>
                                    <p:animEffect transition="in" filter="wipe(left)">
                                      <p:cBhvr>
                                        <p:cTn id="75" dur="500"/>
                                        <p:tgtEl>
                                          <p:spTgt spid="100"/>
                                        </p:tgtEl>
                                      </p:cBhvr>
                                    </p:animEffect>
                                  </p:childTnLst>
                                </p:cTn>
                              </p:par>
                              <p:par>
                                <p:cTn id="76" presetID="22" presetClass="entr" presetSubtype="8" fill="hold" grpId="0" nodeType="withEffect">
                                  <p:stCondLst>
                                    <p:cond delay="600"/>
                                  </p:stCondLst>
                                  <p:childTnLst>
                                    <p:set>
                                      <p:cBhvr>
                                        <p:cTn id="77" dur="1" fill="hold">
                                          <p:stCondLst>
                                            <p:cond delay="0"/>
                                          </p:stCondLst>
                                        </p:cTn>
                                        <p:tgtEl>
                                          <p:spTgt spid="101"/>
                                        </p:tgtEl>
                                        <p:attrNameLst>
                                          <p:attrName>style.visibility</p:attrName>
                                        </p:attrNameLst>
                                      </p:cBhvr>
                                      <p:to>
                                        <p:strVal val="visible"/>
                                      </p:to>
                                    </p:set>
                                    <p:animEffect transition="in" filter="wipe(left)">
                                      <p:cBhvr>
                                        <p:cTn id="78" dur="500"/>
                                        <p:tgtEl>
                                          <p:spTgt spid="101"/>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wipe(right)">
                                      <p:cBhvr>
                                        <p:cTn id="81" dur="500"/>
                                        <p:tgtEl>
                                          <p:spTgt spid="81"/>
                                        </p:tgtEl>
                                      </p:cBhvr>
                                    </p:animEffect>
                                  </p:childTnLst>
                                </p:cTn>
                              </p:par>
                              <p:par>
                                <p:cTn id="82" presetID="22" presetClass="entr" presetSubtype="2" fill="hold" grpId="0" nodeType="withEffect">
                                  <p:stCondLst>
                                    <p:cond delay="100"/>
                                  </p:stCondLst>
                                  <p:childTnLst>
                                    <p:set>
                                      <p:cBhvr>
                                        <p:cTn id="83" dur="1" fill="hold">
                                          <p:stCondLst>
                                            <p:cond delay="0"/>
                                          </p:stCondLst>
                                        </p:cTn>
                                        <p:tgtEl>
                                          <p:spTgt spid="82"/>
                                        </p:tgtEl>
                                        <p:attrNameLst>
                                          <p:attrName>style.visibility</p:attrName>
                                        </p:attrNameLst>
                                      </p:cBhvr>
                                      <p:to>
                                        <p:strVal val="visible"/>
                                      </p:to>
                                    </p:set>
                                    <p:animEffect transition="in" filter="wipe(right)">
                                      <p:cBhvr>
                                        <p:cTn id="84" dur="500"/>
                                        <p:tgtEl>
                                          <p:spTgt spid="82"/>
                                        </p:tgtEl>
                                      </p:cBhvr>
                                    </p:animEffect>
                                  </p:childTnLst>
                                </p:cTn>
                              </p:par>
                              <p:par>
                                <p:cTn id="85" presetID="22" presetClass="entr" presetSubtype="2" fill="hold" grpId="0" nodeType="withEffect">
                                  <p:stCondLst>
                                    <p:cond delay="200"/>
                                  </p:stCondLst>
                                  <p:childTnLst>
                                    <p:set>
                                      <p:cBhvr>
                                        <p:cTn id="86" dur="1" fill="hold">
                                          <p:stCondLst>
                                            <p:cond delay="0"/>
                                          </p:stCondLst>
                                        </p:cTn>
                                        <p:tgtEl>
                                          <p:spTgt spid="83"/>
                                        </p:tgtEl>
                                        <p:attrNameLst>
                                          <p:attrName>style.visibility</p:attrName>
                                        </p:attrNameLst>
                                      </p:cBhvr>
                                      <p:to>
                                        <p:strVal val="visible"/>
                                      </p:to>
                                    </p:set>
                                    <p:animEffect transition="in" filter="wipe(right)">
                                      <p:cBhvr>
                                        <p:cTn id="87" dur="500"/>
                                        <p:tgtEl>
                                          <p:spTgt spid="83"/>
                                        </p:tgtEl>
                                      </p:cBhvr>
                                    </p:animEffect>
                                  </p:childTnLst>
                                </p:cTn>
                              </p:par>
                              <p:par>
                                <p:cTn id="88" presetID="22" presetClass="entr" presetSubtype="2" fill="hold" grpId="0" nodeType="withEffect">
                                  <p:stCondLst>
                                    <p:cond delay="300"/>
                                  </p:stCondLst>
                                  <p:childTnLst>
                                    <p:set>
                                      <p:cBhvr>
                                        <p:cTn id="89" dur="1" fill="hold">
                                          <p:stCondLst>
                                            <p:cond delay="0"/>
                                          </p:stCondLst>
                                        </p:cTn>
                                        <p:tgtEl>
                                          <p:spTgt spid="84"/>
                                        </p:tgtEl>
                                        <p:attrNameLst>
                                          <p:attrName>style.visibility</p:attrName>
                                        </p:attrNameLst>
                                      </p:cBhvr>
                                      <p:to>
                                        <p:strVal val="visible"/>
                                      </p:to>
                                    </p:set>
                                    <p:animEffect transition="in" filter="wipe(right)">
                                      <p:cBhvr>
                                        <p:cTn id="90" dur="500"/>
                                        <p:tgtEl>
                                          <p:spTgt spid="84"/>
                                        </p:tgtEl>
                                      </p:cBhvr>
                                    </p:animEffect>
                                  </p:childTnLst>
                                </p:cTn>
                              </p:par>
                              <p:par>
                                <p:cTn id="91" presetID="22" presetClass="entr" presetSubtype="2" fill="hold" grpId="0" nodeType="withEffect">
                                  <p:stCondLst>
                                    <p:cond delay="400"/>
                                  </p:stCondLst>
                                  <p:childTnLst>
                                    <p:set>
                                      <p:cBhvr>
                                        <p:cTn id="92" dur="1" fill="hold">
                                          <p:stCondLst>
                                            <p:cond delay="0"/>
                                          </p:stCondLst>
                                        </p:cTn>
                                        <p:tgtEl>
                                          <p:spTgt spid="85"/>
                                        </p:tgtEl>
                                        <p:attrNameLst>
                                          <p:attrName>style.visibility</p:attrName>
                                        </p:attrNameLst>
                                      </p:cBhvr>
                                      <p:to>
                                        <p:strVal val="visible"/>
                                      </p:to>
                                    </p:set>
                                    <p:animEffect transition="in" filter="wipe(right)">
                                      <p:cBhvr>
                                        <p:cTn id="93" dur="500"/>
                                        <p:tgtEl>
                                          <p:spTgt spid="85"/>
                                        </p:tgtEl>
                                      </p:cBhvr>
                                    </p:animEffect>
                                  </p:childTnLst>
                                </p:cTn>
                              </p:par>
                              <p:par>
                                <p:cTn id="94" presetID="22" presetClass="entr" presetSubtype="2" fill="hold" grpId="0" nodeType="withEffect">
                                  <p:stCondLst>
                                    <p:cond delay="500"/>
                                  </p:stCondLst>
                                  <p:childTnLst>
                                    <p:set>
                                      <p:cBhvr>
                                        <p:cTn id="95" dur="1" fill="hold">
                                          <p:stCondLst>
                                            <p:cond delay="0"/>
                                          </p:stCondLst>
                                        </p:cTn>
                                        <p:tgtEl>
                                          <p:spTgt spid="86"/>
                                        </p:tgtEl>
                                        <p:attrNameLst>
                                          <p:attrName>style.visibility</p:attrName>
                                        </p:attrNameLst>
                                      </p:cBhvr>
                                      <p:to>
                                        <p:strVal val="visible"/>
                                      </p:to>
                                    </p:set>
                                    <p:animEffect transition="in" filter="wipe(right)">
                                      <p:cBhvr>
                                        <p:cTn id="96" dur="500"/>
                                        <p:tgtEl>
                                          <p:spTgt spid="86"/>
                                        </p:tgtEl>
                                      </p:cBhvr>
                                    </p:animEffect>
                                  </p:childTnLst>
                                </p:cTn>
                              </p:par>
                              <p:par>
                                <p:cTn id="97" presetID="22" presetClass="entr" presetSubtype="2" fill="hold" grpId="0" nodeType="withEffect">
                                  <p:stCondLst>
                                    <p:cond delay="600"/>
                                  </p:stCondLst>
                                  <p:childTnLst>
                                    <p:set>
                                      <p:cBhvr>
                                        <p:cTn id="98" dur="1" fill="hold">
                                          <p:stCondLst>
                                            <p:cond delay="0"/>
                                          </p:stCondLst>
                                        </p:cTn>
                                        <p:tgtEl>
                                          <p:spTgt spid="87"/>
                                        </p:tgtEl>
                                        <p:attrNameLst>
                                          <p:attrName>style.visibility</p:attrName>
                                        </p:attrNameLst>
                                      </p:cBhvr>
                                      <p:to>
                                        <p:strVal val="visible"/>
                                      </p:to>
                                    </p:set>
                                    <p:animEffect transition="in" filter="wipe(right)">
                                      <p:cBhvr>
                                        <p:cTn id="99" dur="500"/>
                                        <p:tgtEl>
                                          <p:spTgt spid="87"/>
                                        </p:tgtEl>
                                      </p:cBhvr>
                                    </p:animEffect>
                                  </p:childTnLst>
                                </p:cTn>
                              </p:par>
                            </p:childTnLst>
                          </p:cTn>
                        </p:par>
                        <p:par>
                          <p:cTn id="100" fill="hold">
                            <p:stCondLst>
                              <p:cond delay="3100"/>
                            </p:stCondLst>
                            <p:childTnLst>
                              <p:par>
                                <p:cTn id="101" presetID="22" presetClass="entr" presetSubtype="8" fill="hold" grpId="0" nodeType="afterEffect">
                                  <p:stCondLst>
                                    <p:cond delay="0"/>
                                  </p:stCondLst>
                                  <p:childTnLst>
                                    <p:set>
                                      <p:cBhvr>
                                        <p:cTn id="102" dur="1" fill="hold">
                                          <p:stCondLst>
                                            <p:cond delay="0"/>
                                          </p:stCondLst>
                                        </p:cTn>
                                        <p:tgtEl>
                                          <p:spTgt spid="102"/>
                                        </p:tgtEl>
                                        <p:attrNameLst>
                                          <p:attrName>style.visibility</p:attrName>
                                        </p:attrNameLst>
                                      </p:cBhvr>
                                      <p:to>
                                        <p:strVal val="visible"/>
                                      </p:to>
                                    </p:set>
                                    <p:animEffect transition="in" filter="wipe(left)">
                                      <p:cBhvr>
                                        <p:cTn id="103" dur="500"/>
                                        <p:tgtEl>
                                          <p:spTgt spid="102"/>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03"/>
                                        </p:tgtEl>
                                        <p:attrNameLst>
                                          <p:attrName>style.visibility</p:attrName>
                                        </p:attrNameLst>
                                      </p:cBhvr>
                                      <p:to>
                                        <p:strVal val="visible"/>
                                      </p:to>
                                    </p:set>
                                    <p:animEffect transition="in" filter="wipe(left)">
                                      <p:cBhvr>
                                        <p:cTn id="106" dur="500"/>
                                        <p:tgtEl>
                                          <p:spTgt spid="103"/>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4"/>
                                        </p:tgtEl>
                                        <p:attrNameLst>
                                          <p:attrName>style.visibility</p:attrName>
                                        </p:attrNameLst>
                                      </p:cBhvr>
                                      <p:to>
                                        <p:strVal val="visible"/>
                                      </p:to>
                                    </p:set>
                                    <p:animEffect transition="in" filter="wipe(left)">
                                      <p:cBhvr>
                                        <p:cTn id="109" dur="500"/>
                                        <p:tgtEl>
                                          <p:spTgt spid="104"/>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5"/>
                                        </p:tgtEl>
                                        <p:attrNameLst>
                                          <p:attrName>style.visibility</p:attrName>
                                        </p:attrNameLst>
                                      </p:cBhvr>
                                      <p:to>
                                        <p:strVal val="visible"/>
                                      </p:to>
                                    </p:set>
                                    <p:animEffect transition="in" filter="wipe(left)">
                                      <p:cBhvr>
                                        <p:cTn id="112" dur="500"/>
                                        <p:tgtEl>
                                          <p:spTgt spid="105"/>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106"/>
                                        </p:tgtEl>
                                        <p:attrNameLst>
                                          <p:attrName>style.visibility</p:attrName>
                                        </p:attrNameLst>
                                      </p:cBhvr>
                                      <p:to>
                                        <p:strVal val="visible"/>
                                      </p:to>
                                    </p:set>
                                    <p:animEffect transition="in" filter="wipe(left)">
                                      <p:cBhvr>
                                        <p:cTn id="115" dur="500"/>
                                        <p:tgtEl>
                                          <p:spTgt spid="106"/>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107"/>
                                        </p:tgtEl>
                                        <p:attrNameLst>
                                          <p:attrName>style.visibility</p:attrName>
                                        </p:attrNameLst>
                                      </p:cBhvr>
                                      <p:to>
                                        <p:strVal val="visible"/>
                                      </p:to>
                                    </p:set>
                                    <p:animEffect transition="in" filter="wipe(left)">
                                      <p:cBhvr>
                                        <p:cTn id="118" dur="500"/>
                                        <p:tgtEl>
                                          <p:spTgt spid="107"/>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08"/>
                                        </p:tgtEl>
                                        <p:attrNameLst>
                                          <p:attrName>style.visibility</p:attrName>
                                        </p:attrNameLst>
                                      </p:cBhvr>
                                      <p:to>
                                        <p:strVal val="visible"/>
                                      </p:to>
                                    </p:set>
                                    <p:animEffect transition="in" filter="wipe(left)">
                                      <p:cBhvr>
                                        <p:cTn id="121" dur="500"/>
                                        <p:tgtEl>
                                          <p:spTgt spid="108"/>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88"/>
                                        </p:tgtEl>
                                        <p:attrNameLst>
                                          <p:attrName>style.visibility</p:attrName>
                                        </p:attrNameLst>
                                      </p:cBhvr>
                                      <p:to>
                                        <p:strVal val="visible"/>
                                      </p:to>
                                    </p:set>
                                    <p:animEffect transition="in" filter="wipe(right)">
                                      <p:cBhvr>
                                        <p:cTn id="124" dur="500"/>
                                        <p:tgtEl>
                                          <p:spTgt spid="88"/>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89"/>
                                        </p:tgtEl>
                                        <p:attrNameLst>
                                          <p:attrName>style.visibility</p:attrName>
                                        </p:attrNameLst>
                                      </p:cBhvr>
                                      <p:to>
                                        <p:strVal val="visible"/>
                                      </p:to>
                                    </p:set>
                                    <p:animEffect transition="in" filter="wipe(right)">
                                      <p:cBhvr>
                                        <p:cTn id="127" dur="500"/>
                                        <p:tgtEl>
                                          <p:spTgt spid="89"/>
                                        </p:tgtEl>
                                      </p:cBhvr>
                                    </p:animEffect>
                                  </p:childTnLst>
                                </p:cTn>
                              </p:par>
                              <p:par>
                                <p:cTn id="128" presetID="22" presetClass="entr" presetSubtype="2" fill="hold" grpId="0" nodeType="withEffect">
                                  <p:stCondLst>
                                    <p:cond delay="0"/>
                                  </p:stCondLst>
                                  <p:childTnLst>
                                    <p:set>
                                      <p:cBhvr>
                                        <p:cTn id="129" dur="1" fill="hold">
                                          <p:stCondLst>
                                            <p:cond delay="0"/>
                                          </p:stCondLst>
                                        </p:cTn>
                                        <p:tgtEl>
                                          <p:spTgt spid="90"/>
                                        </p:tgtEl>
                                        <p:attrNameLst>
                                          <p:attrName>style.visibility</p:attrName>
                                        </p:attrNameLst>
                                      </p:cBhvr>
                                      <p:to>
                                        <p:strVal val="visible"/>
                                      </p:to>
                                    </p:set>
                                    <p:animEffect transition="in" filter="wipe(right)">
                                      <p:cBhvr>
                                        <p:cTn id="130" dur="500"/>
                                        <p:tgtEl>
                                          <p:spTgt spid="90"/>
                                        </p:tgtEl>
                                      </p:cBhvr>
                                    </p:animEffect>
                                  </p:childTnLst>
                                </p:cTn>
                              </p:par>
                              <p:par>
                                <p:cTn id="131" presetID="22" presetClass="entr" presetSubtype="2" fill="hold" grpId="0" nodeType="withEffect">
                                  <p:stCondLst>
                                    <p:cond delay="0"/>
                                  </p:stCondLst>
                                  <p:childTnLst>
                                    <p:set>
                                      <p:cBhvr>
                                        <p:cTn id="132" dur="1" fill="hold">
                                          <p:stCondLst>
                                            <p:cond delay="0"/>
                                          </p:stCondLst>
                                        </p:cTn>
                                        <p:tgtEl>
                                          <p:spTgt spid="91"/>
                                        </p:tgtEl>
                                        <p:attrNameLst>
                                          <p:attrName>style.visibility</p:attrName>
                                        </p:attrNameLst>
                                      </p:cBhvr>
                                      <p:to>
                                        <p:strVal val="visible"/>
                                      </p:to>
                                    </p:set>
                                    <p:animEffect transition="in" filter="wipe(right)">
                                      <p:cBhvr>
                                        <p:cTn id="133" dur="500"/>
                                        <p:tgtEl>
                                          <p:spTgt spid="91"/>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92"/>
                                        </p:tgtEl>
                                        <p:attrNameLst>
                                          <p:attrName>style.visibility</p:attrName>
                                        </p:attrNameLst>
                                      </p:cBhvr>
                                      <p:to>
                                        <p:strVal val="visible"/>
                                      </p:to>
                                    </p:set>
                                    <p:animEffect transition="in" filter="wipe(right)">
                                      <p:cBhvr>
                                        <p:cTn id="136" dur="500"/>
                                        <p:tgtEl>
                                          <p:spTgt spid="92"/>
                                        </p:tgtEl>
                                      </p:cBhvr>
                                    </p:animEffect>
                                  </p:childTnLst>
                                </p:cTn>
                              </p:par>
                              <p:par>
                                <p:cTn id="137" presetID="22" presetClass="entr" presetSubtype="2" fill="hold" grpId="0" nodeType="withEffect">
                                  <p:stCondLst>
                                    <p:cond delay="0"/>
                                  </p:stCondLst>
                                  <p:childTnLst>
                                    <p:set>
                                      <p:cBhvr>
                                        <p:cTn id="138" dur="1" fill="hold">
                                          <p:stCondLst>
                                            <p:cond delay="0"/>
                                          </p:stCondLst>
                                        </p:cTn>
                                        <p:tgtEl>
                                          <p:spTgt spid="93"/>
                                        </p:tgtEl>
                                        <p:attrNameLst>
                                          <p:attrName>style.visibility</p:attrName>
                                        </p:attrNameLst>
                                      </p:cBhvr>
                                      <p:to>
                                        <p:strVal val="visible"/>
                                      </p:to>
                                    </p:set>
                                    <p:animEffect transition="in" filter="wipe(right)">
                                      <p:cBhvr>
                                        <p:cTn id="139" dur="500"/>
                                        <p:tgtEl>
                                          <p:spTgt spid="93"/>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94"/>
                                        </p:tgtEl>
                                        <p:attrNameLst>
                                          <p:attrName>style.visibility</p:attrName>
                                        </p:attrNameLst>
                                      </p:cBhvr>
                                      <p:to>
                                        <p:strVal val="visible"/>
                                      </p:to>
                                    </p:set>
                                    <p:animEffect transition="in" filter="wipe(right)">
                                      <p:cBhvr>
                                        <p:cTn id="142" dur="500"/>
                                        <p:tgtEl>
                                          <p:spTgt spid="94"/>
                                        </p:tgtEl>
                                      </p:cBhvr>
                                    </p:animEffect>
                                  </p:childTnLst>
                                </p:cTn>
                              </p:par>
                            </p:childTnLst>
                          </p:cTn>
                        </p:par>
                        <p:par>
                          <p:cTn id="143" fill="hold">
                            <p:stCondLst>
                              <p:cond delay="3600"/>
                            </p:stCondLst>
                            <p:childTnLst>
                              <p:par>
                                <p:cTn id="144" presetID="10" presetClass="entr" presetSubtype="0" fill="hold" nodeType="afterEffect">
                                  <p:stCondLst>
                                    <p:cond delay="0"/>
                                  </p:stCondLst>
                                  <p:childTnLst>
                                    <p:set>
                                      <p:cBhvr>
                                        <p:cTn id="145" dur="1" fill="hold">
                                          <p:stCondLst>
                                            <p:cond delay="0"/>
                                          </p:stCondLst>
                                        </p:cTn>
                                        <p:tgtEl>
                                          <p:spTgt spid="37"/>
                                        </p:tgtEl>
                                        <p:attrNameLst>
                                          <p:attrName>style.visibility</p:attrName>
                                        </p:attrNameLst>
                                      </p:cBhvr>
                                      <p:to>
                                        <p:strVal val="visible"/>
                                      </p:to>
                                    </p:set>
                                    <p:animEffect transition="in" filter="fade">
                                      <p:cBhvr>
                                        <p:cTn id="146" dur="500"/>
                                        <p:tgtEl>
                                          <p:spTgt spid="37"/>
                                        </p:tgtEl>
                                      </p:cBhvr>
                                    </p:animEffect>
                                  </p:childTnLst>
                                </p:cTn>
                              </p:par>
                              <p:par>
                                <p:cTn id="147" presetID="10" presetClass="entr" presetSubtype="0" fill="hold" nodeType="withEffect">
                                  <p:stCondLst>
                                    <p:cond delay="0"/>
                                  </p:stCondLst>
                                  <p:childTnLst>
                                    <p:set>
                                      <p:cBhvr>
                                        <p:cTn id="148" dur="1" fill="hold">
                                          <p:stCondLst>
                                            <p:cond delay="0"/>
                                          </p:stCondLst>
                                        </p:cTn>
                                        <p:tgtEl>
                                          <p:spTgt spid="49"/>
                                        </p:tgtEl>
                                        <p:attrNameLst>
                                          <p:attrName>style.visibility</p:attrName>
                                        </p:attrNameLst>
                                      </p:cBhvr>
                                      <p:to>
                                        <p:strVal val="visible"/>
                                      </p:to>
                                    </p:set>
                                    <p:animEffect transition="in" filter="fade">
                                      <p:cBhvr>
                                        <p:cTn id="149" dur="500"/>
                                        <p:tgtEl>
                                          <p:spTgt spid="49"/>
                                        </p:tgtEl>
                                      </p:cBhvr>
                                    </p:animEffect>
                                  </p:childTnLst>
                                </p:cTn>
                              </p:par>
                            </p:childTnLst>
                          </p:cTn>
                        </p:par>
                        <p:par>
                          <p:cTn id="150" fill="hold">
                            <p:stCondLst>
                              <p:cond delay="4100"/>
                            </p:stCondLst>
                            <p:childTnLst>
                              <p:par>
                                <p:cTn id="151" presetID="12" presetClass="entr" presetSubtype="4" fill="hold" grpId="0" nodeType="afterEffect">
                                  <p:stCondLst>
                                    <p:cond delay="0"/>
                                  </p:stCondLst>
                                  <p:childTnLst>
                                    <p:set>
                                      <p:cBhvr>
                                        <p:cTn id="152" dur="1" fill="hold">
                                          <p:stCondLst>
                                            <p:cond delay="0"/>
                                          </p:stCondLst>
                                        </p:cTn>
                                        <p:tgtEl>
                                          <p:spTgt spid="61"/>
                                        </p:tgtEl>
                                        <p:attrNameLst>
                                          <p:attrName>style.visibility</p:attrName>
                                        </p:attrNameLst>
                                      </p:cBhvr>
                                      <p:to>
                                        <p:strVal val="visible"/>
                                      </p:to>
                                    </p:set>
                                    <p:anim calcmode="lin" valueType="num">
                                      <p:cBhvr additive="base">
                                        <p:cTn id="153" dur="500"/>
                                        <p:tgtEl>
                                          <p:spTgt spid="61"/>
                                        </p:tgtEl>
                                        <p:attrNameLst>
                                          <p:attrName>ppt_y</p:attrName>
                                        </p:attrNameLst>
                                      </p:cBhvr>
                                      <p:tavLst>
                                        <p:tav tm="0">
                                          <p:val>
                                            <p:strVal val="#ppt_y+#ppt_h*1.125000"/>
                                          </p:val>
                                        </p:tav>
                                        <p:tav tm="100000">
                                          <p:val>
                                            <p:strVal val="#ppt_y"/>
                                          </p:val>
                                        </p:tav>
                                      </p:tavLst>
                                    </p:anim>
                                    <p:animEffect transition="in" filter="wipe(up)">
                                      <p:cBhvr>
                                        <p:cTn id="154" dur="500"/>
                                        <p:tgtEl>
                                          <p:spTgt spid="61"/>
                                        </p:tgtEl>
                                      </p:cBhvr>
                                    </p:animEffect>
                                  </p:childTnLst>
                                </p:cTn>
                              </p:par>
                              <p:par>
                                <p:cTn id="155" presetID="12" presetClass="entr" presetSubtype="4" fill="hold" grpId="0" nodeType="withEffect">
                                  <p:stCondLst>
                                    <p:cond delay="100"/>
                                  </p:stCondLst>
                                  <p:childTnLst>
                                    <p:set>
                                      <p:cBhvr>
                                        <p:cTn id="156" dur="1" fill="hold">
                                          <p:stCondLst>
                                            <p:cond delay="0"/>
                                          </p:stCondLst>
                                        </p:cTn>
                                        <p:tgtEl>
                                          <p:spTgt spid="62"/>
                                        </p:tgtEl>
                                        <p:attrNameLst>
                                          <p:attrName>style.visibility</p:attrName>
                                        </p:attrNameLst>
                                      </p:cBhvr>
                                      <p:to>
                                        <p:strVal val="visible"/>
                                      </p:to>
                                    </p:set>
                                    <p:anim calcmode="lin" valueType="num">
                                      <p:cBhvr additive="base">
                                        <p:cTn id="157" dur="500"/>
                                        <p:tgtEl>
                                          <p:spTgt spid="62"/>
                                        </p:tgtEl>
                                        <p:attrNameLst>
                                          <p:attrName>ppt_y</p:attrName>
                                        </p:attrNameLst>
                                      </p:cBhvr>
                                      <p:tavLst>
                                        <p:tav tm="0">
                                          <p:val>
                                            <p:strVal val="#ppt_y+#ppt_h*1.125000"/>
                                          </p:val>
                                        </p:tav>
                                        <p:tav tm="100000">
                                          <p:val>
                                            <p:strVal val="#ppt_y"/>
                                          </p:val>
                                        </p:tav>
                                      </p:tavLst>
                                    </p:anim>
                                    <p:animEffect transition="in" filter="wipe(up)">
                                      <p:cBhvr>
                                        <p:cTn id="158" dur="500"/>
                                        <p:tgtEl>
                                          <p:spTgt spid="62"/>
                                        </p:tgtEl>
                                      </p:cBhvr>
                                    </p:animEffect>
                                  </p:childTnLst>
                                </p:cTn>
                              </p:par>
                              <p:par>
                                <p:cTn id="159" presetID="12" presetClass="entr" presetSubtype="4" fill="hold" grpId="0" nodeType="withEffect">
                                  <p:stCondLst>
                                    <p:cond delay="200"/>
                                  </p:stCondLst>
                                  <p:childTnLst>
                                    <p:set>
                                      <p:cBhvr>
                                        <p:cTn id="160" dur="1" fill="hold">
                                          <p:stCondLst>
                                            <p:cond delay="0"/>
                                          </p:stCondLst>
                                        </p:cTn>
                                        <p:tgtEl>
                                          <p:spTgt spid="63"/>
                                        </p:tgtEl>
                                        <p:attrNameLst>
                                          <p:attrName>style.visibility</p:attrName>
                                        </p:attrNameLst>
                                      </p:cBhvr>
                                      <p:to>
                                        <p:strVal val="visible"/>
                                      </p:to>
                                    </p:set>
                                    <p:anim calcmode="lin" valueType="num">
                                      <p:cBhvr additive="base">
                                        <p:cTn id="161" dur="500"/>
                                        <p:tgtEl>
                                          <p:spTgt spid="63"/>
                                        </p:tgtEl>
                                        <p:attrNameLst>
                                          <p:attrName>ppt_y</p:attrName>
                                        </p:attrNameLst>
                                      </p:cBhvr>
                                      <p:tavLst>
                                        <p:tav tm="0">
                                          <p:val>
                                            <p:strVal val="#ppt_y+#ppt_h*1.125000"/>
                                          </p:val>
                                        </p:tav>
                                        <p:tav tm="100000">
                                          <p:val>
                                            <p:strVal val="#ppt_y"/>
                                          </p:val>
                                        </p:tav>
                                      </p:tavLst>
                                    </p:anim>
                                    <p:animEffect transition="in" filter="wipe(up)">
                                      <p:cBhvr>
                                        <p:cTn id="162" dur="500"/>
                                        <p:tgtEl>
                                          <p:spTgt spid="63"/>
                                        </p:tgtEl>
                                      </p:cBhvr>
                                    </p:animEffect>
                                  </p:childTnLst>
                                </p:cTn>
                              </p:par>
                              <p:par>
                                <p:cTn id="163" presetID="12" presetClass="entr" presetSubtype="4" fill="hold" grpId="0" nodeType="withEffect">
                                  <p:stCondLst>
                                    <p:cond delay="300"/>
                                  </p:stCondLst>
                                  <p:childTnLst>
                                    <p:set>
                                      <p:cBhvr>
                                        <p:cTn id="164" dur="1" fill="hold">
                                          <p:stCondLst>
                                            <p:cond delay="0"/>
                                          </p:stCondLst>
                                        </p:cTn>
                                        <p:tgtEl>
                                          <p:spTgt spid="64"/>
                                        </p:tgtEl>
                                        <p:attrNameLst>
                                          <p:attrName>style.visibility</p:attrName>
                                        </p:attrNameLst>
                                      </p:cBhvr>
                                      <p:to>
                                        <p:strVal val="visible"/>
                                      </p:to>
                                    </p:set>
                                    <p:anim calcmode="lin" valueType="num">
                                      <p:cBhvr additive="base">
                                        <p:cTn id="165" dur="500"/>
                                        <p:tgtEl>
                                          <p:spTgt spid="64"/>
                                        </p:tgtEl>
                                        <p:attrNameLst>
                                          <p:attrName>ppt_y</p:attrName>
                                        </p:attrNameLst>
                                      </p:cBhvr>
                                      <p:tavLst>
                                        <p:tav tm="0">
                                          <p:val>
                                            <p:strVal val="#ppt_y+#ppt_h*1.125000"/>
                                          </p:val>
                                        </p:tav>
                                        <p:tav tm="100000">
                                          <p:val>
                                            <p:strVal val="#ppt_y"/>
                                          </p:val>
                                        </p:tav>
                                      </p:tavLst>
                                    </p:anim>
                                    <p:animEffect transition="in" filter="wipe(up)">
                                      <p:cBhvr>
                                        <p:cTn id="166" dur="500"/>
                                        <p:tgtEl>
                                          <p:spTgt spid="64"/>
                                        </p:tgtEl>
                                      </p:cBhvr>
                                    </p:animEffect>
                                  </p:childTnLst>
                                </p:cTn>
                              </p:par>
                              <p:par>
                                <p:cTn id="167" presetID="12" presetClass="entr" presetSubtype="4" fill="hold" grpId="0" nodeType="withEffect">
                                  <p:stCondLst>
                                    <p:cond delay="400"/>
                                  </p:stCondLst>
                                  <p:childTnLst>
                                    <p:set>
                                      <p:cBhvr>
                                        <p:cTn id="168" dur="1" fill="hold">
                                          <p:stCondLst>
                                            <p:cond delay="0"/>
                                          </p:stCondLst>
                                        </p:cTn>
                                        <p:tgtEl>
                                          <p:spTgt spid="65"/>
                                        </p:tgtEl>
                                        <p:attrNameLst>
                                          <p:attrName>style.visibility</p:attrName>
                                        </p:attrNameLst>
                                      </p:cBhvr>
                                      <p:to>
                                        <p:strVal val="visible"/>
                                      </p:to>
                                    </p:set>
                                    <p:anim calcmode="lin" valueType="num">
                                      <p:cBhvr additive="base">
                                        <p:cTn id="169" dur="500"/>
                                        <p:tgtEl>
                                          <p:spTgt spid="65"/>
                                        </p:tgtEl>
                                        <p:attrNameLst>
                                          <p:attrName>ppt_y</p:attrName>
                                        </p:attrNameLst>
                                      </p:cBhvr>
                                      <p:tavLst>
                                        <p:tav tm="0">
                                          <p:val>
                                            <p:strVal val="#ppt_y+#ppt_h*1.125000"/>
                                          </p:val>
                                        </p:tav>
                                        <p:tav tm="100000">
                                          <p:val>
                                            <p:strVal val="#ppt_y"/>
                                          </p:val>
                                        </p:tav>
                                      </p:tavLst>
                                    </p:anim>
                                    <p:animEffect transition="in" filter="wipe(up)">
                                      <p:cBhvr>
                                        <p:cTn id="170" dur="500"/>
                                        <p:tgtEl>
                                          <p:spTgt spid="65"/>
                                        </p:tgtEl>
                                      </p:cBhvr>
                                    </p:animEffect>
                                  </p:childTnLst>
                                </p:cTn>
                              </p:par>
                              <p:par>
                                <p:cTn id="171" presetID="12" presetClass="entr" presetSubtype="4" fill="hold" grpId="0" nodeType="withEffect">
                                  <p:stCondLst>
                                    <p:cond delay="500"/>
                                  </p:stCondLst>
                                  <p:childTnLst>
                                    <p:set>
                                      <p:cBhvr>
                                        <p:cTn id="172" dur="1" fill="hold">
                                          <p:stCondLst>
                                            <p:cond delay="0"/>
                                          </p:stCondLst>
                                        </p:cTn>
                                        <p:tgtEl>
                                          <p:spTgt spid="66"/>
                                        </p:tgtEl>
                                        <p:attrNameLst>
                                          <p:attrName>style.visibility</p:attrName>
                                        </p:attrNameLst>
                                      </p:cBhvr>
                                      <p:to>
                                        <p:strVal val="visible"/>
                                      </p:to>
                                    </p:set>
                                    <p:anim calcmode="lin" valueType="num">
                                      <p:cBhvr additive="base">
                                        <p:cTn id="173" dur="500"/>
                                        <p:tgtEl>
                                          <p:spTgt spid="66"/>
                                        </p:tgtEl>
                                        <p:attrNameLst>
                                          <p:attrName>ppt_y</p:attrName>
                                        </p:attrNameLst>
                                      </p:cBhvr>
                                      <p:tavLst>
                                        <p:tav tm="0">
                                          <p:val>
                                            <p:strVal val="#ppt_y+#ppt_h*1.125000"/>
                                          </p:val>
                                        </p:tav>
                                        <p:tav tm="100000">
                                          <p:val>
                                            <p:strVal val="#ppt_y"/>
                                          </p:val>
                                        </p:tav>
                                      </p:tavLst>
                                    </p:anim>
                                    <p:animEffect transition="in" filter="wipe(up)">
                                      <p:cBhvr>
                                        <p:cTn id="174" dur="500"/>
                                        <p:tgtEl>
                                          <p:spTgt spid="66"/>
                                        </p:tgtEl>
                                      </p:cBhvr>
                                    </p:animEffect>
                                  </p:childTnLst>
                                </p:cTn>
                              </p:par>
                              <p:par>
                                <p:cTn id="175" presetID="12" presetClass="entr" presetSubtype="4" fill="hold" grpId="0" nodeType="withEffect">
                                  <p:stCondLst>
                                    <p:cond delay="600"/>
                                  </p:stCondLst>
                                  <p:childTnLst>
                                    <p:set>
                                      <p:cBhvr>
                                        <p:cTn id="176" dur="1" fill="hold">
                                          <p:stCondLst>
                                            <p:cond delay="0"/>
                                          </p:stCondLst>
                                        </p:cTn>
                                        <p:tgtEl>
                                          <p:spTgt spid="67"/>
                                        </p:tgtEl>
                                        <p:attrNameLst>
                                          <p:attrName>style.visibility</p:attrName>
                                        </p:attrNameLst>
                                      </p:cBhvr>
                                      <p:to>
                                        <p:strVal val="visible"/>
                                      </p:to>
                                    </p:set>
                                    <p:anim calcmode="lin" valueType="num">
                                      <p:cBhvr additive="base">
                                        <p:cTn id="177" dur="500"/>
                                        <p:tgtEl>
                                          <p:spTgt spid="67"/>
                                        </p:tgtEl>
                                        <p:attrNameLst>
                                          <p:attrName>ppt_y</p:attrName>
                                        </p:attrNameLst>
                                      </p:cBhvr>
                                      <p:tavLst>
                                        <p:tav tm="0">
                                          <p:val>
                                            <p:strVal val="#ppt_y+#ppt_h*1.125000"/>
                                          </p:val>
                                        </p:tav>
                                        <p:tav tm="100000">
                                          <p:val>
                                            <p:strVal val="#ppt_y"/>
                                          </p:val>
                                        </p:tav>
                                      </p:tavLst>
                                    </p:anim>
                                    <p:animEffect transition="in" filter="wipe(up)">
                                      <p:cBhvr>
                                        <p:cTn id="178" dur="500"/>
                                        <p:tgtEl>
                                          <p:spTgt spid="67"/>
                                        </p:tgtEl>
                                      </p:cBhvr>
                                    </p:animEffect>
                                  </p:childTnLst>
                                </p:cTn>
                              </p:par>
                              <p:par>
                                <p:cTn id="179" presetID="12" presetClass="entr" presetSubtype="4" fill="hold" grpId="0" nodeType="withEffect">
                                  <p:stCondLst>
                                    <p:cond delay="700"/>
                                  </p:stCondLst>
                                  <p:childTnLst>
                                    <p:set>
                                      <p:cBhvr>
                                        <p:cTn id="180" dur="1" fill="hold">
                                          <p:stCondLst>
                                            <p:cond delay="0"/>
                                          </p:stCondLst>
                                        </p:cTn>
                                        <p:tgtEl>
                                          <p:spTgt spid="68"/>
                                        </p:tgtEl>
                                        <p:attrNameLst>
                                          <p:attrName>style.visibility</p:attrName>
                                        </p:attrNameLst>
                                      </p:cBhvr>
                                      <p:to>
                                        <p:strVal val="visible"/>
                                      </p:to>
                                    </p:set>
                                    <p:anim calcmode="lin" valueType="num">
                                      <p:cBhvr additive="base">
                                        <p:cTn id="181" dur="500"/>
                                        <p:tgtEl>
                                          <p:spTgt spid="68"/>
                                        </p:tgtEl>
                                        <p:attrNameLst>
                                          <p:attrName>ppt_y</p:attrName>
                                        </p:attrNameLst>
                                      </p:cBhvr>
                                      <p:tavLst>
                                        <p:tav tm="0">
                                          <p:val>
                                            <p:strVal val="#ppt_y+#ppt_h*1.125000"/>
                                          </p:val>
                                        </p:tav>
                                        <p:tav tm="100000">
                                          <p:val>
                                            <p:strVal val="#ppt_y"/>
                                          </p:val>
                                        </p:tav>
                                      </p:tavLst>
                                    </p:anim>
                                    <p:animEffect transition="in" filter="wipe(up)">
                                      <p:cBhvr>
                                        <p:cTn id="182" dur="500"/>
                                        <p:tgtEl>
                                          <p:spTgt spid="68"/>
                                        </p:tgtEl>
                                      </p:cBhvr>
                                    </p:animEffect>
                                  </p:childTnLst>
                                </p:cTn>
                              </p:par>
                              <p:par>
                                <p:cTn id="183" presetID="12" presetClass="entr" presetSubtype="4" fill="hold" grpId="0" nodeType="withEffect">
                                  <p:stCondLst>
                                    <p:cond delay="800"/>
                                  </p:stCondLst>
                                  <p:childTnLst>
                                    <p:set>
                                      <p:cBhvr>
                                        <p:cTn id="184" dur="1" fill="hold">
                                          <p:stCondLst>
                                            <p:cond delay="0"/>
                                          </p:stCondLst>
                                        </p:cTn>
                                        <p:tgtEl>
                                          <p:spTgt spid="69"/>
                                        </p:tgtEl>
                                        <p:attrNameLst>
                                          <p:attrName>style.visibility</p:attrName>
                                        </p:attrNameLst>
                                      </p:cBhvr>
                                      <p:to>
                                        <p:strVal val="visible"/>
                                      </p:to>
                                    </p:set>
                                    <p:anim calcmode="lin" valueType="num">
                                      <p:cBhvr additive="base">
                                        <p:cTn id="185" dur="500"/>
                                        <p:tgtEl>
                                          <p:spTgt spid="69"/>
                                        </p:tgtEl>
                                        <p:attrNameLst>
                                          <p:attrName>ppt_y</p:attrName>
                                        </p:attrNameLst>
                                      </p:cBhvr>
                                      <p:tavLst>
                                        <p:tav tm="0">
                                          <p:val>
                                            <p:strVal val="#ppt_y+#ppt_h*1.125000"/>
                                          </p:val>
                                        </p:tav>
                                        <p:tav tm="100000">
                                          <p:val>
                                            <p:strVal val="#ppt_y"/>
                                          </p:val>
                                        </p:tav>
                                      </p:tavLst>
                                    </p:anim>
                                    <p:animEffect transition="in" filter="wipe(up)">
                                      <p:cBhvr>
                                        <p:cTn id="186" dur="500"/>
                                        <p:tgtEl>
                                          <p:spTgt spid="69"/>
                                        </p:tgtEl>
                                      </p:cBhvr>
                                    </p:animEffect>
                                  </p:childTnLst>
                                </p:cTn>
                              </p:par>
                              <p:par>
                                <p:cTn id="187" presetID="12" presetClass="entr" presetSubtype="4" fill="hold" grpId="0" nodeType="withEffect">
                                  <p:stCondLst>
                                    <p:cond delay="900"/>
                                  </p:stCondLst>
                                  <p:childTnLst>
                                    <p:set>
                                      <p:cBhvr>
                                        <p:cTn id="188" dur="1" fill="hold">
                                          <p:stCondLst>
                                            <p:cond delay="0"/>
                                          </p:stCondLst>
                                        </p:cTn>
                                        <p:tgtEl>
                                          <p:spTgt spid="70"/>
                                        </p:tgtEl>
                                        <p:attrNameLst>
                                          <p:attrName>style.visibility</p:attrName>
                                        </p:attrNameLst>
                                      </p:cBhvr>
                                      <p:to>
                                        <p:strVal val="visible"/>
                                      </p:to>
                                    </p:set>
                                    <p:anim calcmode="lin" valueType="num">
                                      <p:cBhvr additive="base">
                                        <p:cTn id="189" dur="500"/>
                                        <p:tgtEl>
                                          <p:spTgt spid="70"/>
                                        </p:tgtEl>
                                        <p:attrNameLst>
                                          <p:attrName>ppt_y</p:attrName>
                                        </p:attrNameLst>
                                      </p:cBhvr>
                                      <p:tavLst>
                                        <p:tav tm="0">
                                          <p:val>
                                            <p:strVal val="#ppt_y+#ppt_h*1.125000"/>
                                          </p:val>
                                        </p:tav>
                                        <p:tav tm="100000">
                                          <p:val>
                                            <p:strVal val="#ppt_y"/>
                                          </p:val>
                                        </p:tav>
                                      </p:tavLst>
                                    </p:anim>
                                    <p:animEffect transition="in" filter="wipe(up)">
                                      <p:cBhvr>
                                        <p:cTn id="190" dur="500"/>
                                        <p:tgtEl>
                                          <p:spTgt spid="70"/>
                                        </p:tgtEl>
                                      </p:cBhvr>
                                    </p:animEffect>
                                  </p:childTnLst>
                                </p:cTn>
                              </p:par>
                              <p:par>
                                <p:cTn id="191" presetID="12" presetClass="entr" presetSubtype="4" fill="hold" grpId="0" nodeType="withEffect">
                                  <p:stCondLst>
                                    <p:cond delay="0"/>
                                  </p:stCondLst>
                                  <p:childTnLst>
                                    <p:set>
                                      <p:cBhvr>
                                        <p:cTn id="192" dur="1" fill="hold">
                                          <p:stCondLst>
                                            <p:cond delay="0"/>
                                          </p:stCondLst>
                                        </p:cTn>
                                        <p:tgtEl>
                                          <p:spTgt spid="71"/>
                                        </p:tgtEl>
                                        <p:attrNameLst>
                                          <p:attrName>style.visibility</p:attrName>
                                        </p:attrNameLst>
                                      </p:cBhvr>
                                      <p:to>
                                        <p:strVal val="visible"/>
                                      </p:to>
                                    </p:set>
                                    <p:anim calcmode="lin" valueType="num">
                                      <p:cBhvr additive="base">
                                        <p:cTn id="193" dur="500"/>
                                        <p:tgtEl>
                                          <p:spTgt spid="71"/>
                                        </p:tgtEl>
                                        <p:attrNameLst>
                                          <p:attrName>ppt_y</p:attrName>
                                        </p:attrNameLst>
                                      </p:cBhvr>
                                      <p:tavLst>
                                        <p:tav tm="0">
                                          <p:val>
                                            <p:strVal val="#ppt_y+#ppt_h*1.125000"/>
                                          </p:val>
                                        </p:tav>
                                        <p:tav tm="100000">
                                          <p:val>
                                            <p:strVal val="#ppt_y"/>
                                          </p:val>
                                        </p:tav>
                                      </p:tavLst>
                                    </p:anim>
                                    <p:animEffect transition="in" filter="wipe(up)">
                                      <p:cBhvr>
                                        <p:cTn id="194" dur="500"/>
                                        <p:tgtEl>
                                          <p:spTgt spid="71"/>
                                        </p:tgtEl>
                                      </p:cBhvr>
                                    </p:animEffect>
                                  </p:childTnLst>
                                </p:cTn>
                              </p:par>
                              <p:par>
                                <p:cTn id="195" presetID="12" presetClass="entr" presetSubtype="4" fill="hold" grpId="0" nodeType="withEffect">
                                  <p:stCondLst>
                                    <p:cond delay="100"/>
                                  </p:stCondLst>
                                  <p:childTnLst>
                                    <p:set>
                                      <p:cBhvr>
                                        <p:cTn id="196" dur="1" fill="hold">
                                          <p:stCondLst>
                                            <p:cond delay="0"/>
                                          </p:stCondLst>
                                        </p:cTn>
                                        <p:tgtEl>
                                          <p:spTgt spid="72"/>
                                        </p:tgtEl>
                                        <p:attrNameLst>
                                          <p:attrName>style.visibility</p:attrName>
                                        </p:attrNameLst>
                                      </p:cBhvr>
                                      <p:to>
                                        <p:strVal val="visible"/>
                                      </p:to>
                                    </p:set>
                                    <p:anim calcmode="lin" valueType="num">
                                      <p:cBhvr additive="base">
                                        <p:cTn id="197" dur="500"/>
                                        <p:tgtEl>
                                          <p:spTgt spid="72"/>
                                        </p:tgtEl>
                                        <p:attrNameLst>
                                          <p:attrName>ppt_y</p:attrName>
                                        </p:attrNameLst>
                                      </p:cBhvr>
                                      <p:tavLst>
                                        <p:tav tm="0">
                                          <p:val>
                                            <p:strVal val="#ppt_y+#ppt_h*1.125000"/>
                                          </p:val>
                                        </p:tav>
                                        <p:tav tm="100000">
                                          <p:val>
                                            <p:strVal val="#ppt_y"/>
                                          </p:val>
                                        </p:tav>
                                      </p:tavLst>
                                    </p:anim>
                                    <p:animEffect transition="in" filter="wipe(up)">
                                      <p:cBhvr>
                                        <p:cTn id="198" dur="500"/>
                                        <p:tgtEl>
                                          <p:spTgt spid="72"/>
                                        </p:tgtEl>
                                      </p:cBhvr>
                                    </p:animEffect>
                                  </p:childTnLst>
                                </p:cTn>
                              </p:par>
                              <p:par>
                                <p:cTn id="199" presetID="12" presetClass="entr" presetSubtype="4" fill="hold" grpId="0" nodeType="withEffect">
                                  <p:stCondLst>
                                    <p:cond delay="200"/>
                                  </p:stCondLst>
                                  <p:childTnLst>
                                    <p:set>
                                      <p:cBhvr>
                                        <p:cTn id="200" dur="1" fill="hold">
                                          <p:stCondLst>
                                            <p:cond delay="0"/>
                                          </p:stCondLst>
                                        </p:cTn>
                                        <p:tgtEl>
                                          <p:spTgt spid="73"/>
                                        </p:tgtEl>
                                        <p:attrNameLst>
                                          <p:attrName>style.visibility</p:attrName>
                                        </p:attrNameLst>
                                      </p:cBhvr>
                                      <p:to>
                                        <p:strVal val="visible"/>
                                      </p:to>
                                    </p:set>
                                    <p:anim calcmode="lin" valueType="num">
                                      <p:cBhvr additive="base">
                                        <p:cTn id="201" dur="500"/>
                                        <p:tgtEl>
                                          <p:spTgt spid="73"/>
                                        </p:tgtEl>
                                        <p:attrNameLst>
                                          <p:attrName>ppt_y</p:attrName>
                                        </p:attrNameLst>
                                      </p:cBhvr>
                                      <p:tavLst>
                                        <p:tav tm="0">
                                          <p:val>
                                            <p:strVal val="#ppt_y+#ppt_h*1.125000"/>
                                          </p:val>
                                        </p:tav>
                                        <p:tav tm="100000">
                                          <p:val>
                                            <p:strVal val="#ppt_y"/>
                                          </p:val>
                                        </p:tav>
                                      </p:tavLst>
                                    </p:anim>
                                    <p:animEffect transition="in" filter="wipe(up)">
                                      <p:cBhvr>
                                        <p:cTn id="202" dur="500"/>
                                        <p:tgtEl>
                                          <p:spTgt spid="73"/>
                                        </p:tgtEl>
                                      </p:cBhvr>
                                    </p:animEffect>
                                  </p:childTnLst>
                                </p:cTn>
                              </p:par>
                              <p:par>
                                <p:cTn id="203" presetID="12" presetClass="entr" presetSubtype="4" fill="hold" grpId="0" nodeType="withEffect">
                                  <p:stCondLst>
                                    <p:cond delay="300"/>
                                  </p:stCondLst>
                                  <p:childTnLst>
                                    <p:set>
                                      <p:cBhvr>
                                        <p:cTn id="204" dur="1" fill="hold">
                                          <p:stCondLst>
                                            <p:cond delay="0"/>
                                          </p:stCondLst>
                                        </p:cTn>
                                        <p:tgtEl>
                                          <p:spTgt spid="74"/>
                                        </p:tgtEl>
                                        <p:attrNameLst>
                                          <p:attrName>style.visibility</p:attrName>
                                        </p:attrNameLst>
                                      </p:cBhvr>
                                      <p:to>
                                        <p:strVal val="visible"/>
                                      </p:to>
                                    </p:set>
                                    <p:anim calcmode="lin" valueType="num">
                                      <p:cBhvr additive="base">
                                        <p:cTn id="205" dur="500"/>
                                        <p:tgtEl>
                                          <p:spTgt spid="74"/>
                                        </p:tgtEl>
                                        <p:attrNameLst>
                                          <p:attrName>ppt_y</p:attrName>
                                        </p:attrNameLst>
                                      </p:cBhvr>
                                      <p:tavLst>
                                        <p:tav tm="0">
                                          <p:val>
                                            <p:strVal val="#ppt_y+#ppt_h*1.125000"/>
                                          </p:val>
                                        </p:tav>
                                        <p:tav tm="100000">
                                          <p:val>
                                            <p:strVal val="#ppt_y"/>
                                          </p:val>
                                        </p:tav>
                                      </p:tavLst>
                                    </p:anim>
                                    <p:animEffect transition="in" filter="wipe(up)">
                                      <p:cBhvr>
                                        <p:cTn id="206" dur="500"/>
                                        <p:tgtEl>
                                          <p:spTgt spid="74"/>
                                        </p:tgtEl>
                                      </p:cBhvr>
                                    </p:animEffect>
                                  </p:childTnLst>
                                </p:cTn>
                              </p:par>
                              <p:par>
                                <p:cTn id="207" presetID="12" presetClass="entr" presetSubtype="4" fill="hold" grpId="0" nodeType="withEffect">
                                  <p:stCondLst>
                                    <p:cond delay="400"/>
                                  </p:stCondLst>
                                  <p:childTnLst>
                                    <p:set>
                                      <p:cBhvr>
                                        <p:cTn id="208" dur="1" fill="hold">
                                          <p:stCondLst>
                                            <p:cond delay="0"/>
                                          </p:stCondLst>
                                        </p:cTn>
                                        <p:tgtEl>
                                          <p:spTgt spid="75"/>
                                        </p:tgtEl>
                                        <p:attrNameLst>
                                          <p:attrName>style.visibility</p:attrName>
                                        </p:attrNameLst>
                                      </p:cBhvr>
                                      <p:to>
                                        <p:strVal val="visible"/>
                                      </p:to>
                                    </p:set>
                                    <p:anim calcmode="lin" valueType="num">
                                      <p:cBhvr additive="base">
                                        <p:cTn id="209" dur="500"/>
                                        <p:tgtEl>
                                          <p:spTgt spid="75"/>
                                        </p:tgtEl>
                                        <p:attrNameLst>
                                          <p:attrName>ppt_y</p:attrName>
                                        </p:attrNameLst>
                                      </p:cBhvr>
                                      <p:tavLst>
                                        <p:tav tm="0">
                                          <p:val>
                                            <p:strVal val="#ppt_y+#ppt_h*1.125000"/>
                                          </p:val>
                                        </p:tav>
                                        <p:tav tm="100000">
                                          <p:val>
                                            <p:strVal val="#ppt_y"/>
                                          </p:val>
                                        </p:tav>
                                      </p:tavLst>
                                    </p:anim>
                                    <p:animEffect transition="in" filter="wipe(up)">
                                      <p:cBhvr>
                                        <p:cTn id="210" dur="500"/>
                                        <p:tgtEl>
                                          <p:spTgt spid="75"/>
                                        </p:tgtEl>
                                      </p:cBhvr>
                                    </p:animEffect>
                                  </p:childTnLst>
                                </p:cTn>
                              </p:par>
                              <p:par>
                                <p:cTn id="211" presetID="12" presetClass="entr" presetSubtype="4" fill="hold" grpId="0" nodeType="withEffect">
                                  <p:stCondLst>
                                    <p:cond delay="500"/>
                                  </p:stCondLst>
                                  <p:childTnLst>
                                    <p:set>
                                      <p:cBhvr>
                                        <p:cTn id="212" dur="1" fill="hold">
                                          <p:stCondLst>
                                            <p:cond delay="0"/>
                                          </p:stCondLst>
                                        </p:cTn>
                                        <p:tgtEl>
                                          <p:spTgt spid="76"/>
                                        </p:tgtEl>
                                        <p:attrNameLst>
                                          <p:attrName>style.visibility</p:attrName>
                                        </p:attrNameLst>
                                      </p:cBhvr>
                                      <p:to>
                                        <p:strVal val="visible"/>
                                      </p:to>
                                    </p:set>
                                    <p:anim calcmode="lin" valueType="num">
                                      <p:cBhvr additive="base">
                                        <p:cTn id="213" dur="500"/>
                                        <p:tgtEl>
                                          <p:spTgt spid="76"/>
                                        </p:tgtEl>
                                        <p:attrNameLst>
                                          <p:attrName>ppt_y</p:attrName>
                                        </p:attrNameLst>
                                      </p:cBhvr>
                                      <p:tavLst>
                                        <p:tav tm="0">
                                          <p:val>
                                            <p:strVal val="#ppt_y+#ppt_h*1.125000"/>
                                          </p:val>
                                        </p:tav>
                                        <p:tav tm="100000">
                                          <p:val>
                                            <p:strVal val="#ppt_y"/>
                                          </p:val>
                                        </p:tav>
                                      </p:tavLst>
                                    </p:anim>
                                    <p:animEffect transition="in" filter="wipe(up)">
                                      <p:cBhvr>
                                        <p:cTn id="214" dur="500"/>
                                        <p:tgtEl>
                                          <p:spTgt spid="76"/>
                                        </p:tgtEl>
                                      </p:cBhvr>
                                    </p:animEffect>
                                  </p:childTnLst>
                                </p:cTn>
                              </p:par>
                              <p:par>
                                <p:cTn id="215" presetID="12" presetClass="entr" presetSubtype="4" fill="hold" grpId="0" nodeType="withEffect">
                                  <p:stCondLst>
                                    <p:cond delay="600"/>
                                  </p:stCondLst>
                                  <p:childTnLst>
                                    <p:set>
                                      <p:cBhvr>
                                        <p:cTn id="216" dur="1" fill="hold">
                                          <p:stCondLst>
                                            <p:cond delay="0"/>
                                          </p:stCondLst>
                                        </p:cTn>
                                        <p:tgtEl>
                                          <p:spTgt spid="77"/>
                                        </p:tgtEl>
                                        <p:attrNameLst>
                                          <p:attrName>style.visibility</p:attrName>
                                        </p:attrNameLst>
                                      </p:cBhvr>
                                      <p:to>
                                        <p:strVal val="visible"/>
                                      </p:to>
                                    </p:set>
                                    <p:anim calcmode="lin" valueType="num">
                                      <p:cBhvr additive="base">
                                        <p:cTn id="217" dur="500"/>
                                        <p:tgtEl>
                                          <p:spTgt spid="77"/>
                                        </p:tgtEl>
                                        <p:attrNameLst>
                                          <p:attrName>ppt_y</p:attrName>
                                        </p:attrNameLst>
                                      </p:cBhvr>
                                      <p:tavLst>
                                        <p:tav tm="0">
                                          <p:val>
                                            <p:strVal val="#ppt_y+#ppt_h*1.125000"/>
                                          </p:val>
                                        </p:tav>
                                        <p:tav tm="100000">
                                          <p:val>
                                            <p:strVal val="#ppt_y"/>
                                          </p:val>
                                        </p:tav>
                                      </p:tavLst>
                                    </p:anim>
                                    <p:animEffect transition="in" filter="wipe(up)">
                                      <p:cBhvr>
                                        <p:cTn id="218" dur="500"/>
                                        <p:tgtEl>
                                          <p:spTgt spid="77"/>
                                        </p:tgtEl>
                                      </p:cBhvr>
                                    </p:animEffect>
                                  </p:childTnLst>
                                </p:cTn>
                              </p:par>
                              <p:par>
                                <p:cTn id="219" presetID="12" presetClass="entr" presetSubtype="4" fill="hold" grpId="0" nodeType="withEffect">
                                  <p:stCondLst>
                                    <p:cond delay="700"/>
                                  </p:stCondLst>
                                  <p:childTnLst>
                                    <p:set>
                                      <p:cBhvr>
                                        <p:cTn id="220" dur="1" fill="hold">
                                          <p:stCondLst>
                                            <p:cond delay="0"/>
                                          </p:stCondLst>
                                        </p:cTn>
                                        <p:tgtEl>
                                          <p:spTgt spid="78"/>
                                        </p:tgtEl>
                                        <p:attrNameLst>
                                          <p:attrName>style.visibility</p:attrName>
                                        </p:attrNameLst>
                                      </p:cBhvr>
                                      <p:to>
                                        <p:strVal val="visible"/>
                                      </p:to>
                                    </p:set>
                                    <p:anim calcmode="lin" valueType="num">
                                      <p:cBhvr additive="base">
                                        <p:cTn id="221" dur="500"/>
                                        <p:tgtEl>
                                          <p:spTgt spid="78"/>
                                        </p:tgtEl>
                                        <p:attrNameLst>
                                          <p:attrName>ppt_y</p:attrName>
                                        </p:attrNameLst>
                                      </p:cBhvr>
                                      <p:tavLst>
                                        <p:tav tm="0">
                                          <p:val>
                                            <p:strVal val="#ppt_y+#ppt_h*1.125000"/>
                                          </p:val>
                                        </p:tav>
                                        <p:tav tm="100000">
                                          <p:val>
                                            <p:strVal val="#ppt_y"/>
                                          </p:val>
                                        </p:tav>
                                      </p:tavLst>
                                    </p:anim>
                                    <p:animEffect transition="in" filter="wipe(up)">
                                      <p:cBhvr>
                                        <p:cTn id="222" dur="500"/>
                                        <p:tgtEl>
                                          <p:spTgt spid="78"/>
                                        </p:tgtEl>
                                      </p:cBhvr>
                                    </p:animEffect>
                                  </p:childTnLst>
                                </p:cTn>
                              </p:par>
                              <p:par>
                                <p:cTn id="223" presetID="12" presetClass="entr" presetSubtype="4" fill="hold" grpId="0" nodeType="withEffect">
                                  <p:stCondLst>
                                    <p:cond delay="800"/>
                                  </p:stCondLst>
                                  <p:childTnLst>
                                    <p:set>
                                      <p:cBhvr>
                                        <p:cTn id="224" dur="1" fill="hold">
                                          <p:stCondLst>
                                            <p:cond delay="0"/>
                                          </p:stCondLst>
                                        </p:cTn>
                                        <p:tgtEl>
                                          <p:spTgt spid="79"/>
                                        </p:tgtEl>
                                        <p:attrNameLst>
                                          <p:attrName>style.visibility</p:attrName>
                                        </p:attrNameLst>
                                      </p:cBhvr>
                                      <p:to>
                                        <p:strVal val="visible"/>
                                      </p:to>
                                    </p:set>
                                    <p:anim calcmode="lin" valueType="num">
                                      <p:cBhvr additive="base">
                                        <p:cTn id="225" dur="500"/>
                                        <p:tgtEl>
                                          <p:spTgt spid="79"/>
                                        </p:tgtEl>
                                        <p:attrNameLst>
                                          <p:attrName>ppt_y</p:attrName>
                                        </p:attrNameLst>
                                      </p:cBhvr>
                                      <p:tavLst>
                                        <p:tav tm="0">
                                          <p:val>
                                            <p:strVal val="#ppt_y+#ppt_h*1.125000"/>
                                          </p:val>
                                        </p:tav>
                                        <p:tav tm="100000">
                                          <p:val>
                                            <p:strVal val="#ppt_y"/>
                                          </p:val>
                                        </p:tav>
                                      </p:tavLst>
                                    </p:anim>
                                    <p:animEffect transition="in" filter="wipe(up)">
                                      <p:cBhvr>
                                        <p:cTn id="226" dur="500"/>
                                        <p:tgtEl>
                                          <p:spTgt spid="79"/>
                                        </p:tgtEl>
                                      </p:cBhvr>
                                    </p:animEffect>
                                  </p:childTnLst>
                                </p:cTn>
                              </p:par>
                              <p:par>
                                <p:cTn id="227" presetID="12" presetClass="entr" presetSubtype="4" fill="hold" grpId="0" nodeType="withEffect">
                                  <p:stCondLst>
                                    <p:cond delay="900"/>
                                  </p:stCondLst>
                                  <p:childTnLst>
                                    <p:set>
                                      <p:cBhvr>
                                        <p:cTn id="228" dur="1" fill="hold">
                                          <p:stCondLst>
                                            <p:cond delay="0"/>
                                          </p:stCondLst>
                                        </p:cTn>
                                        <p:tgtEl>
                                          <p:spTgt spid="80"/>
                                        </p:tgtEl>
                                        <p:attrNameLst>
                                          <p:attrName>style.visibility</p:attrName>
                                        </p:attrNameLst>
                                      </p:cBhvr>
                                      <p:to>
                                        <p:strVal val="visible"/>
                                      </p:to>
                                    </p:set>
                                    <p:anim calcmode="lin" valueType="num">
                                      <p:cBhvr additive="base">
                                        <p:cTn id="229" dur="500"/>
                                        <p:tgtEl>
                                          <p:spTgt spid="80"/>
                                        </p:tgtEl>
                                        <p:attrNameLst>
                                          <p:attrName>ppt_y</p:attrName>
                                        </p:attrNameLst>
                                      </p:cBhvr>
                                      <p:tavLst>
                                        <p:tav tm="0">
                                          <p:val>
                                            <p:strVal val="#ppt_y+#ppt_h*1.125000"/>
                                          </p:val>
                                        </p:tav>
                                        <p:tav tm="100000">
                                          <p:val>
                                            <p:strVal val="#ppt_y"/>
                                          </p:val>
                                        </p:tav>
                                      </p:tavLst>
                                    </p:anim>
                                    <p:animEffect transition="in" filter="wipe(up)">
                                      <p:cBhvr>
                                        <p:cTn id="23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animBg="1"/>
      <p:bldP spid="82" grpId="0" animBg="1"/>
      <p:bldP spid="83" grpId="0" animBg="1"/>
      <p:bldP spid="84" grpId="0" animBg="1"/>
      <p:bldP spid="85" grpId="0" animBg="1"/>
      <p:bldP spid="86" grpId="0" animBg="1"/>
      <p:bldP spid="87" grpId="0" animBg="1"/>
      <p:bldP spid="88" grpId="0"/>
      <p:bldP spid="89" grpId="0"/>
      <p:bldP spid="90" grpId="0"/>
      <p:bldP spid="91" grpId="0"/>
      <p:bldP spid="92" grpId="0"/>
      <p:bldP spid="93" grpId="0"/>
      <p:bldP spid="94" grpId="0"/>
      <p:bldP spid="95" grpId="0" animBg="1"/>
      <p:bldP spid="96" grpId="0" animBg="1"/>
      <p:bldP spid="97" grpId="0" animBg="1"/>
      <p:bldP spid="98" grpId="0" animBg="1"/>
      <p:bldP spid="99" grpId="0" animBg="1"/>
      <p:bldP spid="100" grpId="0" animBg="1"/>
      <p:bldP spid="101" grpId="0" animBg="1"/>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椭圆 84"/>
          <p:cNvSpPr/>
          <p:nvPr/>
        </p:nvSpPr>
        <p:spPr>
          <a:xfrm>
            <a:off x="10960610" y="6247999"/>
            <a:ext cx="704363" cy="70436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6" name="椭圆 85"/>
          <p:cNvSpPr/>
          <p:nvPr/>
        </p:nvSpPr>
        <p:spPr>
          <a:xfrm>
            <a:off x="11844976" y="4953523"/>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nvGrpSpPr>
          <p:cNvPr id="87" name="组合 86"/>
          <p:cNvGrpSpPr/>
          <p:nvPr/>
        </p:nvGrpSpPr>
        <p:grpSpPr>
          <a:xfrm>
            <a:off x="10101949" y="6697102"/>
            <a:ext cx="309044" cy="309044"/>
            <a:chOff x="304800" y="673100"/>
            <a:chExt cx="4000500" cy="4000500"/>
          </a:xfrm>
          <a:effectLst>
            <a:outerShdw blurRad="381000" dist="152400" dir="8100000" algn="tr" rotWithShape="0">
              <a:prstClr val="black">
                <a:alpha val="7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9" name="椭圆 8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90" name="组合 89"/>
          <p:cNvGrpSpPr/>
          <p:nvPr/>
        </p:nvGrpSpPr>
        <p:grpSpPr>
          <a:xfrm>
            <a:off x="10287927" y="5760450"/>
            <a:ext cx="404864" cy="404864"/>
            <a:chOff x="304800" y="673100"/>
            <a:chExt cx="4000500" cy="4000500"/>
          </a:xfrm>
          <a:effectLst>
            <a:outerShdw blurRad="381000" dist="152400" dir="8100000" algn="tr" rotWithShape="0">
              <a:prstClr val="black">
                <a:alpha val="7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92" name="椭圆 9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grpSp>
        <p:nvGrpSpPr>
          <p:cNvPr id="93" name="组合 92"/>
          <p:cNvGrpSpPr/>
          <p:nvPr/>
        </p:nvGrpSpPr>
        <p:grpSpPr>
          <a:xfrm>
            <a:off x="11828636" y="5837374"/>
            <a:ext cx="574249" cy="574249"/>
            <a:chOff x="304800" y="673100"/>
            <a:chExt cx="4000500" cy="4000500"/>
          </a:xfrm>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96" name="椭圆 95"/>
          <p:cNvSpPr/>
          <p:nvPr/>
        </p:nvSpPr>
        <p:spPr>
          <a:xfrm>
            <a:off x="12072738" y="7008657"/>
            <a:ext cx="193193" cy="19319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04" name="椭圆 103"/>
          <p:cNvSpPr/>
          <p:nvPr/>
        </p:nvSpPr>
        <p:spPr>
          <a:xfrm>
            <a:off x="1560303" y="5126671"/>
            <a:ext cx="952930" cy="952930"/>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843577" y="1667335"/>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a:off x="4316969" y="6126684"/>
            <a:ext cx="423342" cy="423342"/>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grpSp>
        <p:nvGrpSpPr>
          <p:cNvPr id="109" name="组合 108"/>
          <p:cNvGrpSpPr/>
          <p:nvPr/>
        </p:nvGrpSpPr>
        <p:grpSpPr>
          <a:xfrm>
            <a:off x="3386300" y="1019824"/>
            <a:ext cx="877315" cy="877315"/>
            <a:chOff x="304800" y="673100"/>
            <a:chExt cx="4000500" cy="4000500"/>
          </a:xfrm>
          <a:effectLst>
            <a:outerShdw blurRad="317500" dist="1905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7" name="椭圆 1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a:off x="2743616" y="6102293"/>
            <a:ext cx="309044" cy="309044"/>
            <a:chOff x="304800" y="673100"/>
            <a:chExt cx="4000500" cy="4000500"/>
          </a:xfrm>
          <a:effectLst>
            <a:outerShdw blurRad="381000" dist="152400" dir="8100000" algn="tr" rotWithShape="0">
              <a:prstClr val="black">
                <a:alpha val="7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椭圆 1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881038" y="4424027"/>
            <a:ext cx="404864" cy="404864"/>
            <a:chOff x="304800" y="673100"/>
            <a:chExt cx="4000500" cy="4000500"/>
          </a:xfrm>
          <a:effectLst>
            <a:outerShdw blurRad="381000" dist="152400" dir="8100000" algn="tr" rotWithShape="0">
              <a:prstClr val="black">
                <a:alpha val="70000"/>
              </a:prstClr>
            </a:outerShdw>
          </a:effectLst>
        </p:grpSpPr>
        <p:sp>
          <p:nvSpPr>
            <p:cNvPr id="131" name="同心圆 1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2" name="椭圆 13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椭圆 132"/>
          <p:cNvSpPr/>
          <p:nvPr/>
        </p:nvSpPr>
        <p:spPr>
          <a:xfrm>
            <a:off x="5105463" y="1019823"/>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4" name="椭圆 133"/>
          <p:cNvSpPr/>
          <p:nvPr/>
        </p:nvSpPr>
        <p:spPr>
          <a:xfrm>
            <a:off x="4045934" y="5319218"/>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nvGrpSpPr>
          <p:cNvPr id="135" name="组合 134"/>
          <p:cNvGrpSpPr/>
          <p:nvPr/>
        </p:nvGrpSpPr>
        <p:grpSpPr>
          <a:xfrm>
            <a:off x="4855988" y="5716376"/>
            <a:ext cx="635859" cy="635859"/>
            <a:chOff x="304800" y="673100"/>
            <a:chExt cx="4000500" cy="4000500"/>
          </a:xfrm>
          <a:effectLst>
            <a:outerShdw blurRad="317500" dist="1905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7" name="椭圆 1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sp>
        <p:nvSpPr>
          <p:cNvPr id="138" name="椭圆 137"/>
          <p:cNvSpPr/>
          <p:nvPr/>
        </p:nvSpPr>
        <p:spPr>
          <a:xfrm>
            <a:off x="467997" y="5948767"/>
            <a:ext cx="533869" cy="533869"/>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9" name="组合 138"/>
          <p:cNvGrpSpPr/>
          <p:nvPr/>
        </p:nvGrpSpPr>
        <p:grpSpPr>
          <a:xfrm>
            <a:off x="3280343" y="5083518"/>
            <a:ext cx="423342" cy="423342"/>
            <a:chOff x="304800" y="673100"/>
            <a:chExt cx="4000500" cy="4000500"/>
          </a:xfrm>
          <a:effectLst>
            <a:outerShdw blurRad="381000" dist="152400" dir="8100000" algn="tr" rotWithShape="0">
              <a:prstClr val="black">
                <a:alpha val="70000"/>
              </a:prstClr>
            </a:outerShdw>
          </a:effectLst>
        </p:grpSpPr>
        <p:sp>
          <p:nvSpPr>
            <p:cNvPr id="140" name="同心圆 1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1" name="椭圆 14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3266854" y="233028"/>
            <a:ext cx="309044" cy="309044"/>
            <a:chOff x="304800" y="673100"/>
            <a:chExt cx="4000500" cy="4000500"/>
          </a:xfrm>
          <a:effectLst>
            <a:outerShdw blurRad="381000" dist="152400" dir="8100000" algn="tr" rotWithShape="0">
              <a:prstClr val="black">
                <a:alpha val="7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4" name="椭圆 14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5" name="组合 144"/>
          <p:cNvGrpSpPr/>
          <p:nvPr/>
        </p:nvGrpSpPr>
        <p:grpSpPr>
          <a:xfrm>
            <a:off x="898711" y="1053616"/>
            <a:ext cx="404864" cy="404864"/>
            <a:chOff x="304800" y="673100"/>
            <a:chExt cx="4000500" cy="4000500"/>
          </a:xfrm>
          <a:effectLst>
            <a:outerShdw blurRad="381000" dist="152400" dir="8100000" algn="tr" rotWithShape="0">
              <a:prstClr val="black">
                <a:alpha val="70000"/>
              </a:prstClr>
            </a:outerShdw>
          </a:effectLst>
        </p:grpSpPr>
        <p:sp>
          <p:nvSpPr>
            <p:cNvPr id="146" name="同心圆 1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7" name="椭圆 14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8" name="椭圆 147"/>
          <p:cNvSpPr/>
          <p:nvPr/>
        </p:nvSpPr>
        <p:spPr>
          <a:xfrm>
            <a:off x="2845976" y="689887"/>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9" name="组合 148"/>
          <p:cNvGrpSpPr/>
          <p:nvPr/>
        </p:nvGrpSpPr>
        <p:grpSpPr>
          <a:xfrm>
            <a:off x="501933" y="1667334"/>
            <a:ext cx="1023559" cy="1023559"/>
            <a:chOff x="304800" y="673100"/>
            <a:chExt cx="4000500" cy="4000500"/>
          </a:xfrm>
          <a:effectLst>
            <a:outerShdw blurRad="317500" dist="1905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1" name="椭圆 1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4869865" y="399293"/>
            <a:ext cx="404864" cy="404864"/>
            <a:chOff x="304800" y="673100"/>
            <a:chExt cx="4000500" cy="4000500"/>
          </a:xfrm>
          <a:effectLst>
            <a:outerShdw blurRad="381000" dist="152400" dir="8100000" algn="tr" rotWithShape="0">
              <a:prstClr val="black">
                <a:alpha val="7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54" name="椭圆 15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sp>
        <p:nvSpPr>
          <p:cNvPr id="155" name="椭圆 154"/>
          <p:cNvSpPr/>
          <p:nvPr/>
        </p:nvSpPr>
        <p:spPr>
          <a:xfrm>
            <a:off x="446411" y="3498270"/>
            <a:ext cx="193193" cy="193193"/>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1440407" y="2053718"/>
            <a:ext cx="2630145" cy="2630145"/>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椭圆 1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7077126" y="2607309"/>
            <a:ext cx="2159250" cy="2159243"/>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sp>
          <p:nvSpPr>
            <p:cNvPr id="102" name="椭圆 10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grpSp>
      <p:grpSp>
        <p:nvGrpSpPr>
          <p:cNvPr id="103" name="组合 102"/>
          <p:cNvGrpSpPr/>
          <p:nvPr/>
        </p:nvGrpSpPr>
        <p:grpSpPr>
          <a:xfrm>
            <a:off x="5807565" y="3785963"/>
            <a:ext cx="2159250" cy="2159243"/>
            <a:chOff x="304800" y="673100"/>
            <a:chExt cx="4000500" cy="4000500"/>
          </a:xfrm>
          <a:effectLst>
            <a:outerShdw blurRad="444500" dist="254000" dir="8100000" algn="tr" rotWithShape="0">
              <a:prstClr val="black">
                <a:alpha val="50000"/>
              </a:prstClr>
            </a:outerShdw>
          </a:effectLst>
        </p:grpSpPr>
        <p:sp>
          <p:nvSpPr>
            <p:cNvPr id="161" name="同心圆 1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sp>
          <p:nvSpPr>
            <p:cNvPr id="162" name="椭圆 1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grpSp>
      <p:grpSp>
        <p:nvGrpSpPr>
          <p:cNvPr id="163" name="组合 162"/>
          <p:cNvGrpSpPr/>
          <p:nvPr/>
        </p:nvGrpSpPr>
        <p:grpSpPr>
          <a:xfrm>
            <a:off x="4505518" y="2730695"/>
            <a:ext cx="2159250" cy="2159243"/>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sp>
          <p:nvSpPr>
            <p:cNvPr id="165" name="椭圆 1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grpSp>
      <p:grpSp>
        <p:nvGrpSpPr>
          <p:cNvPr id="166" name="组合 165"/>
          <p:cNvGrpSpPr/>
          <p:nvPr/>
        </p:nvGrpSpPr>
        <p:grpSpPr>
          <a:xfrm>
            <a:off x="8700625" y="3266447"/>
            <a:ext cx="2159250" cy="2159243"/>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sp>
          <p:nvSpPr>
            <p:cNvPr id="168" name="椭圆 1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chemeClr val="accent2"/>
                </a:solidFill>
                <a:latin typeface="Calibri"/>
                <a:ea typeface="宋体"/>
              </a:endParaRPr>
            </a:p>
          </p:txBody>
        </p:sp>
      </p:grpSp>
      <p:sp>
        <p:nvSpPr>
          <p:cNvPr id="169" name="矩形 168"/>
          <p:cNvSpPr/>
          <p:nvPr/>
        </p:nvSpPr>
        <p:spPr>
          <a:xfrm>
            <a:off x="4941383" y="3104698"/>
            <a:ext cx="1176925" cy="1282531"/>
          </a:xfrm>
          <a:prstGeom prst="rect">
            <a:avLst/>
          </a:prstGeom>
        </p:spPr>
        <p:txBody>
          <a:bodyPr wrap="none">
            <a:spAutoFit/>
          </a:bodyPr>
          <a:lstStyle/>
          <a:p>
            <a:r>
              <a:rPr lang="zh-CN" altLang="en-US" sz="7734" dirty="0">
                <a:solidFill>
                  <a:schemeClr val="accent2"/>
                </a:solidFill>
                <a:latin typeface="微软雅黑" panose="020B0503020204020204" pitchFamily="34" charset="-122"/>
                <a:ea typeface="微软雅黑" panose="020B0503020204020204" pitchFamily="34" charset="-122"/>
              </a:rPr>
              <a:t>谢</a:t>
            </a:r>
          </a:p>
        </p:txBody>
      </p:sp>
      <p:sp>
        <p:nvSpPr>
          <p:cNvPr id="170" name="矩形 169"/>
          <p:cNvSpPr/>
          <p:nvPr/>
        </p:nvSpPr>
        <p:spPr>
          <a:xfrm>
            <a:off x="6266918" y="4196604"/>
            <a:ext cx="1176925" cy="1282531"/>
          </a:xfrm>
          <a:prstGeom prst="rect">
            <a:avLst/>
          </a:prstGeom>
        </p:spPr>
        <p:txBody>
          <a:bodyPr wrap="none">
            <a:spAutoFit/>
          </a:bodyPr>
          <a:lstStyle/>
          <a:p>
            <a:r>
              <a:rPr lang="zh-CN" altLang="en-US" sz="7734" dirty="0">
                <a:solidFill>
                  <a:schemeClr val="accent2"/>
                </a:solidFill>
                <a:latin typeface="微软雅黑" panose="020B0503020204020204" pitchFamily="34" charset="-122"/>
                <a:ea typeface="微软雅黑" panose="020B0503020204020204" pitchFamily="34" charset="-122"/>
              </a:rPr>
              <a:t>谢</a:t>
            </a:r>
          </a:p>
        </p:txBody>
      </p:sp>
      <p:sp>
        <p:nvSpPr>
          <p:cNvPr id="171" name="矩形 170"/>
          <p:cNvSpPr/>
          <p:nvPr/>
        </p:nvSpPr>
        <p:spPr>
          <a:xfrm>
            <a:off x="7524464" y="3017950"/>
            <a:ext cx="1176925" cy="1282531"/>
          </a:xfrm>
          <a:prstGeom prst="rect">
            <a:avLst/>
          </a:prstGeom>
        </p:spPr>
        <p:txBody>
          <a:bodyPr wrap="none">
            <a:spAutoFit/>
          </a:bodyPr>
          <a:lstStyle/>
          <a:p>
            <a:r>
              <a:rPr lang="zh-CN" altLang="en-US" sz="7734" dirty="0">
                <a:solidFill>
                  <a:schemeClr val="accent2"/>
                </a:solidFill>
                <a:latin typeface="微软雅黑" panose="020B0503020204020204" pitchFamily="34" charset="-122"/>
                <a:ea typeface="微软雅黑" panose="020B0503020204020204" pitchFamily="34" charset="-122"/>
              </a:rPr>
              <a:t>观</a:t>
            </a:r>
          </a:p>
        </p:txBody>
      </p:sp>
      <p:sp>
        <p:nvSpPr>
          <p:cNvPr id="172" name="矩形 171"/>
          <p:cNvSpPr/>
          <p:nvPr/>
        </p:nvSpPr>
        <p:spPr>
          <a:xfrm>
            <a:off x="9163555" y="3680028"/>
            <a:ext cx="1176925" cy="1282531"/>
          </a:xfrm>
          <a:prstGeom prst="rect">
            <a:avLst/>
          </a:prstGeom>
        </p:spPr>
        <p:txBody>
          <a:bodyPr wrap="none">
            <a:spAutoFit/>
          </a:bodyPr>
          <a:lstStyle/>
          <a:p>
            <a:r>
              <a:rPr lang="zh-CN" altLang="en-US" sz="7734" dirty="0">
                <a:solidFill>
                  <a:schemeClr val="accent2"/>
                </a:solidFill>
                <a:latin typeface="微软雅黑" panose="020B0503020204020204" pitchFamily="34" charset="-122"/>
                <a:ea typeface="微软雅黑" panose="020B0503020204020204" pitchFamily="34" charset="-122"/>
              </a:rPr>
              <a:t>看</a:t>
            </a:r>
          </a:p>
        </p:txBody>
      </p:sp>
      <p:sp>
        <p:nvSpPr>
          <p:cNvPr id="3" name="矩形 2"/>
          <p:cNvSpPr/>
          <p:nvPr/>
        </p:nvSpPr>
        <p:spPr>
          <a:xfrm>
            <a:off x="1927149" y="2814792"/>
            <a:ext cx="1587293" cy="1107996"/>
          </a:xfrm>
          <a:prstGeom prst="rect">
            <a:avLst/>
          </a:prstGeom>
        </p:spPr>
        <p:txBody>
          <a:bodyPr wrap="none">
            <a:spAutoFit/>
          </a:bodyPr>
          <a:lstStyle/>
          <a:p>
            <a:pPr lvl="0" algn="ctr"/>
            <a:r>
              <a:rPr lang="en-US" altLang="zh-CN" sz="6600" dirty="0">
                <a:solidFill>
                  <a:srgbClr val="C00000"/>
                </a:solidFill>
                <a:latin typeface="Agency FB" panose="020B0503020202020204" pitchFamily="34" charset="0"/>
              </a:rPr>
              <a:t>LOGO</a:t>
            </a:r>
            <a:endParaRPr lang="zh-CN" altLang="en-US" sz="6600" dirty="0">
              <a:solidFill>
                <a:srgbClr val="C00000"/>
              </a:solidFill>
              <a:latin typeface="Agency FB" panose="020B0503020202020204" pitchFamily="34" charset="0"/>
            </a:endParaRPr>
          </a:p>
        </p:txBody>
      </p:sp>
    </p:spTree>
    <p:extLst>
      <p:ext uri="{BB962C8B-B14F-4D97-AF65-F5344CB8AC3E}">
        <p14:creationId xmlns:p14="http://schemas.microsoft.com/office/powerpoint/2010/main" val="36683810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
                                      </p:stCondLst>
                                      <p:childTnLst>
                                        <p:set>
                                          <p:cBhvr>
                                            <p:cTn id="6" dur="1" fill="hold">
                                              <p:stCondLst>
                                                <p:cond delay="0"/>
                                              </p:stCondLst>
                                            </p:cTn>
                                            <p:tgtEl>
                                              <p:spTgt spid="104"/>
                                            </p:tgtEl>
                                            <p:attrNameLst>
                                              <p:attrName>style.visibility</p:attrName>
                                            </p:attrNameLst>
                                          </p:cBhvr>
                                          <p:to>
                                            <p:strVal val="visible"/>
                                          </p:to>
                                        </p:set>
                                      </p:childTnLst>
                                    </p:cTn>
                                  </p:par>
                                  <p:par>
                                    <p:cTn id="7" presetID="53" presetClass="entr" presetSubtype="16" fill="hold" grpId="1" nodeType="withEffect">
                                      <p:stCondLst>
                                        <p:cond delay="200"/>
                                      </p:stCondLst>
                                      <p:childTnLst>
                                        <p:set>
                                          <p:cBhvr>
                                            <p:cTn id="8" dur="1" fill="hold">
                                              <p:stCondLst>
                                                <p:cond delay="0"/>
                                              </p:stCondLst>
                                            </p:cTn>
                                            <p:tgtEl>
                                              <p:spTgt spid="104"/>
                                            </p:tgtEl>
                                            <p:attrNameLst>
                                              <p:attrName>style.visibility</p:attrName>
                                            </p:attrNameLst>
                                          </p:cBhvr>
                                          <p:to>
                                            <p:strVal val="visible"/>
                                          </p:to>
                                        </p:set>
                                        <p:anim calcmode="lin" valueType="num">
                                          <p:cBhvr>
                                            <p:cTn id="9" dur="500" fill="hold"/>
                                            <p:tgtEl>
                                              <p:spTgt spid="104"/>
                                            </p:tgtEl>
                                            <p:attrNameLst>
                                              <p:attrName>ppt_w</p:attrName>
                                            </p:attrNameLst>
                                          </p:cBhvr>
                                          <p:tavLst>
                                            <p:tav tm="0">
                                              <p:val>
                                                <p:fltVal val="0"/>
                                              </p:val>
                                            </p:tav>
                                            <p:tav tm="100000">
                                              <p:val>
                                                <p:strVal val="#ppt_w"/>
                                              </p:val>
                                            </p:tav>
                                          </p:tavLst>
                                        </p:anim>
                                        <p:anim calcmode="lin" valueType="num">
                                          <p:cBhvr>
                                            <p:cTn id="10" dur="500" fill="hold"/>
                                            <p:tgtEl>
                                              <p:spTgt spid="104"/>
                                            </p:tgtEl>
                                            <p:attrNameLst>
                                              <p:attrName>ppt_h</p:attrName>
                                            </p:attrNameLst>
                                          </p:cBhvr>
                                          <p:tavLst>
                                            <p:tav tm="0">
                                              <p:val>
                                                <p:fltVal val="0"/>
                                              </p:val>
                                            </p:tav>
                                            <p:tav tm="100000">
                                              <p:val>
                                                <p:strVal val="#ppt_h"/>
                                              </p:val>
                                            </p:tav>
                                          </p:tavLst>
                                        </p:anim>
                                        <p:animEffect transition="in" filter="fade">
                                          <p:cBhvr>
                                            <p:cTn id="11" dur="500"/>
                                            <p:tgtEl>
                                              <p:spTgt spid="104"/>
                                            </p:tgtEl>
                                          </p:cBhvr>
                                        </p:animEffect>
                                      </p:childTnLst>
                                    </p:cTn>
                                  </p:par>
                                  <p:par>
                                    <p:cTn id="12" presetID="64" presetClass="path" presetSubtype="0" fill="hold" grpId="2" nodeType="withEffect">
                                      <p:stCondLst>
                                        <p:cond delay="200"/>
                                      </p:stCondLst>
                                      <p:childTnLst>
                                        <p:animMotion origin="layout" path="M -3.33333E-6 -1.35802E-6 L 0.05122 -0.3145 " pathEditMode="relative" rAng="0" ptsTypes="AA">
                                          <p:cBhvr>
                                            <p:cTn id="13" dur="500" spd="-100000" fill="hold"/>
                                            <p:tgtEl>
                                              <p:spTgt spid="104"/>
                                            </p:tgtEl>
                                            <p:attrNameLst>
                                              <p:attrName>ppt_x</p:attrName>
                                              <p:attrName>ppt_y</p:attrName>
                                            </p:attrNameLst>
                                          </p:cBhvr>
                                          <p:rCtr x="2552" y="-15741"/>
                                        </p:animMotion>
                                      </p:childTnLst>
                                    </p:cTn>
                                  </p:par>
                                  <p:par>
                                    <p:cTn id="14" presetID="1" presetClass="entr" presetSubtype="0" fill="hold" nodeType="withEffect">
                                      <p:stCondLst>
                                        <p:cond delay="600"/>
                                      </p:stCondLst>
                                      <p:childTnLst>
                                        <p:set>
                                          <p:cBhvr>
                                            <p:cTn id="15" dur="1" fill="hold">
                                              <p:stCondLst>
                                                <p:cond delay="0"/>
                                              </p:stCondLst>
                                            </p:cTn>
                                            <p:tgtEl>
                                              <p:spTgt spid="106"/>
                                            </p:tgtEl>
                                            <p:attrNameLst>
                                              <p:attrName>style.visibility</p:attrName>
                                            </p:attrNameLst>
                                          </p:cBhvr>
                                          <p:to>
                                            <p:strVal val="visible"/>
                                          </p:to>
                                        </p:set>
                                      </p:childTnLst>
                                    </p:cTn>
                                  </p:par>
                                  <p:par>
                                    <p:cTn id="16" presetID="53" presetClass="entr" presetSubtype="16" fill="hold" nodeType="withEffect">
                                      <p:stCondLst>
                                        <p:cond delay="600"/>
                                      </p:stCondLst>
                                      <p:childTnLst>
                                        <p:set>
                                          <p:cBhvr>
                                            <p:cTn id="17" dur="1" fill="hold">
                                              <p:stCondLst>
                                                <p:cond delay="0"/>
                                              </p:stCondLst>
                                            </p:cTn>
                                            <p:tgtEl>
                                              <p:spTgt spid="106"/>
                                            </p:tgtEl>
                                            <p:attrNameLst>
                                              <p:attrName>style.visibility</p:attrName>
                                            </p:attrNameLst>
                                          </p:cBhvr>
                                          <p:to>
                                            <p:strVal val="visible"/>
                                          </p:to>
                                        </p:set>
                                        <p:anim calcmode="lin" valueType="num">
                                          <p:cBhvr>
                                            <p:cTn id="18" dur="500" fill="hold"/>
                                            <p:tgtEl>
                                              <p:spTgt spid="106"/>
                                            </p:tgtEl>
                                            <p:attrNameLst>
                                              <p:attrName>ppt_w</p:attrName>
                                            </p:attrNameLst>
                                          </p:cBhvr>
                                          <p:tavLst>
                                            <p:tav tm="0">
                                              <p:val>
                                                <p:fltVal val="0"/>
                                              </p:val>
                                            </p:tav>
                                            <p:tav tm="100000">
                                              <p:val>
                                                <p:strVal val="#ppt_w"/>
                                              </p:val>
                                            </p:tav>
                                          </p:tavLst>
                                        </p:anim>
                                        <p:anim calcmode="lin" valueType="num">
                                          <p:cBhvr>
                                            <p:cTn id="19" dur="500" fill="hold"/>
                                            <p:tgtEl>
                                              <p:spTgt spid="106"/>
                                            </p:tgtEl>
                                            <p:attrNameLst>
                                              <p:attrName>ppt_h</p:attrName>
                                            </p:attrNameLst>
                                          </p:cBhvr>
                                          <p:tavLst>
                                            <p:tav tm="0">
                                              <p:val>
                                                <p:fltVal val="0"/>
                                              </p:val>
                                            </p:tav>
                                            <p:tav tm="100000">
                                              <p:val>
                                                <p:strVal val="#ppt_h"/>
                                              </p:val>
                                            </p:tav>
                                          </p:tavLst>
                                        </p:anim>
                                        <p:animEffect transition="in" filter="fade">
                                          <p:cBhvr>
                                            <p:cTn id="20" dur="500"/>
                                            <p:tgtEl>
                                              <p:spTgt spid="106"/>
                                            </p:tgtEl>
                                          </p:cBhvr>
                                        </p:animEffect>
                                      </p:childTnLst>
                                    </p:cTn>
                                  </p:par>
                                  <p:par>
                                    <p:cTn id="21" presetID="64" presetClass="path" presetSubtype="0" fill="hold" nodeType="withEffect">
                                      <p:stCondLst>
                                        <p:cond delay="600"/>
                                      </p:stCondLst>
                                      <p:childTnLst>
                                        <p:animMotion origin="layout" path="M -3.33333E-6 -4.5679E-6 L -0.13889 -0.41882 " pathEditMode="relative" rAng="0" ptsTypes="AA">
                                          <p:cBhvr>
                                            <p:cTn id="22" dur="500" spd="-100000" fill="hold"/>
                                            <p:tgtEl>
                                              <p:spTgt spid="106"/>
                                            </p:tgtEl>
                                            <p:attrNameLst>
                                              <p:attrName>ppt_x</p:attrName>
                                              <p:attrName>ppt_y</p:attrName>
                                            </p:attrNameLst>
                                          </p:cBhvr>
                                          <p:rCtr x="-6944" y="-20957"/>
                                        </p:animMotion>
                                      </p:childTnLst>
                                    </p:cTn>
                                  </p:par>
                                  <p:par>
                                    <p:cTn id="23" presetID="1" presetClass="entr" presetSubtype="0" fill="hold" nodeType="withEffect">
                                      <p:stCondLst>
                                        <p:cond delay="200"/>
                                      </p:stCondLst>
                                      <p:childTnLst>
                                        <p:set>
                                          <p:cBhvr>
                                            <p:cTn id="24" dur="1" fill="hold">
                                              <p:stCondLst>
                                                <p:cond delay="0"/>
                                              </p:stCondLst>
                                            </p:cTn>
                                            <p:tgtEl>
                                              <p:spTgt spid="118"/>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18"/>
                                            </p:tgtEl>
                                            <p:attrNameLst>
                                              <p:attrName>style.visibility</p:attrName>
                                            </p:attrNameLst>
                                          </p:cBhvr>
                                          <p:to>
                                            <p:strVal val="visible"/>
                                          </p:to>
                                        </p:set>
                                        <p:anim calcmode="lin" valueType="num">
                                          <p:cBhvr>
                                            <p:cTn id="27" dur="500" fill="hold"/>
                                            <p:tgtEl>
                                              <p:spTgt spid="118"/>
                                            </p:tgtEl>
                                            <p:attrNameLst>
                                              <p:attrName>ppt_w</p:attrName>
                                            </p:attrNameLst>
                                          </p:cBhvr>
                                          <p:tavLst>
                                            <p:tav tm="0">
                                              <p:val>
                                                <p:fltVal val="0"/>
                                              </p:val>
                                            </p:tav>
                                            <p:tav tm="100000">
                                              <p:val>
                                                <p:strVal val="#ppt_w"/>
                                              </p:val>
                                            </p:tav>
                                          </p:tavLst>
                                        </p:anim>
                                        <p:anim calcmode="lin" valueType="num">
                                          <p:cBhvr>
                                            <p:cTn id="28" dur="500" fill="hold"/>
                                            <p:tgtEl>
                                              <p:spTgt spid="118"/>
                                            </p:tgtEl>
                                            <p:attrNameLst>
                                              <p:attrName>ppt_h</p:attrName>
                                            </p:attrNameLst>
                                          </p:cBhvr>
                                          <p:tavLst>
                                            <p:tav tm="0">
                                              <p:val>
                                                <p:fltVal val="0"/>
                                              </p:val>
                                            </p:tav>
                                            <p:tav tm="100000">
                                              <p:val>
                                                <p:strVal val="#ppt_h"/>
                                              </p:val>
                                            </p:tav>
                                          </p:tavLst>
                                        </p:anim>
                                        <p:animEffect transition="in" filter="fade">
                                          <p:cBhvr>
                                            <p:cTn id="29" dur="500"/>
                                            <p:tgtEl>
                                              <p:spTgt spid="118"/>
                                            </p:tgtEl>
                                          </p:cBhvr>
                                        </p:animEffect>
                                      </p:childTnLst>
                                    </p:cTn>
                                  </p:par>
                                  <p:par>
                                    <p:cTn id="30" presetID="64" presetClass="path" presetSubtype="0" fill="hold" nodeType="withEffect">
                                      <p:stCondLst>
                                        <p:cond delay="200"/>
                                      </p:stCondLst>
                                      <p:childTnLst>
                                        <p:animMotion origin="layout" path="M 2.77778E-6 -3.45679E-6 L -0.0125 -0.41666 " pathEditMode="relative" rAng="0" ptsTypes="AA">
                                          <p:cBhvr>
                                            <p:cTn id="31" dur="500" spd="-100000" fill="hold"/>
                                            <p:tgtEl>
                                              <p:spTgt spid="118"/>
                                            </p:tgtEl>
                                            <p:attrNameLst>
                                              <p:attrName>ppt_x</p:attrName>
                                              <p:attrName>ppt_y</p:attrName>
                                            </p:attrNameLst>
                                          </p:cBhvr>
                                          <p:rCtr x="-625" y="-20833"/>
                                        </p:animMotion>
                                      </p:childTnLst>
                                    </p:cTn>
                                  </p:par>
                                  <p:par>
                                    <p:cTn id="32" presetID="1" presetClass="entr" presetSubtype="0" fill="hold" grpId="0" nodeType="withEffect">
                                      <p:stCondLst>
                                        <p:cond delay="600"/>
                                      </p:stCondLst>
                                      <p:childTnLst>
                                        <p:set>
                                          <p:cBhvr>
                                            <p:cTn id="33" dur="1" fill="hold">
                                              <p:stCondLst>
                                                <p:cond delay="0"/>
                                              </p:stCondLst>
                                            </p:cTn>
                                            <p:tgtEl>
                                              <p:spTgt spid="134"/>
                                            </p:tgtEl>
                                            <p:attrNameLst>
                                              <p:attrName>style.visibility</p:attrName>
                                            </p:attrNameLst>
                                          </p:cBhvr>
                                          <p:to>
                                            <p:strVal val="visible"/>
                                          </p:to>
                                        </p:set>
                                      </p:childTnLst>
                                    </p:cTn>
                                  </p:par>
                                  <p:par>
                                    <p:cTn id="34" presetID="53" presetClass="entr" presetSubtype="16" fill="hold" grpId="1" nodeType="withEffect">
                                      <p:stCondLst>
                                        <p:cond delay="600"/>
                                      </p:stCondLst>
                                      <p:childTnLst>
                                        <p:set>
                                          <p:cBhvr>
                                            <p:cTn id="35" dur="1" fill="hold">
                                              <p:stCondLst>
                                                <p:cond delay="0"/>
                                              </p:stCondLst>
                                            </p:cTn>
                                            <p:tgtEl>
                                              <p:spTgt spid="134"/>
                                            </p:tgtEl>
                                            <p:attrNameLst>
                                              <p:attrName>style.visibility</p:attrName>
                                            </p:attrNameLst>
                                          </p:cBhvr>
                                          <p:to>
                                            <p:strVal val="visible"/>
                                          </p:to>
                                        </p:set>
                                        <p:anim calcmode="lin" valueType="num">
                                          <p:cBhvr>
                                            <p:cTn id="36" dur="500" fill="hold"/>
                                            <p:tgtEl>
                                              <p:spTgt spid="134"/>
                                            </p:tgtEl>
                                            <p:attrNameLst>
                                              <p:attrName>ppt_w</p:attrName>
                                            </p:attrNameLst>
                                          </p:cBhvr>
                                          <p:tavLst>
                                            <p:tav tm="0">
                                              <p:val>
                                                <p:fltVal val="0"/>
                                              </p:val>
                                            </p:tav>
                                            <p:tav tm="100000">
                                              <p:val>
                                                <p:strVal val="#ppt_w"/>
                                              </p:val>
                                            </p:tav>
                                          </p:tavLst>
                                        </p:anim>
                                        <p:anim calcmode="lin" valueType="num">
                                          <p:cBhvr>
                                            <p:cTn id="37" dur="500" fill="hold"/>
                                            <p:tgtEl>
                                              <p:spTgt spid="134"/>
                                            </p:tgtEl>
                                            <p:attrNameLst>
                                              <p:attrName>ppt_h</p:attrName>
                                            </p:attrNameLst>
                                          </p:cBhvr>
                                          <p:tavLst>
                                            <p:tav tm="0">
                                              <p:val>
                                                <p:fltVal val="0"/>
                                              </p:val>
                                            </p:tav>
                                            <p:tav tm="100000">
                                              <p:val>
                                                <p:strVal val="#ppt_h"/>
                                              </p:val>
                                            </p:tav>
                                          </p:tavLst>
                                        </p:anim>
                                        <p:animEffect transition="in" filter="fade">
                                          <p:cBhvr>
                                            <p:cTn id="38" dur="500"/>
                                            <p:tgtEl>
                                              <p:spTgt spid="134"/>
                                            </p:tgtEl>
                                          </p:cBhvr>
                                        </p:animEffect>
                                      </p:childTnLst>
                                    </p:cTn>
                                  </p:par>
                                  <p:par>
                                    <p:cTn id="39" presetID="64" presetClass="path" presetSubtype="0" fill="hold" grpId="2" nodeType="withEffect">
                                      <p:stCondLst>
                                        <p:cond delay="600"/>
                                      </p:stCondLst>
                                      <p:childTnLst>
                                        <p:animMotion origin="layout" path="M 1.38889E-6 4.5679E-6 L -0.10382 -0.27871 " pathEditMode="relative" rAng="0" ptsTypes="AA">
                                          <p:cBhvr>
                                            <p:cTn id="40" dur="500" spd="-100000" fill="hold"/>
                                            <p:tgtEl>
                                              <p:spTgt spid="134"/>
                                            </p:tgtEl>
                                            <p:attrNameLst>
                                              <p:attrName>ppt_x</p:attrName>
                                              <p:attrName>ppt_y</p:attrName>
                                            </p:attrNameLst>
                                          </p:cBhvr>
                                          <p:rCtr x="-5191" y="-13951"/>
                                        </p:animMotion>
                                      </p:childTnLst>
                                    </p:cTn>
                                  </p:par>
                                  <p:par>
                                    <p:cTn id="41" presetID="1" presetClass="entr" presetSubtype="0" fill="hold" nodeType="withEffect">
                                      <p:stCondLst>
                                        <p:cond delay="400"/>
                                      </p:stCondLst>
                                      <p:childTnLst>
                                        <p:set>
                                          <p:cBhvr>
                                            <p:cTn id="42" dur="1" fill="hold">
                                              <p:stCondLst>
                                                <p:cond delay="0"/>
                                              </p:stCondLst>
                                            </p:cTn>
                                            <p:tgtEl>
                                              <p:spTgt spid="135"/>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135"/>
                                            </p:tgtEl>
                                            <p:attrNameLst>
                                              <p:attrName>style.visibility</p:attrName>
                                            </p:attrNameLst>
                                          </p:cBhvr>
                                          <p:to>
                                            <p:strVal val="visible"/>
                                          </p:to>
                                        </p:set>
                                        <p:anim calcmode="lin" valueType="num">
                                          <p:cBhvr>
                                            <p:cTn id="45" dur="500" fill="hold"/>
                                            <p:tgtEl>
                                              <p:spTgt spid="135"/>
                                            </p:tgtEl>
                                            <p:attrNameLst>
                                              <p:attrName>ppt_w</p:attrName>
                                            </p:attrNameLst>
                                          </p:cBhvr>
                                          <p:tavLst>
                                            <p:tav tm="0">
                                              <p:val>
                                                <p:fltVal val="0"/>
                                              </p:val>
                                            </p:tav>
                                            <p:tav tm="100000">
                                              <p:val>
                                                <p:strVal val="#ppt_w"/>
                                              </p:val>
                                            </p:tav>
                                          </p:tavLst>
                                        </p:anim>
                                        <p:anim calcmode="lin" valueType="num">
                                          <p:cBhvr>
                                            <p:cTn id="46" dur="500" fill="hold"/>
                                            <p:tgtEl>
                                              <p:spTgt spid="135"/>
                                            </p:tgtEl>
                                            <p:attrNameLst>
                                              <p:attrName>ppt_h</p:attrName>
                                            </p:attrNameLst>
                                          </p:cBhvr>
                                          <p:tavLst>
                                            <p:tav tm="0">
                                              <p:val>
                                                <p:fltVal val="0"/>
                                              </p:val>
                                            </p:tav>
                                            <p:tav tm="100000">
                                              <p:val>
                                                <p:strVal val="#ppt_h"/>
                                              </p:val>
                                            </p:tav>
                                          </p:tavLst>
                                        </p:anim>
                                        <p:animEffect transition="in" filter="fade">
                                          <p:cBhvr>
                                            <p:cTn id="47" dur="500"/>
                                            <p:tgtEl>
                                              <p:spTgt spid="135"/>
                                            </p:tgtEl>
                                          </p:cBhvr>
                                        </p:animEffect>
                                      </p:childTnLst>
                                    </p:cTn>
                                  </p:par>
                                  <p:par>
                                    <p:cTn id="48" presetID="64" presetClass="path" presetSubtype="0" fill="hold" nodeType="withEffect">
                                      <p:stCondLst>
                                        <p:cond delay="400"/>
                                      </p:stCondLst>
                                      <p:childTnLst>
                                        <p:animMotion origin="layout" path="M 3.05556E-6 7.40741E-7 L -0.18993 -0.35895 " pathEditMode="relative" rAng="0" ptsTypes="AA">
                                          <p:cBhvr>
                                            <p:cTn id="49" dur="500" spd="-100000" fill="hold"/>
                                            <p:tgtEl>
                                              <p:spTgt spid="135"/>
                                            </p:tgtEl>
                                            <p:attrNameLst>
                                              <p:attrName>ppt_x</p:attrName>
                                              <p:attrName>ppt_y</p:attrName>
                                            </p:attrNameLst>
                                          </p:cBhvr>
                                          <p:rCtr x="-9497" y="-17963"/>
                                        </p:animMotion>
                                      </p:childTnLst>
                                    </p:cTn>
                                  </p:par>
                                  <p:par>
                                    <p:cTn id="50" presetID="1" presetClass="entr" presetSubtype="0" fill="hold" grpId="0" nodeType="withEffect">
                                      <p:stCondLst>
                                        <p:cond delay="200"/>
                                      </p:stCondLst>
                                      <p:childTnLst>
                                        <p:set>
                                          <p:cBhvr>
                                            <p:cTn id="51" dur="1" fill="hold">
                                              <p:stCondLst>
                                                <p:cond delay="0"/>
                                              </p:stCondLst>
                                            </p:cTn>
                                            <p:tgtEl>
                                              <p:spTgt spid="138"/>
                                            </p:tgtEl>
                                            <p:attrNameLst>
                                              <p:attrName>style.visibility</p:attrName>
                                            </p:attrNameLst>
                                          </p:cBhvr>
                                          <p:to>
                                            <p:strVal val="visible"/>
                                          </p:to>
                                        </p:set>
                                      </p:childTnLst>
                                    </p:cTn>
                                  </p:par>
                                  <p:par>
                                    <p:cTn id="52" presetID="53" presetClass="entr" presetSubtype="16" fill="hold" grpId="1" nodeType="withEffect">
                                      <p:stCondLst>
                                        <p:cond delay="200"/>
                                      </p:stCondLst>
                                      <p:childTnLst>
                                        <p:set>
                                          <p:cBhvr>
                                            <p:cTn id="53" dur="1" fill="hold">
                                              <p:stCondLst>
                                                <p:cond delay="0"/>
                                              </p:stCondLst>
                                            </p:cTn>
                                            <p:tgtEl>
                                              <p:spTgt spid="138"/>
                                            </p:tgtEl>
                                            <p:attrNameLst>
                                              <p:attrName>style.visibility</p:attrName>
                                            </p:attrNameLst>
                                          </p:cBhvr>
                                          <p:to>
                                            <p:strVal val="visible"/>
                                          </p:to>
                                        </p:set>
                                        <p:anim calcmode="lin" valueType="num">
                                          <p:cBhvr>
                                            <p:cTn id="54" dur="500" fill="hold"/>
                                            <p:tgtEl>
                                              <p:spTgt spid="138"/>
                                            </p:tgtEl>
                                            <p:attrNameLst>
                                              <p:attrName>ppt_w</p:attrName>
                                            </p:attrNameLst>
                                          </p:cBhvr>
                                          <p:tavLst>
                                            <p:tav tm="0">
                                              <p:val>
                                                <p:fltVal val="0"/>
                                              </p:val>
                                            </p:tav>
                                            <p:tav tm="100000">
                                              <p:val>
                                                <p:strVal val="#ppt_w"/>
                                              </p:val>
                                            </p:tav>
                                          </p:tavLst>
                                        </p:anim>
                                        <p:anim calcmode="lin" valueType="num">
                                          <p:cBhvr>
                                            <p:cTn id="55" dur="500" fill="hold"/>
                                            <p:tgtEl>
                                              <p:spTgt spid="138"/>
                                            </p:tgtEl>
                                            <p:attrNameLst>
                                              <p:attrName>ppt_h</p:attrName>
                                            </p:attrNameLst>
                                          </p:cBhvr>
                                          <p:tavLst>
                                            <p:tav tm="0">
                                              <p:val>
                                                <p:fltVal val="0"/>
                                              </p:val>
                                            </p:tav>
                                            <p:tav tm="100000">
                                              <p:val>
                                                <p:strVal val="#ppt_h"/>
                                              </p:val>
                                            </p:tav>
                                          </p:tavLst>
                                        </p:anim>
                                        <p:animEffect transition="in" filter="fade">
                                          <p:cBhvr>
                                            <p:cTn id="56" dur="500"/>
                                            <p:tgtEl>
                                              <p:spTgt spid="138"/>
                                            </p:tgtEl>
                                          </p:cBhvr>
                                        </p:animEffect>
                                      </p:childTnLst>
                                    </p:cTn>
                                  </p:par>
                                  <p:par>
                                    <p:cTn id="57" presetID="64" presetClass="path" presetSubtype="0" fill="hold" grpId="2" nodeType="withEffect">
                                      <p:stCondLst>
                                        <p:cond delay="200"/>
                                      </p:stCondLst>
                                      <p:childTnLst>
                                        <p:animMotion origin="layout" path="M 1.94444E-6 7.40741E-7 L 0.1526 -0.4034 " pathEditMode="relative" rAng="0" ptsTypes="AA">
                                          <p:cBhvr>
                                            <p:cTn id="58" dur="500" spd="-100000" fill="hold"/>
                                            <p:tgtEl>
                                              <p:spTgt spid="138"/>
                                            </p:tgtEl>
                                            <p:attrNameLst>
                                              <p:attrName>ppt_x</p:attrName>
                                              <p:attrName>ppt_y</p:attrName>
                                            </p:attrNameLst>
                                          </p:cBhvr>
                                          <p:rCtr x="7622" y="-20185"/>
                                        </p:animMotion>
                                      </p:childTnLst>
                                    </p:cTn>
                                  </p:par>
                                  <p:par>
                                    <p:cTn id="59" presetID="1" presetClass="entr" presetSubtype="0" fill="hold" nodeType="withEffect">
                                      <p:stCondLst>
                                        <p:cond delay="0"/>
                                      </p:stCondLst>
                                      <p:childTnLst>
                                        <p:set>
                                          <p:cBhvr>
                                            <p:cTn id="60" dur="1" fill="hold">
                                              <p:stCondLst>
                                                <p:cond delay="0"/>
                                              </p:stCondLst>
                                            </p:cTn>
                                            <p:tgtEl>
                                              <p:spTgt spid="139"/>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139"/>
                                            </p:tgtEl>
                                            <p:attrNameLst>
                                              <p:attrName>style.visibility</p:attrName>
                                            </p:attrNameLst>
                                          </p:cBhvr>
                                          <p:to>
                                            <p:strVal val="visible"/>
                                          </p:to>
                                        </p:set>
                                        <p:anim calcmode="lin" valueType="num">
                                          <p:cBhvr>
                                            <p:cTn id="63" dur="500" fill="hold"/>
                                            <p:tgtEl>
                                              <p:spTgt spid="139"/>
                                            </p:tgtEl>
                                            <p:attrNameLst>
                                              <p:attrName>ppt_w</p:attrName>
                                            </p:attrNameLst>
                                          </p:cBhvr>
                                          <p:tavLst>
                                            <p:tav tm="0">
                                              <p:val>
                                                <p:fltVal val="0"/>
                                              </p:val>
                                            </p:tav>
                                            <p:tav tm="100000">
                                              <p:val>
                                                <p:strVal val="#ppt_w"/>
                                              </p:val>
                                            </p:tav>
                                          </p:tavLst>
                                        </p:anim>
                                        <p:anim calcmode="lin" valueType="num">
                                          <p:cBhvr>
                                            <p:cTn id="64" dur="500" fill="hold"/>
                                            <p:tgtEl>
                                              <p:spTgt spid="139"/>
                                            </p:tgtEl>
                                            <p:attrNameLst>
                                              <p:attrName>ppt_h</p:attrName>
                                            </p:attrNameLst>
                                          </p:cBhvr>
                                          <p:tavLst>
                                            <p:tav tm="0">
                                              <p:val>
                                                <p:fltVal val="0"/>
                                              </p:val>
                                            </p:tav>
                                            <p:tav tm="100000">
                                              <p:val>
                                                <p:strVal val="#ppt_h"/>
                                              </p:val>
                                            </p:tav>
                                          </p:tavLst>
                                        </p:anim>
                                        <p:animEffect transition="in" filter="fade">
                                          <p:cBhvr>
                                            <p:cTn id="65" dur="500"/>
                                            <p:tgtEl>
                                              <p:spTgt spid="139"/>
                                            </p:tgtEl>
                                          </p:cBhvr>
                                        </p:animEffect>
                                      </p:childTnLst>
                                    </p:cTn>
                                  </p:par>
                                  <p:par>
                                    <p:cTn id="66" presetID="64" presetClass="path" presetSubtype="0" fill="hold" nodeType="withEffect">
                                      <p:stCondLst>
                                        <p:cond delay="0"/>
                                      </p:stCondLst>
                                      <p:childTnLst>
                                        <p:animMotion origin="layout" path="M 2.22222E-6 1.23457E-6 L -0.05122 -0.2787 " pathEditMode="relative" rAng="0" ptsTypes="AA">
                                          <p:cBhvr>
                                            <p:cTn id="67" dur="500" spd="-100000" fill="hold"/>
                                            <p:tgtEl>
                                              <p:spTgt spid="139"/>
                                            </p:tgtEl>
                                            <p:attrNameLst>
                                              <p:attrName>ppt_x</p:attrName>
                                              <p:attrName>ppt_y</p:attrName>
                                            </p:attrNameLst>
                                          </p:cBhvr>
                                          <p:rCtr x="-2569" y="-13951"/>
                                        </p:animMotion>
                                      </p:childTnLst>
                                    </p:cTn>
                                  </p:par>
                                  <p:par>
                                    <p:cTn id="68" presetID="1" presetClass="entr" presetSubtype="0" fill="hold" nodeType="withEffect">
                                      <p:stCondLst>
                                        <p:cond delay="400"/>
                                      </p:stCondLst>
                                      <p:childTnLst>
                                        <p:set>
                                          <p:cBhvr>
                                            <p:cTn id="69" dur="1" fill="hold">
                                              <p:stCondLst>
                                                <p:cond delay="0"/>
                                              </p:stCondLst>
                                            </p:cTn>
                                            <p:tgtEl>
                                              <p:spTgt spid="130"/>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130"/>
                                            </p:tgtEl>
                                            <p:attrNameLst>
                                              <p:attrName>style.visibility</p:attrName>
                                            </p:attrNameLst>
                                          </p:cBhvr>
                                          <p:to>
                                            <p:strVal val="visible"/>
                                          </p:to>
                                        </p:set>
                                        <p:anim calcmode="lin" valueType="num">
                                          <p:cBhvr>
                                            <p:cTn id="72" dur="500" fill="hold"/>
                                            <p:tgtEl>
                                              <p:spTgt spid="130"/>
                                            </p:tgtEl>
                                            <p:attrNameLst>
                                              <p:attrName>ppt_w</p:attrName>
                                            </p:attrNameLst>
                                          </p:cBhvr>
                                          <p:tavLst>
                                            <p:tav tm="0">
                                              <p:val>
                                                <p:fltVal val="0"/>
                                              </p:val>
                                            </p:tav>
                                            <p:tav tm="100000">
                                              <p:val>
                                                <p:strVal val="#ppt_w"/>
                                              </p:val>
                                            </p:tav>
                                          </p:tavLst>
                                        </p:anim>
                                        <p:anim calcmode="lin" valueType="num">
                                          <p:cBhvr>
                                            <p:cTn id="73" dur="500" fill="hold"/>
                                            <p:tgtEl>
                                              <p:spTgt spid="130"/>
                                            </p:tgtEl>
                                            <p:attrNameLst>
                                              <p:attrName>ppt_h</p:attrName>
                                            </p:attrNameLst>
                                          </p:cBhvr>
                                          <p:tavLst>
                                            <p:tav tm="0">
                                              <p:val>
                                                <p:fltVal val="0"/>
                                              </p:val>
                                            </p:tav>
                                            <p:tav tm="100000">
                                              <p:val>
                                                <p:strVal val="#ppt_h"/>
                                              </p:val>
                                            </p:tav>
                                          </p:tavLst>
                                        </p:anim>
                                        <p:animEffect transition="in" filter="fade">
                                          <p:cBhvr>
                                            <p:cTn id="74" dur="500"/>
                                            <p:tgtEl>
                                              <p:spTgt spid="130"/>
                                            </p:tgtEl>
                                          </p:cBhvr>
                                        </p:animEffect>
                                      </p:childTnLst>
                                    </p:cTn>
                                  </p:par>
                                  <p:par>
                                    <p:cTn id="75" presetID="64" presetClass="path" presetSubtype="0" fill="hold" nodeType="withEffect">
                                      <p:stCondLst>
                                        <p:cond delay="400"/>
                                      </p:stCondLst>
                                      <p:childTnLst>
                                        <p:animMotion origin="layout" path="M -1.38889E-6 3.82716E-6 L 0.13021 -0.1926 " pathEditMode="relative" rAng="0" ptsTypes="AA">
                                          <p:cBhvr>
                                            <p:cTn id="76" dur="500" spd="-100000" fill="hold"/>
                                            <p:tgtEl>
                                              <p:spTgt spid="130"/>
                                            </p:tgtEl>
                                            <p:attrNameLst>
                                              <p:attrName>ppt_x</p:attrName>
                                              <p:attrName>ppt_y</p:attrName>
                                            </p:attrNameLst>
                                          </p:cBhvr>
                                          <p:rCtr x="6510" y="-9630"/>
                                        </p:animMotion>
                                      </p:childTnLst>
                                    </p:cTn>
                                  </p:par>
                                  <p:par>
                                    <p:cTn id="77" presetID="1" presetClass="entr" presetSubtype="0" fill="hold" grpId="0" nodeType="withEffect">
                                      <p:stCondLst>
                                        <p:cond delay="200"/>
                                      </p:stCondLst>
                                      <p:childTnLst>
                                        <p:set>
                                          <p:cBhvr>
                                            <p:cTn id="78" dur="1" fill="hold">
                                              <p:stCondLst>
                                                <p:cond delay="0"/>
                                              </p:stCondLst>
                                            </p:cTn>
                                            <p:tgtEl>
                                              <p:spTgt spid="155"/>
                                            </p:tgtEl>
                                            <p:attrNameLst>
                                              <p:attrName>style.visibility</p:attrName>
                                            </p:attrNameLst>
                                          </p:cBhvr>
                                          <p:to>
                                            <p:strVal val="visible"/>
                                          </p:to>
                                        </p:set>
                                      </p:childTnLst>
                                    </p:cTn>
                                  </p:par>
                                  <p:par>
                                    <p:cTn id="79" presetID="53" presetClass="entr" presetSubtype="16" fill="hold" grpId="1" nodeType="withEffect">
                                      <p:stCondLst>
                                        <p:cond delay="200"/>
                                      </p:stCondLst>
                                      <p:childTnLst>
                                        <p:set>
                                          <p:cBhvr>
                                            <p:cTn id="80" dur="1" fill="hold">
                                              <p:stCondLst>
                                                <p:cond delay="0"/>
                                              </p:stCondLst>
                                            </p:cTn>
                                            <p:tgtEl>
                                              <p:spTgt spid="155"/>
                                            </p:tgtEl>
                                            <p:attrNameLst>
                                              <p:attrName>style.visibility</p:attrName>
                                            </p:attrNameLst>
                                          </p:cBhvr>
                                          <p:to>
                                            <p:strVal val="visible"/>
                                          </p:to>
                                        </p:set>
                                        <p:anim calcmode="lin" valueType="num">
                                          <p:cBhvr>
                                            <p:cTn id="81" dur="500" fill="hold"/>
                                            <p:tgtEl>
                                              <p:spTgt spid="155"/>
                                            </p:tgtEl>
                                            <p:attrNameLst>
                                              <p:attrName>ppt_w</p:attrName>
                                            </p:attrNameLst>
                                          </p:cBhvr>
                                          <p:tavLst>
                                            <p:tav tm="0">
                                              <p:val>
                                                <p:fltVal val="0"/>
                                              </p:val>
                                            </p:tav>
                                            <p:tav tm="100000">
                                              <p:val>
                                                <p:strVal val="#ppt_w"/>
                                              </p:val>
                                            </p:tav>
                                          </p:tavLst>
                                        </p:anim>
                                        <p:anim calcmode="lin" valueType="num">
                                          <p:cBhvr>
                                            <p:cTn id="82" dur="500" fill="hold"/>
                                            <p:tgtEl>
                                              <p:spTgt spid="155"/>
                                            </p:tgtEl>
                                            <p:attrNameLst>
                                              <p:attrName>ppt_h</p:attrName>
                                            </p:attrNameLst>
                                          </p:cBhvr>
                                          <p:tavLst>
                                            <p:tav tm="0">
                                              <p:val>
                                                <p:fltVal val="0"/>
                                              </p:val>
                                            </p:tav>
                                            <p:tav tm="100000">
                                              <p:val>
                                                <p:strVal val="#ppt_h"/>
                                              </p:val>
                                            </p:tav>
                                          </p:tavLst>
                                        </p:anim>
                                        <p:animEffect transition="in" filter="fade">
                                          <p:cBhvr>
                                            <p:cTn id="83" dur="500"/>
                                            <p:tgtEl>
                                              <p:spTgt spid="155"/>
                                            </p:tgtEl>
                                          </p:cBhvr>
                                        </p:animEffect>
                                      </p:childTnLst>
                                    </p:cTn>
                                  </p:par>
                                  <p:par>
                                    <p:cTn id="84" presetID="1" presetClass="entr" presetSubtype="0" fill="hold" nodeType="withEffect">
                                      <p:stCondLst>
                                        <p:cond delay="200"/>
                                      </p:stCondLst>
                                      <p:childTnLst>
                                        <p:set>
                                          <p:cBhvr>
                                            <p:cTn id="85" dur="1" fill="hold">
                                              <p:stCondLst>
                                                <p:cond delay="0"/>
                                              </p:stCondLst>
                                            </p:cTn>
                                            <p:tgtEl>
                                              <p:spTgt spid="149"/>
                                            </p:tgtEl>
                                            <p:attrNameLst>
                                              <p:attrName>style.visibility</p:attrName>
                                            </p:attrNameLst>
                                          </p:cBhvr>
                                          <p:to>
                                            <p:strVal val="visible"/>
                                          </p:to>
                                        </p:set>
                                      </p:childTnLst>
                                    </p:cTn>
                                  </p:par>
                                  <p:par>
                                    <p:cTn id="86" presetID="53" presetClass="entr" presetSubtype="16" fill="hold" nodeType="withEffect">
                                      <p:stCondLst>
                                        <p:cond delay="200"/>
                                      </p:stCondLst>
                                      <p:childTnLst>
                                        <p:set>
                                          <p:cBhvr>
                                            <p:cTn id="87" dur="1" fill="hold">
                                              <p:stCondLst>
                                                <p:cond delay="0"/>
                                              </p:stCondLst>
                                            </p:cTn>
                                            <p:tgtEl>
                                              <p:spTgt spid="149"/>
                                            </p:tgtEl>
                                            <p:attrNameLst>
                                              <p:attrName>style.visibility</p:attrName>
                                            </p:attrNameLst>
                                          </p:cBhvr>
                                          <p:to>
                                            <p:strVal val="visible"/>
                                          </p:to>
                                        </p:set>
                                        <p:anim calcmode="lin" valueType="num">
                                          <p:cBhvr>
                                            <p:cTn id="88" dur="500" fill="hold"/>
                                            <p:tgtEl>
                                              <p:spTgt spid="149"/>
                                            </p:tgtEl>
                                            <p:attrNameLst>
                                              <p:attrName>ppt_w</p:attrName>
                                            </p:attrNameLst>
                                          </p:cBhvr>
                                          <p:tavLst>
                                            <p:tav tm="0">
                                              <p:val>
                                                <p:fltVal val="0"/>
                                              </p:val>
                                            </p:tav>
                                            <p:tav tm="100000">
                                              <p:val>
                                                <p:strVal val="#ppt_w"/>
                                              </p:val>
                                            </p:tav>
                                          </p:tavLst>
                                        </p:anim>
                                        <p:anim calcmode="lin" valueType="num">
                                          <p:cBhvr>
                                            <p:cTn id="89" dur="500" fill="hold"/>
                                            <p:tgtEl>
                                              <p:spTgt spid="149"/>
                                            </p:tgtEl>
                                            <p:attrNameLst>
                                              <p:attrName>ppt_h</p:attrName>
                                            </p:attrNameLst>
                                          </p:cBhvr>
                                          <p:tavLst>
                                            <p:tav tm="0">
                                              <p:val>
                                                <p:fltVal val="0"/>
                                              </p:val>
                                            </p:tav>
                                            <p:tav tm="100000">
                                              <p:val>
                                                <p:strVal val="#ppt_h"/>
                                              </p:val>
                                            </p:tav>
                                          </p:tavLst>
                                        </p:anim>
                                        <p:animEffect transition="in" filter="fade">
                                          <p:cBhvr>
                                            <p:cTn id="90" dur="500"/>
                                            <p:tgtEl>
                                              <p:spTgt spid="149"/>
                                            </p:tgtEl>
                                          </p:cBhvr>
                                        </p:animEffect>
                                      </p:childTnLst>
                                    </p:cTn>
                                  </p:par>
                                  <p:par>
                                    <p:cTn id="91" presetID="42" presetClass="path" presetSubtype="0" fill="hold" nodeType="withEffect">
                                      <p:stCondLst>
                                        <p:cond delay="200"/>
                                      </p:stCondLst>
                                      <p:childTnLst>
                                        <p:animMotion origin="layout" path="M 5.55556E-7 -4.5679E-6 L 0.14375 0.17223 " pathEditMode="relative" rAng="0" ptsTypes="AA">
                                          <p:cBhvr>
                                            <p:cTn id="92" dur="500" spd="-100000" fill="hold"/>
                                            <p:tgtEl>
                                              <p:spTgt spid="149"/>
                                            </p:tgtEl>
                                            <p:attrNameLst>
                                              <p:attrName>ppt_x</p:attrName>
                                              <p:attrName>ppt_y</p:attrName>
                                            </p:attrNameLst>
                                          </p:cBhvr>
                                          <p:rCtr x="7187" y="8611"/>
                                        </p:animMotion>
                                      </p:childTnLst>
                                    </p:cTn>
                                  </p:par>
                                  <p:par>
                                    <p:cTn id="93" presetID="1" presetClass="entr" presetSubtype="0" fill="hold" nodeType="withEffect">
                                      <p:stCondLst>
                                        <p:cond delay="600"/>
                                      </p:stCondLst>
                                      <p:childTnLst>
                                        <p:set>
                                          <p:cBhvr>
                                            <p:cTn id="94" dur="1" fill="hold">
                                              <p:stCondLst>
                                                <p:cond delay="0"/>
                                              </p:stCondLst>
                                            </p:cTn>
                                            <p:tgtEl>
                                              <p:spTgt spid="145"/>
                                            </p:tgtEl>
                                            <p:attrNameLst>
                                              <p:attrName>style.visibility</p:attrName>
                                            </p:attrNameLst>
                                          </p:cBhvr>
                                          <p:to>
                                            <p:strVal val="visible"/>
                                          </p:to>
                                        </p:set>
                                      </p:childTnLst>
                                    </p:cTn>
                                  </p:par>
                                  <p:par>
                                    <p:cTn id="95" presetID="53" presetClass="entr" presetSubtype="16" fill="hold" nodeType="withEffect">
                                      <p:stCondLst>
                                        <p:cond delay="600"/>
                                      </p:stCondLst>
                                      <p:childTnLst>
                                        <p:set>
                                          <p:cBhvr>
                                            <p:cTn id="96" dur="1" fill="hold">
                                              <p:stCondLst>
                                                <p:cond delay="0"/>
                                              </p:stCondLst>
                                            </p:cTn>
                                            <p:tgtEl>
                                              <p:spTgt spid="145"/>
                                            </p:tgtEl>
                                            <p:attrNameLst>
                                              <p:attrName>style.visibility</p:attrName>
                                            </p:attrNameLst>
                                          </p:cBhvr>
                                          <p:to>
                                            <p:strVal val="visible"/>
                                          </p:to>
                                        </p:set>
                                        <p:anim calcmode="lin" valueType="num">
                                          <p:cBhvr>
                                            <p:cTn id="97" dur="500" fill="hold"/>
                                            <p:tgtEl>
                                              <p:spTgt spid="145"/>
                                            </p:tgtEl>
                                            <p:attrNameLst>
                                              <p:attrName>ppt_w</p:attrName>
                                            </p:attrNameLst>
                                          </p:cBhvr>
                                          <p:tavLst>
                                            <p:tav tm="0">
                                              <p:val>
                                                <p:fltVal val="0"/>
                                              </p:val>
                                            </p:tav>
                                            <p:tav tm="100000">
                                              <p:val>
                                                <p:strVal val="#ppt_w"/>
                                              </p:val>
                                            </p:tav>
                                          </p:tavLst>
                                        </p:anim>
                                        <p:anim calcmode="lin" valueType="num">
                                          <p:cBhvr>
                                            <p:cTn id="98" dur="500" fill="hold"/>
                                            <p:tgtEl>
                                              <p:spTgt spid="145"/>
                                            </p:tgtEl>
                                            <p:attrNameLst>
                                              <p:attrName>ppt_h</p:attrName>
                                            </p:attrNameLst>
                                          </p:cBhvr>
                                          <p:tavLst>
                                            <p:tav tm="0">
                                              <p:val>
                                                <p:fltVal val="0"/>
                                              </p:val>
                                            </p:tav>
                                            <p:tav tm="100000">
                                              <p:val>
                                                <p:strVal val="#ppt_h"/>
                                              </p:val>
                                            </p:tav>
                                          </p:tavLst>
                                        </p:anim>
                                        <p:animEffect transition="in" filter="fade">
                                          <p:cBhvr>
                                            <p:cTn id="99" dur="500"/>
                                            <p:tgtEl>
                                              <p:spTgt spid="145"/>
                                            </p:tgtEl>
                                          </p:cBhvr>
                                        </p:animEffect>
                                      </p:childTnLst>
                                    </p:cTn>
                                  </p:par>
                                  <p:par>
                                    <p:cTn id="100" presetID="42" presetClass="path" presetSubtype="0" fill="hold" nodeType="withEffect">
                                      <p:stCondLst>
                                        <p:cond delay="600"/>
                                      </p:stCondLst>
                                      <p:childTnLst>
                                        <p:animMotion origin="layout" path="M -2.77778E-7 3.20988E-6 L 0.13507 0.28333 " pathEditMode="relative" rAng="0" ptsTypes="AA">
                                          <p:cBhvr>
                                            <p:cTn id="101" dur="500" spd="-100000" fill="hold"/>
                                            <p:tgtEl>
                                              <p:spTgt spid="145"/>
                                            </p:tgtEl>
                                            <p:attrNameLst>
                                              <p:attrName>ppt_x</p:attrName>
                                              <p:attrName>ppt_y</p:attrName>
                                            </p:attrNameLst>
                                          </p:cBhvr>
                                          <p:rCtr x="6753" y="14167"/>
                                        </p:animMotion>
                                      </p:childTnLst>
                                    </p:cTn>
                                  </p:par>
                                  <p:par>
                                    <p:cTn id="102" presetID="1" presetClass="entr" presetSubtype="0" fill="hold" grpId="0" nodeType="withEffect">
                                      <p:stCondLst>
                                        <p:cond delay="400"/>
                                      </p:stCondLst>
                                      <p:childTnLst>
                                        <p:set>
                                          <p:cBhvr>
                                            <p:cTn id="103" dur="1" fill="hold">
                                              <p:stCondLst>
                                                <p:cond delay="0"/>
                                              </p:stCondLst>
                                            </p:cTn>
                                            <p:tgtEl>
                                              <p:spTgt spid="105"/>
                                            </p:tgtEl>
                                            <p:attrNameLst>
                                              <p:attrName>style.visibility</p:attrName>
                                            </p:attrNameLst>
                                          </p:cBhvr>
                                          <p:to>
                                            <p:strVal val="visible"/>
                                          </p:to>
                                        </p:set>
                                      </p:childTnLst>
                                    </p:cTn>
                                  </p:par>
                                  <p:par>
                                    <p:cTn id="104" presetID="53" presetClass="entr" presetSubtype="16" fill="hold" grpId="1" nodeType="withEffect">
                                      <p:stCondLst>
                                        <p:cond delay="400"/>
                                      </p:stCondLst>
                                      <p:childTnLst>
                                        <p:set>
                                          <p:cBhvr>
                                            <p:cTn id="105" dur="1" fill="hold">
                                              <p:stCondLst>
                                                <p:cond delay="0"/>
                                              </p:stCondLst>
                                            </p:cTn>
                                            <p:tgtEl>
                                              <p:spTgt spid="105"/>
                                            </p:tgtEl>
                                            <p:attrNameLst>
                                              <p:attrName>style.visibility</p:attrName>
                                            </p:attrNameLst>
                                          </p:cBhvr>
                                          <p:to>
                                            <p:strVal val="visible"/>
                                          </p:to>
                                        </p:set>
                                        <p:anim calcmode="lin" valueType="num">
                                          <p:cBhvr>
                                            <p:cTn id="106" dur="500" fill="hold"/>
                                            <p:tgtEl>
                                              <p:spTgt spid="105"/>
                                            </p:tgtEl>
                                            <p:attrNameLst>
                                              <p:attrName>ppt_w</p:attrName>
                                            </p:attrNameLst>
                                          </p:cBhvr>
                                          <p:tavLst>
                                            <p:tav tm="0">
                                              <p:val>
                                                <p:fltVal val="0"/>
                                              </p:val>
                                            </p:tav>
                                            <p:tav tm="100000">
                                              <p:val>
                                                <p:strVal val="#ppt_w"/>
                                              </p:val>
                                            </p:tav>
                                          </p:tavLst>
                                        </p:anim>
                                        <p:anim calcmode="lin" valueType="num">
                                          <p:cBhvr>
                                            <p:cTn id="107" dur="500" fill="hold"/>
                                            <p:tgtEl>
                                              <p:spTgt spid="105"/>
                                            </p:tgtEl>
                                            <p:attrNameLst>
                                              <p:attrName>ppt_h</p:attrName>
                                            </p:attrNameLst>
                                          </p:cBhvr>
                                          <p:tavLst>
                                            <p:tav tm="0">
                                              <p:val>
                                                <p:fltVal val="0"/>
                                              </p:val>
                                            </p:tav>
                                            <p:tav tm="100000">
                                              <p:val>
                                                <p:strVal val="#ppt_h"/>
                                              </p:val>
                                            </p:tav>
                                          </p:tavLst>
                                        </p:anim>
                                        <p:animEffect transition="in" filter="fade">
                                          <p:cBhvr>
                                            <p:cTn id="108" dur="500"/>
                                            <p:tgtEl>
                                              <p:spTgt spid="105"/>
                                            </p:tgtEl>
                                          </p:cBhvr>
                                        </p:animEffect>
                                      </p:childTnLst>
                                    </p:cTn>
                                  </p:par>
                                  <p:par>
                                    <p:cTn id="109" presetID="42" presetClass="path" presetSubtype="0" fill="hold" grpId="2" nodeType="withEffect">
                                      <p:stCondLst>
                                        <p:cond delay="400"/>
                                      </p:stCondLst>
                                      <p:childTnLst>
                                        <p:animMotion origin="layout" path="M -3.33333E-6 1.23457E-6 L 0.0625 0.20555 " pathEditMode="relative" rAng="0" ptsTypes="AA">
                                          <p:cBhvr>
                                            <p:cTn id="110" dur="500" spd="-100000" fill="hold"/>
                                            <p:tgtEl>
                                              <p:spTgt spid="105"/>
                                            </p:tgtEl>
                                            <p:attrNameLst>
                                              <p:attrName>ppt_x</p:attrName>
                                              <p:attrName>ppt_y</p:attrName>
                                            </p:attrNameLst>
                                          </p:cBhvr>
                                          <p:rCtr x="3125" y="10278"/>
                                        </p:animMotion>
                                      </p:childTnLst>
                                    </p:cTn>
                                  </p:par>
                                  <p:par>
                                    <p:cTn id="111" presetID="1" presetClass="entr" presetSubtype="0" fill="hold" grpId="0" nodeType="withEffect">
                                      <p:stCondLst>
                                        <p:cond delay="200"/>
                                      </p:stCondLst>
                                      <p:childTnLst>
                                        <p:set>
                                          <p:cBhvr>
                                            <p:cTn id="112" dur="1" fill="hold">
                                              <p:stCondLst>
                                                <p:cond delay="0"/>
                                              </p:stCondLst>
                                            </p:cTn>
                                            <p:tgtEl>
                                              <p:spTgt spid="148"/>
                                            </p:tgtEl>
                                            <p:attrNameLst>
                                              <p:attrName>style.visibility</p:attrName>
                                            </p:attrNameLst>
                                          </p:cBhvr>
                                          <p:to>
                                            <p:strVal val="visible"/>
                                          </p:to>
                                        </p:set>
                                      </p:childTnLst>
                                    </p:cTn>
                                  </p:par>
                                  <p:par>
                                    <p:cTn id="113" presetID="53" presetClass="entr" presetSubtype="16" fill="hold" grpId="1" nodeType="withEffect">
                                      <p:stCondLst>
                                        <p:cond delay="200"/>
                                      </p:stCondLst>
                                      <p:childTnLst>
                                        <p:set>
                                          <p:cBhvr>
                                            <p:cTn id="114" dur="1" fill="hold">
                                              <p:stCondLst>
                                                <p:cond delay="0"/>
                                              </p:stCondLst>
                                            </p:cTn>
                                            <p:tgtEl>
                                              <p:spTgt spid="148"/>
                                            </p:tgtEl>
                                            <p:attrNameLst>
                                              <p:attrName>style.visibility</p:attrName>
                                            </p:attrNameLst>
                                          </p:cBhvr>
                                          <p:to>
                                            <p:strVal val="visible"/>
                                          </p:to>
                                        </p:set>
                                        <p:anim calcmode="lin" valueType="num">
                                          <p:cBhvr>
                                            <p:cTn id="115" dur="500" fill="hold"/>
                                            <p:tgtEl>
                                              <p:spTgt spid="148"/>
                                            </p:tgtEl>
                                            <p:attrNameLst>
                                              <p:attrName>ppt_w</p:attrName>
                                            </p:attrNameLst>
                                          </p:cBhvr>
                                          <p:tavLst>
                                            <p:tav tm="0">
                                              <p:val>
                                                <p:fltVal val="0"/>
                                              </p:val>
                                            </p:tav>
                                            <p:tav tm="100000">
                                              <p:val>
                                                <p:strVal val="#ppt_w"/>
                                              </p:val>
                                            </p:tav>
                                          </p:tavLst>
                                        </p:anim>
                                        <p:anim calcmode="lin" valueType="num">
                                          <p:cBhvr>
                                            <p:cTn id="116" dur="500" fill="hold"/>
                                            <p:tgtEl>
                                              <p:spTgt spid="148"/>
                                            </p:tgtEl>
                                            <p:attrNameLst>
                                              <p:attrName>ppt_h</p:attrName>
                                            </p:attrNameLst>
                                          </p:cBhvr>
                                          <p:tavLst>
                                            <p:tav tm="0">
                                              <p:val>
                                                <p:fltVal val="0"/>
                                              </p:val>
                                            </p:tav>
                                            <p:tav tm="100000">
                                              <p:val>
                                                <p:strVal val="#ppt_h"/>
                                              </p:val>
                                            </p:tav>
                                          </p:tavLst>
                                        </p:anim>
                                        <p:animEffect transition="in" filter="fade">
                                          <p:cBhvr>
                                            <p:cTn id="117" dur="500"/>
                                            <p:tgtEl>
                                              <p:spTgt spid="148"/>
                                            </p:tgtEl>
                                          </p:cBhvr>
                                        </p:animEffect>
                                      </p:childTnLst>
                                    </p:cTn>
                                  </p:par>
                                  <p:par>
                                    <p:cTn id="118" presetID="42" presetClass="path" presetSubtype="0" fill="hold" grpId="2" nodeType="withEffect">
                                      <p:stCondLst>
                                        <p:cond delay="200"/>
                                      </p:stCondLst>
                                      <p:childTnLst>
                                        <p:animMotion origin="layout" path="M 5.55556E-7 -1.97531E-6 L -0.01372 0.35 " pathEditMode="relative" rAng="0" ptsTypes="AA">
                                          <p:cBhvr>
                                            <p:cTn id="119" dur="500" spd="-100000" fill="hold"/>
                                            <p:tgtEl>
                                              <p:spTgt spid="148"/>
                                            </p:tgtEl>
                                            <p:attrNameLst>
                                              <p:attrName>ppt_x</p:attrName>
                                              <p:attrName>ppt_y</p:attrName>
                                            </p:attrNameLst>
                                          </p:cBhvr>
                                          <p:rCtr x="-694" y="17500"/>
                                        </p:animMotion>
                                      </p:childTnLst>
                                    </p:cTn>
                                  </p:par>
                                  <p:par>
                                    <p:cTn id="120" presetID="35" presetClass="path" presetSubtype="0" fill="hold" grpId="2" nodeType="withEffect">
                                      <p:stCondLst>
                                        <p:cond delay="200"/>
                                      </p:stCondLst>
                                      <p:childTnLst>
                                        <p:animMotion origin="layout" path="M 2.5E-6 -3.58025E-6 L 0.16875 -0.04074 " pathEditMode="relative" rAng="0" ptsTypes="AA">
                                          <p:cBhvr>
                                            <p:cTn id="121" dur="500" spd="-100000" fill="hold"/>
                                            <p:tgtEl>
                                              <p:spTgt spid="155"/>
                                            </p:tgtEl>
                                            <p:attrNameLst>
                                              <p:attrName>ppt_x</p:attrName>
                                              <p:attrName>ppt_y</p:attrName>
                                            </p:attrNameLst>
                                          </p:cBhvr>
                                          <p:rCtr x="8438" y="-2037"/>
                                        </p:animMotion>
                                      </p:childTnLst>
                                    </p:cTn>
                                  </p:par>
                                  <p:par>
                                    <p:cTn id="122" presetID="1" presetClass="entr" presetSubtype="0" fill="hold" nodeType="withEffect">
                                      <p:stCondLst>
                                        <p:cond delay="600"/>
                                      </p:stCondLst>
                                      <p:childTnLst>
                                        <p:set>
                                          <p:cBhvr>
                                            <p:cTn id="123" dur="1" fill="hold">
                                              <p:stCondLst>
                                                <p:cond delay="0"/>
                                              </p:stCondLst>
                                            </p:cTn>
                                            <p:tgtEl>
                                              <p:spTgt spid="142"/>
                                            </p:tgtEl>
                                            <p:attrNameLst>
                                              <p:attrName>style.visibility</p:attrName>
                                            </p:attrNameLst>
                                          </p:cBhvr>
                                          <p:to>
                                            <p:strVal val="visible"/>
                                          </p:to>
                                        </p:set>
                                      </p:childTnLst>
                                    </p:cTn>
                                  </p:par>
                                  <p:par>
                                    <p:cTn id="124" presetID="53" presetClass="entr" presetSubtype="16" fill="hold" nodeType="withEffect">
                                      <p:stCondLst>
                                        <p:cond delay="600"/>
                                      </p:stCondLst>
                                      <p:childTnLst>
                                        <p:set>
                                          <p:cBhvr>
                                            <p:cTn id="125" dur="1" fill="hold">
                                              <p:stCondLst>
                                                <p:cond delay="0"/>
                                              </p:stCondLst>
                                            </p:cTn>
                                            <p:tgtEl>
                                              <p:spTgt spid="142"/>
                                            </p:tgtEl>
                                            <p:attrNameLst>
                                              <p:attrName>style.visibility</p:attrName>
                                            </p:attrNameLst>
                                          </p:cBhvr>
                                          <p:to>
                                            <p:strVal val="visible"/>
                                          </p:to>
                                        </p:set>
                                        <p:anim calcmode="lin" valueType="num">
                                          <p:cBhvr>
                                            <p:cTn id="126" dur="500" fill="hold"/>
                                            <p:tgtEl>
                                              <p:spTgt spid="142"/>
                                            </p:tgtEl>
                                            <p:attrNameLst>
                                              <p:attrName>ppt_w</p:attrName>
                                            </p:attrNameLst>
                                          </p:cBhvr>
                                          <p:tavLst>
                                            <p:tav tm="0">
                                              <p:val>
                                                <p:fltVal val="0"/>
                                              </p:val>
                                            </p:tav>
                                            <p:tav tm="100000">
                                              <p:val>
                                                <p:strVal val="#ppt_w"/>
                                              </p:val>
                                            </p:tav>
                                          </p:tavLst>
                                        </p:anim>
                                        <p:anim calcmode="lin" valueType="num">
                                          <p:cBhvr>
                                            <p:cTn id="127" dur="500" fill="hold"/>
                                            <p:tgtEl>
                                              <p:spTgt spid="142"/>
                                            </p:tgtEl>
                                            <p:attrNameLst>
                                              <p:attrName>ppt_h</p:attrName>
                                            </p:attrNameLst>
                                          </p:cBhvr>
                                          <p:tavLst>
                                            <p:tav tm="0">
                                              <p:val>
                                                <p:fltVal val="0"/>
                                              </p:val>
                                            </p:tav>
                                            <p:tav tm="100000">
                                              <p:val>
                                                <p:strVal val="#ppt_h"/>
                                              </p:val>
                                            </p:tav>
                                          </p:tavLst>
                                        </p:anim>
                                        <p:animEffect transition="in" filter="fade">
                                          <p:cBhvr>
                                            <p:cTn id="128" dur="500"/>
                                            <p:tgtEl>
                                              <p:spTgt spid="142"/>
                                            </p:tgtEl>
                                          </p:cBhvr>
                                        </p:animEffect>
                                      </p:childTnLst>
                                    </p:cTn>
                                  </p:par>
                                  <p:par>
                                    <p:cTn id="129" presetID="42" presetClass="path" presetSubtype="0" fill="hold" nodeType="withEffect">
                                      <p:stCondLst>
                                        <p:cond delay="600"/>
                                      </p:stCondLst>
                                      <p:childTnLst>
                                        <p:animMotion origin="layout" path="M -2.22222E-6 4.93827E-6 L -0.04757 0.38549 " pathEditMode="relative" rAng="0" ptsTypes="AA">
                                          <p:cBhvr>
                                            <p:cTn id="130" dur="500" spd="-100000" fill="hold"/>
                                            <p:tgtEl>
                                              <p:spTgt spid="142"/>
                                            </p:tgtEl>
                                            <p:attrNameLst>
                                              <p:attrName>ppt_x</p:attrName>
                                              <p:attrName>ppt_y</p:attrName>
                                            </p:attrNameLst>
                                          </p:cBhvr>
                                          <p:rCtr x="-2378" y="19259"/>
                                        </p:animMotion>
                                      </p:childTnLst>
                                    </p:cTn>
                                  </p:par>
                                  <p:par>
                                    <p:cTn id="131" presetID="1" presetClass="entr" presetSubtype="0" fill="hold" nodeType="withEffect">
                                      <p:stCondLst>
                                        <p:cond delay="0"/>
                                      </p:stCondLst>
                                      <p:childTnLst>
                                        <p:set>
                                          <p:cBhvr>
                                            <p:cTn id="132" dur="1" fill="hold">
                                              <p:stCondLst>
                                                <p:cond delay="0"/>
                                              </p:stCondLst>
                                            </p:cTn>
                                            <p:tgtEl>
                                              <p:spTgt spid="109"/>
                                            </p:tgtEl>
                                            <p:attrNameLst>
                                              <p:attrName>style.visibility</p:attrName>
                                            </p:attrNameLst>
                                          </p:cBhvr>
                                          <p:to>
                                            <p:strVal val="visible"/>
                                          </p:to>
                                        </p:set>
                                      </p:childTnLst>
                                    </p:cTn>
                                  </p:par>
                                  <p:par>
                                    <p:cTn id="133" presetID="42" presetClass="path" presetSubtype="0" fill="hold" nodeType="withEffect">
                                      <p:stCondLst>
                                        <p:cond delay="0"/>
                                      </p:stCondLst>
                                      <p:childTnLst>
                                        <p:animMotion origin="layout" path="M 4.16667E-6 -3.20988E-6 L -0.0875 0.25895 " pathEditMode="relative" rAng="0" ptsTypes="AA">
                                          <p:cBhvr>
                                            <p:cTn id="134" dur="500" spd="-100000" fill="hold"/>
                                            <p:tgtEl>
                                              <p:spTgt spid="109"/>
                                            </p:tgtEl>
                                            <p:attrNameLst>
                                              <p:attrName>ppt_x</p:attrName>
                                              <p:attrName>ppt_y</p:attrName>
                                            </p:attrNameLst>
                                          </p:cBhvr>
                                          <p:rCtr x="-4375" y="12932"/>
                                        </p:animMotion>
                                      </p:childTnLst>
                                    </p:cTn>
                                  </p:par>
                                  <p:par>
                                    <p:cTn id="135" presetID="53" presetClass="entr" presetSubtype="16" fill="hold" nodeType="withEffect">
                                      <p:stCondLst>
                                        <p:cond delay="0"/>
                                      </p:stCondLst>
                                      <p:childTnLst>
                                        <p:set>
                                          <p:cBhvr>
                                            <p:cTn id="136" dur="1" fill="hold">
                                              <p:stCondLst>
                                                <p:cond delay="0"/>
                                              </p:stCondLst>
                                            </p:cTn>
                                            <p:tgtEl>
                                              <p:spTgt spid="109"/>
                                            </p:tgtEl>
                                            <p:attrNameLst>
                                              <p:attrName>style.visibility</p:attrName>
                                            </p:attrNameLst>
                                          </p:cBhvr>
                                          <p:to>
                                            <p:strVal val="visible"/>
                                          </p:to>
                                        </p:set>
                                        <p:anim calcmode="lin" valueType="num">
                                          <p:cBhvr>
                                            <p:cTn id="137" dur="500" fill="hold"/>
                                            <p:tgtEl>
                                              <p:spTgt spid="109"/>
                                            </p:tgtEl>
                                            <p:attrNameLst>
                                              <p:attrName>ppt_w</p:attrName>
                                            </p:attrNameLst>
                                          </p:cBhvr>
                                          <p:tavLst>
                                            <p:tav tm="0">
                                              <p:val>
                                                <p:fltVal val="0"/>
                                              </p:val>
                                            </p:tav>
                                            <p:tav tm="100000">
                                              <p:val>
                                                <p:strVal val="#ppt_w"/>
                                              </p:val>
                                            </p:tav>
                                          </p:tavLst>
                                        </p:anim>
                                        <p:anim calcmode="lin" valueType="num">
                                          <p:cBhvr>
                                            <p:cTn id="138" dur="500" fill="hold"/>
                                            <p:tgtEl>
                                              <p:spTgt spid="109"/>
                                            </p:tgtEl>
                                            <p:attrNameLst>
                                              <p:attrName>ppt_h</p:attrName>
                                            </p:attrNameLst>
                                          </p:cBhvr>
                                          <p:tavLst>
                                            <p:tav tm="0">
                                              <p:val>
                                                <p:fltVal val="0"/>
                                              </p:val>
                                            </p:tav>
                                            <p:tav tm="100000">
                                              <p:val>
                                                <p:strVal val="#ppt_h"/>
                                              </p:val>
                                            </p:tav>
                                          </p:tavLst>
                                        </p:anim>
                                        <p:animEffect transition="in" filter="fade">
                                          <p:cBhvr>
                                            <p:cTn id="139" dur="500"/>
                                            <p:tgtEl>
                                              <p:spTgt spid="109"/>
                                            </p:tgtEl>
                                          </p:cBhvr>
                                        </p:animEffect>
                                      </p:childTnLst>
                                    </p:cTn>
                                  </p:par>
                                  <p:par>
                                    <p:cTn id="140" presetID="1" presetClass="entr" presetSubtype="0" fill="hold" nodeType="withEffect">
                                      <p:stCondLst>
                                        <p:cond delay="400"/>
                                      </p:stCondLst>
                                      <p:childTnLst>
                                        <p:set>
                                          <p:cBhvr>
                                            <p:cTn id="141" dur="1" fill="hold">
                                              <p:stCondLst>
                                                <p:cond delay="0"/>
                                              </p:stCondLst>
                                            </p:cTn>
                                            <p:tgtEl>
                                              <p:spTgt spid="152"/>
                                            </p:tgtEl>
                                            <p:attrNameLst>
                                              <p:attrName>style.visibility</p:attrName>
                                            </p:attrNameLst>
                                          </p:cBhvr>
                                          <p:to>
                                            <p:strVal val="visible"/>
                                          </p:to>
                                        </p:set>
                                      </p:childTnLst>
                                    </p:cTn>
                                  </p:par>
                                  <p:par>
                                    <p:cTn id="142" presetID="53" presetClass="entr" presetSubtype="16" fill="hold" nodeType="withEffect">
                                      <p:stCondLst>
                                        <p:cond delay="400"/>
                                      </p:stCondLst>
                                      <p:childTnLst>
                                        <p:set>
                                          <p:cBhvr>
                                            <p:cTn id="143" dur="1" fill="hold">
                                              <p:stCondLst>
                                                <p:cond delay="0"/>
                                              </p:stCondLst>
                                            </p:cTn>
                                            <p:tgtEl>
                                              <p:spTgt spid="152"/>
                                            </p:tgtEl>
                                            <p:attrNameLst>
                                              <p:attrName>style.visibility</p:attrName>
                                            </p:attrNameLst>
                                          </p:cBhvr>
                                          <p:to>
                                            <p:strVal val="visible"/>
                                          </p:to>
                                        </p:set>
                                        <p:anim calcmode="lin" valueType="num">
                                          <p:cBhvr>
                                            <p:cTn id="144" dur="500" fill="hold"/>
                                            <p:tgtEl>
                                              <p:spTgt spid="152"/>
                                            </p:tgtEl>
                                            <p:attrNameLst>
                                              <p:attrName>ppt_w</p:attrName>
                                            </p:attrNameLst>
                                          </p:cBhvr>
                                          <p:tavLst>
                                            <p:tav tm="0">
                                              <p:val>
                                                <p:fltVal val="0"/>
                                              </p:val>
                                            </p:tav>
                                            <p:tav tm="100000">
                                              <p:val>
                                                <p:strVal val="#ppt_w"/>
                                              </p:val>
                                            </p:tav>
                                          </p:tavLst>
                                        </p:anim>
                                        <p:anim calcmode="lin" valueType="num">
                                          <p:cBhvr>
                                            <p:cTn id="145" dur="500" fill="hold"/>
                                            <p:tgtEl>
                                              <p:spTgt spid="152"/>
                                            </p:tgtEl>
                                            <p:attrNameLst>
                                              <p:attrName>ppt_h</p:attrName>
                                            </p:attrNameLst>
                                          </p:cBhvr>
                                          <p:tavLst>
                                            <p:tav tm="0">
                                              <p:val>
                                                <p:fltVal val="0"/>
                                              </p:val>
                                            </p:tav>
                                            <p:tav tm="100000">
                                              <p:val>
                                                <p:strVal val="#ppt_h"/>
                                              </p:val>
                                            </p:tav>
                                          </p:tavLst>
                                        </p:anim>
                                        <p:animEffect transition="in" filter="fade">
                                          <p:cBhvr>
                                            <p:cTn id="146" dur="500"/>
                                            <p:tgtEl>
                                              <p:spTgt spid="152"/>
                                            </p:tgtEl>
                                          </p:cBhvr>
                                        </p:animEffect>
                                      </p:childTnLst>
                                    </p:cTn>
                                  </p:par>
                                  <p:par>
                                    <p:cTn id="147" presetID="42" presetClass="path" presetSubtype="0" fill="hold" nodeType="withEffect">
                                      <p:stCondLst>
                                        <p:cond delay="400"/>
                                      </p:stCondLst>
                                      <p:childTnLst>
                                        <p:animMotion origin="layout" path="M -4.44444E-6 -4.69136E-6 L -0.18368 0.37439 " pathEditMode="relative" rAng="0" ptsTypes="AA">
                                          <p:cBhvr>
                                            <p:cTn id="148" dur="500" spd="-100000" fill="hold"/>
                                            <p:tgtEl>
                                              <p:spTgt spid="152"/>
                                            </p:tgtEl>
                                            <p:attrNameLst>
                                              <p:attrName>ppt_x</p:attrName>
                                              <p:attrName>ppt_y</p:attrName>
                                            </p:attrNameLst>
                                          </p:cBhvr>
                                          <p:rCtr x="-9184" y="18704"/>
                                        </p:animMotion>
                                      </p:childTnLst>
                                    </p:cTn>
                                  </p:par>
                                  <p:par>
                                    <p:cTn id="149" presetID="1" presetClass="entr" presetSubtype="0" fill="hold" grpId="0" nodeType="withEffect">
                                      <p:stCondLst>
                                        <p:cond delay="600"/>
                                      </p:stCondLst>
                                      <p:childTnLst>
                                        <p:set>
                                          <p:cBhvr>
                                            <p:cTn id="150" dur="1" fill="hold">
                                              <p:stCondLst>
                                                <p:cond delay="0"/>
                                              </p:stCondLst>
                                            </p:cTn>
                                            <p:tgtEl>
                                              <p:spTgt spid="133"/>
                                            </p:tgtEl>
                                            <p:attrNameLst>
                                              <p:attrName>style.visibility</p:attrName>
                                            </p:attrNameLst>
                                          </p:cBhvr>
                                          <p:to>
                                            <p:strVal val="visible"/>
                                          </p:to>
                                        </p:set>
                                      </p:childTnLst>
                                    </p:cTn>
                                  </p:par>
                                  <p:par>
                                    <p:cTn id="151" presetID="53" presetClass="entr" presetSubtype="16" fill="hold" grpId="1" nodeType="withEffect">
                                      <p:stCondLst>
                                        <p:cond delay="600"/>
                                      </p:stCondLst>
                                      <p:childTnLst>
                                        <p:set>
                                          <p:cBhvr>
                                            <p:cTn id="152" dur="1" fill="hold">
                                              <p:stCondLst>
                                                <p:cond delay="0"/>
                                              </p:stCondLst>
                                            </p:cTn>
                                            <p:tgtEl>
                                              <p:spTgt spid="133"/>
                                            </p:tgtEl>
                                            <p:attrNameLst>
                                              <p:attrName>style.visibility</p:attrName>
                                            </p:attrNameLst>
                                          </p:cBhvr>
                                          <p:to>
                                            <p:strVal val="visible"/>
                                          </p:to>
                                        </p:set>
                                        <p:anim calcmode="lin" valueType="num">
                                          <p:cBhvr>
                                            <p:cTn id="153" dur="500" fill="hold"/>
                                            <p:tgtEl>
                                              <p:spTgt spid="133"/>
                                            </p:tgtEl>
                                            <p:attrNameLst>
                                              <p:attrName>ppt_w</p:attrName>
                                            </p:attrNameLst>
                                          </p:cBhvr>
                                          <p:tavLst>
                                            <p:tav tm="0">
                                              <p:val>
                                                <p:fltVal val="0"/>
                                              </p:val>
                                            </p:tav>
                                            <p:tav tm="100000">
                                              <p:val>
                                                <p:strVal val="#ppt_w"/>
                                              </p:val>
                                            </p:tav>
                                          </p:tavLst>
                                        </p:anim>
                                        <p:anim calcmode="lin" valueType="num">
                                          <p:cBhvr>
                                            <p:cTn id="154" dur="500" fill="hold"/>
                                            <p:tgtEl>
                                              <p:spTgt spid="133"/>
                                            </p:tgtEl>
                                            <p:attrNameLst>
                                              <p:attrName>ppt_h</p:attrName>
                                            </p:attrNameLst>
                                          </p:cBhvr>
                                          <p:tavLst>
                                            <p:tav tm="0">
                                              <p:val>
                                                <p:fltVal val="0"/>
                                              </p:val>
                                            </p:tav>
                                            <p:tav tm="100000">
                                              <p:val>
                                                <p:strVal val="#ppt_h"/>
                                              </p:val>
                                            </p:tav>
                                          </p:tavLst>
                                        </p:anim>
                                        <p:animEffect transition="in" filter="fade">
                                          <p:cBhvr>
                                            <p:cTn id="155" dur="500"/>
                                            <p:tgtEl>
                                              <p:spTgt spid="133"/>
                                            </p:tgtEl>
                                          </p:cBhvr>
                                        </p:animEffect>
                                      </p:childTnLst>
                                    </p:cTn>
                                  </p:par>
                                  <p:par>
                                    <p:cTn id="156" presetID="42" presetClass="path" presetSubtype="0" fill="hold" grpId="2" nodeType="withEffect">
                                      <p:stCondLst>
                                        <p:cond delay="600"/>
                                      </p:stCondLst>
                                      <p:childTnLst>
                                        <p:animMotion origin="layout" path="M 8.33333E-7 -2.59259E-6 L -0.19879 0.28334 " pathEditMode="relative" rAng="0" ptsTypes="AA">
                                          <p:cBhvr>
                                            <p:cTn id="157" dur="500" spd="-100000" fill="hold"/>
                                            <p:tgtEl>
                                              <p:spTgt spid="133"/>
                                            </p:tgtEl>
                                            <p:attrNameLst>
                                              <p:attrName>ppt_x</p:attrName>
                                              <p:attrName>ppt_y</p:attrName>
                                            </p:attrNameLst>
                                          </p:cBhvr>
                                          <p:rCtr x="-9948" y="14167"/>
                                        </p:animMotion>
                                      </p:childTnLst>
                                    </p:cTn>
                                  </p:par>
                                </p:childTnLst>
                              </p:cTn>
                            </p:par>
                            <p:par>
                              <p:cTn id="158" fill="hold">
                                <p:stCondLst>
                                  <p:cond delay="1100"/>
                                </p:stCondLst>
                                <p:childTnLst>
                                  <p:par>
                                    <p:cTn id="159" presetID="53" presetClass="entr" presetSubtype="16" fill="hold" grpId="0" nodeType="afterEffect">
                                      <p:stCondLst>
                                        <p:cond delay="0"/>
                                      </p:stCondLst>
                                      <p:childTnLst>
                                        <p:set>
                                          <p:cBhvr>
                                            <p:cTn id="160" dur="1" fill="hold">
                                              <p:stCondLst>
                                                <p:cond delay="0"/>
                                              </p:stCondLst>
                                            </p:cTn>
                                            <p:tgtEl>
                                              <p:spTgt spid="85"/>
                                            </p:tgtEl>
                                            <p:attrNameLst>
                                              <p:attrName>style.visibility</p:attrName>
                                            </p:attrNameLst>
                                          </p:cBhvr>
                                          <p:to>
                                            <p:strVal val="visible"/>
                                          </p:to>
                                        </p:set>
                                        <p:anim calcmode="lin" valueType="num">
                                          <p:cBhvr>
                                            <p:cTn id="161" dur="500" fill="hold"/>
                                            <p:tgtEl>
                                              <p:spTgt spid="85"/>
                                            </p:tgtEl>
                                            <p:attrNameLst>
                                              <p:attrName>ppt_w</p:attrName>
                                            </p:attrNameLst>
                                          </p:cBhvr>
                                          <p:tavLst>
                                            <p:tav tm="0">
                                              <p:val>
                                                <p:fltVal val="0"/>
                                              </p:val>
                                            </p:tav>
                                            <p:tav tm="100000">
                                              <p:val>
                                                <p:strVal val="#ppt_w"/>
                                              </p:val>
                                            </p:tav>
                                          </p:tavLst>
                                        </p:anim>
                                        <p:anim calcmode="lin" valueType="num">
                                          <p:cBhvr>
                                            <p:cTn id="162" dur="500" fill="hold"/>
                                            <p:tgtEl>
                                              <p:spTgt spid="85"/>
                                            </p:tgtEl>
                                            <p:attrNameLst>
                                              <p:attrName>ppt_h</p:attrName>
                                            </p:attrNameLst>
                                          </p:cBhvr>
                                          <p:tavLst>
                                            <p:tav tm="0">
                                              <p:val>
                                                <p:fltVal val="0"/>
                                              </p:val>
                                            </p:tav>
                                            <p:tav tm="100000">
                                              <p:val>
                                                <p:strVal val="#ppt_h"/>
                                              </p:val>
                                            </p:tav>
                                          </p:tavLst>
                                        </p:anim>
                                        <p:animEffect transition="in" filter="fade">
                                          <p:cBhvr>
                                            <p:cTn id="163" dur="500"/>
                                            <p:tgtEl>
                                              <p:spTgt spid="85"/>
                                            </p:tgtEl>
                                          </p:cBhvr>
                                        </p:animEffect>
                                      </p:childTnLst>
                                    </p:cTn>
                                  </p:par>
                                  <p:par>
                                    <p:cTn id="164" presetID="53" presetClass="entr" presetSubtype="16" fill="hold" grpId="0" nodeType="withEffect">
                                      <p:stCondLst>
                                        <p:cond delay="400"/>
                                      </p:stCondLst>
                                      <p:childTnLst>
                                        <p:set>
                                          <p:cBhvr>
                                            <p:cTn id="165" dur="1" fill="hold">
                                              <p:stCondLst>
                                                <p:cond delay="0"/>
                                              </p:stCondLst>
                                            </p:cTn>
                                            <p:tgtEl>
                                              <p:spTgt spid="86"/>
                                            </p:tgtEl>
                                            <p:attrNameLst>
                                              <p:attrName>style.visibility</p:attrName>
                                            </p:attrNameLst>
                                          </p:cBhvr>
                                          <p:to>
                                            <p:strVal val="visible"/>
                                          </p:to>
                                        </p:set>
                                        <p:anim calcmode="lin" valueType="num">
                                          <p:cBhvr>
                                            <p:cTn id="166" dur="500" fill="hold"/>
                                            <p:tgtEl>
                                              <p:spTgt spid="86"/>
                                            </p:tgtEl>
                                            <p:attrNameLst>
                                              <p:attrName>ppt_w</p:attrName>
                                            </p:attrNameLst>
                                          </p:cBhvr>
                                          <p:tavLst>
                                            <p:tav tm="0">
                                              <p:val>
                                                <p:fltVal val="0"/>
                                              </p:val>
                                            </p:tav>
                                            <p:tav tm="100000">
                                              <p:val>
                                                <p:strVal val="#ppt_w"/>
                                              </p:val>
                                            </p:tav>
                                          </p:tavLst>
                                        </p:anim>
                                        <p:anim calcmode="lin" valueType="num">
                                          <p:cBhvr>
                                            <p:cTn id="167" dur="500" fill="hold"/>
                                            <p:tgtEl>
                                              <p:spTgt spid="86"/>
                                            </p:tgtEl>
                                            <p:attrNameLst>
                                              <p:attrName>ppt_h</p:attrName>
                                            </p:attrNameLst>
                                          </p:cBhvr>
                                          <p:tavLst>
                                            <p:tav tm="0">
                                              <p:val>
                                                <p:fltVal val="0"/>
                                              </p:val>
                                            </p:tav>
                                            <p:tav tm="100000">
                                              <p:val>
                                                <p:strVal val="#ppt_h"/>
                                              </p:val>
                                            </p:tav>
                                          </p:tavLst>
                                        </p:anim>
                                        <p:animEffect transition="in" filter="fade">
                                          <p:cBhvr>
                                            <p:cTn id="168" dur="500"/>
                                            <p:tgtEl>
                                              <p:spTgt spid="86"/>
                                            </p:tgtEl>
                                          </p:cBhvr>
                                        </p:animEffect>
                                      </p:childTnLst>
                                    </p:cTn>
                                  </p:par>
                                  <p:par>
                                    <p:cTn id="169" presetID="53" presetClass="entr" presetSubtype="16" fill="hold" nodeType="withEffect">
                                      <p:stCondLst>
                                        <p:cond delay="400"/>
                                      </p:stCondLst>
                                      <p:childTnLst>
                                        <p:set>
                                          <p:cBhvr>
                                            <p:cTn id="170" dur="1" fill="hold">
                                              <p:stCondLst>
                                                <p:cond delay="0"/>
                                              </p:stCondLst>
                                            </p:cTn>
                                            <p:tgtEl>
                                              <p:spTgt spid="87"/>
                                            </p:tgtEl>
                                            <p:attrNameLst>
                                              <p:attrName>style.visibility</p:attrName>
                                            </p:attrNameLst>
                                          </p:cBhvr>
                                          <p:to>
                                            <p:strVal val="visible"/>
                                          </p:to>
                                        </p:set>
                                        <p:anim calcmode="lin" valueType="num">
                                          <p:cBhvr>
                                            <p:cTn id="171" dur="500" fill="hold"/>
                                            <p:tgtEl>
                                              <p:spTgt spid="87"/>
                                            </p:tgtEl>
                                            <p:attrNameLst>
                                              <p:attrName>ppt_w</p:attrName>
                                            </p:attrNameLst>
                                          </p:cBhvr>
                                          <p:tavLst>
                                            <p:tav tm="0">
                                              <p:val>
                                                <p:fltVal val="0"/>
                                              </p:val>
                                            </p:tav>
                                            <p:tav tm="100000">
                                              <p:val>
                                                <p:strVal val="#ppt_w"/>
                                              </p:val>
                                            </p:tav>
                                          </p:tavLst>
                                        </p:anim>
                                        <p:anim calcmode="lin" valueType="num">
                                          <p:cBhvr>
                                            <p:cTn id="172" dur="500" fill="hold"/>
                                            <p:tgtEl>
                                              <p:spTgt spid="87"/>
                                            </p:tgtEl>
                                            <p:attrNameLst>
                                              <p:attrName>ppt_h</p:attrName>
                                            </p:attrNameLst>
                                          </p:cBhvr>
                                          <p:tavLst>
                                            <p:tav tm="0">
                                              <p:val>
                                                <p:fltVal val="0"/>
                                              </p:val>
                                            </p:tav>
                                            <p:tav tm="100000">
                                              <p:val>
                                                <p:strVal val="#ppt_h"/>
                                              </p:val>
                                            </p:tav>
                                          </p:tavLst>
                                        </p:anim>
                                        <p:animEffect transition="in" filter="fade">
                                          <p:cBhvr>
                                            <p:cTn id="173" dur="500"/>
                                            <p:tgtEl>
                                              <p:spTgt spid="87"/>
                                            </p:tgtEl>
                                          </p:cBhvr>
                                        </p:animEffect>
                                      </p:childTnLst>
                                    </p:cTn>
                                  </p:par>
                                  <p:par>
                                    <p:cTn id="174" presetID="53" presetClass="entr" presetSubtype="16" fill="hold" nodeType="withEffect">
                                      <p:stCondLst>
                                        <p:cond delay="200"/>
                                      </p:stCondLst>
                                      <p:childTnLst>
                                        <p:set>
                                          <p:cBhvr>
                                            <p:cTn id="175" dur="1" fill="hold">
                                              <p:stCondLst>
                                                <p:cond delay="0"/>
                                              </p:stCondLst>
                                            </p:cTn>
                                            <p:tgtEl>
                                              <p:spTgt spid="90"/>
                                            </p:tgtEl>
                                            <p:attrNameLst>
                                              <p:attrName>style.visibility</p:attrName>
                                            </p:attrNameLst>
                                          </p:cBhvr>
                                          <p:to>
                                            <p:strVal val="visible"/>
                                          </p:to>
                                        </p:set>
                                        <p:anim calcmode="lin" valueType="num">
                                          <p:cBhvr>
                                            <p:cTn id="176" dur="500" fill="hold"/>
                                            <p:tgtEl>
                                              <p:spTgt spid="90"/>
                                            </p:tgtEl>
                                            <p:attrNameLst>
                                              <p:attrName>ppt_w</p:attrName>
                                            </p:attrNameLst>
                                          </p:cBhvr>
                                          <p:tavLst>
                                            <p:tav tm="0">
                                              <p:val>
                                                <p:fltVal val="0"/>
                                              </p:val>
                                            </p:tav>
                                            <p:tav tm="100000">
                                              <p:val>
                                                <p:strVal val="#ppt_w"/>
                                              </p:val>
                                            </p:tav>
                                          </p:tavLst>
                                        </p:anim>
                                        <p:anim calcmode="lin" valueType="num">
                                          <p:cBhvr>
                                            <p:cTn id="177" dur="500" fill="hold"/>
                                            <p:tgtEl>
                                              <p:spTgt spid="90"/>
                                            </p:tgtEl>
                                            <p:attrNameLst>
                                              <p:attrName>ppt_h</p:attrName>
                                            </p:attrNameLst>
                                          </p:cBhvr>
                                          <p:tavLst>
                                            <p:tav tm="0">
                                              <p:val>
                                                <p:fltVal val="0"/>
                                              </p:val>
                                            </p:tav>
                                            <p:tav tm="100000">
                                              <p:val>
                                                <p:strVal val="#ppt_h"/>
                                              </p:val>
                                            </p:tav>
                                          </p:tavLst>
                                        </p:anim>
                                        <p:animEffect transition="in" filter="fade">
                                          <p:cBhvr>
                                            <p:cTn id="178" dur="500"/>
                                            <p:tgtEl>
                                              <p:spTgt spid="90"/>
                                            </p:tgtEl>
                                          </p:cBhvr>
                                        </p:animEffect>
                                      </p:childTnLst>
                                    </p:cTn>
                                  </p:par>
                                  <p:par>
                                    <p:cTn id="179" presetID="53" presetClass="entr" presetSubtype="16" fill="hold" nodeType="withEffect">
                                      <p:stCondLst>
                                        <p:cond delay="400"/>
                                      </p:stCondLst>
                                      <p:childTnLst>
                                        <p:set>
                                          <p:cBhvr>
                                            <p:cTn id="180" dur="1" fill="hold">
                                              <p:stCondLst>
                                                <p:cond delay="0"/>
                                              </p:stCondLst>
                                            </p:cTn>
                                            <p:tgtEl>
                                              <p:spTgt spid="93"/>
                                            </p:tgtEl>
                                            <p:attrNameLst>
                                              <p:attrName>style.visibility</p:attrName>
                                            </p:attrNameLst>
                                          </p:cBhvr>
                                          <p:to>
                                            <p:strVal val="visible"/>
                                          </p:to>
                                        </p:set>
                                        <p:anim calcmode="lin" valueType="num">
                                          <p:cBhvr>
                                            <p:cTn id="181" dur="500" fill="hold"/>
                                            <p:tgtEl>
                                              <p:spTgt spid="93"/>
                                            </p:tgtEl>
                                            <p:attrNameLst>
                                              <p:attrName>ppt_w</p:attrName>
                                            </p:attrNameLst>
                                          </p:cBhvr>
                                          <p:tavLst>
                                            <p:tav tm="0">
                                              <p:val>
                                                <p:fltVal val="0"/>
                                              </p:val>
                                            </p:tav>
                                            <p:tav tm="100000">
                                              <p:val>
                                                <p:strVal val="#ppt_w"/>
                                              </p:val>
                                            </p:tav>
                                          </p:tavLst>
                                        </p:anim>
                                        <p:anim calcmode="lin" valueType="num">
                                          <p:cBhvr>
                                            <p:cTn id="182" dur="500" fill="hold"/>
                                            <p:tgtEl>
                                              <p:spTgt spid="93"/>
                                            </p:tgtEl>
                                            <p:attrNameLst>
                                              <p:attrName>ppt_h</p:attrName>
                                            </p:attrNameLst>
                                          </p:cBhvr>
                                          <p:tavLst>
                                            <p:tav tm="0">
                                              <p:val>
                                                <p:fltVal val="0"/>
                                              </p:val>
                                            </p:tav>
                                            <p:tav tm="100000">
                                              <p:val>
                                                <p:strVal val="#ppt_h"/>
                                              </p:val>
                                            </p:tav>
                                          </p:tavLst>
                                        </p:anim>
                                        <p:animEffect transition="in" filter="fade">
                                          <p:cBhvr>
                                            <p:cTn id="183" dur="500"/>
                                            <p:tgtEl>
                                              <p:spTgt spid="93"/>
                                            </p:tgtEl>
                                          </p:cBhvr>
                                        </p:animEffect>
                                      </p:childTnLst>
                                    </p:cTn>
                                  </p:par>
                                  <p:par>
                                    <p:cTn id="184" presetID="53" presetClass="entr" presetSubtype="16" fill="hold" grpId="0" nodeType="withEffect">
                                      <p:stCondLst>
                                        <p:cond delay="200"/>
                                      </p:stCondLst>
                                      <p:childTnLst>
                                        <p:set>
                                          <p:cBhvr>
                                            <p:cTn id="185" dur="1" fill="hold">
                                              <p:stCondLst>
                                                <p:cond delay="0"/>
                                              </p:stCondLst>
                                            </p:cTn>
                                            <p:tgtEl>
                                              <p:spTgt spid="96"/>
                                            </p:tgtEl>
                                            <p:attrNameLst>
                                              <p:attrName>style.visibility</p:attrName>
                                            </p:attrNameLst>
                                          </p:cBhvr>
                                          <p:to>
                                            <p:strVal val="visible"/>
                                          </p:to>
                                        </p:set>
                                        <p:anim calcmode="lin" valueType="num">
                                          <p:cBhvr>
                                            <p:cTn id="186" dur="500" fill="hold"/>
                                            <p:tgtEl>
                                              <p:spTgt spid="96"/>
                                            </p:tgtEl>
                                            <p:attrNameLst>
                                              <p:attrName>ppt_w</p:attrName>
                                            </p:attrNameLst>
                                          </p:cBhvr>
                                          <p:tavLst>
                                            <p:tav tm="0">
                                              <p:val>
                                                <p:fltVal val="0"/>
                                              </p:val>
                                            </p:tav>
                                            <p:tav tm="100000">
                                              <p:val>
                                                <p:strVal val="#ppt_w"/>
                                              </p:val>
                                            </p:tav>
                                          </p:tavLst>
                                        </p:anim>
                                        <p:anim calcmode="lin" valueType="num">
                                          <p:cBhvr>
                                            <p:cTn id="187" dur="500" fill="hold"/>
                                            <p:tgtEl>
                                              <p:spTgt spid="96"/>
                                            </p:tgtEl>
                                            <p:attrNameLst>
                                              <p:attrName>ppt_h</p:attrName>
                                            </p:attrNameLst>
                                          </p:cBhvr>
                                          <p:tavLst>
                                            <p:tav tm="0">
                                              <p:val>
                                                <p:fltVal val="0"/>
                                              </p:val>
                                            </p:tav>
                                            <p:tav tm="100000">
                                              <p:val>
                                                <p:strVal val="#ppt_h"/>
                                              </p:val>
                                            </p:tav>
                                          </p:tavLst>
                                        </p:anim>
                                        <p:animEffect transition="in" filter="fade">
                                          <p:cBhvr>
                                            <p:cTn id="188" dur="500"/>
                                            <p:tgtEl>
                                              <p:spTgt spid="96"/>
                                            </p:tgtEl>
                                          </p:cBhvr>
                                        </p:animEffect>
                                      </p:childTnLst>
                                    </p:cTn>
                                  </p:par>
                                </p:childTnLst>
                              </p:cTn>
                            </p:par>
                            <p:par>
                              <p:cTn id="189" fill="hold">
                                <p:stCondLst>
                                  <p:cond delay="2000"/>
                                </p:stCondLst>
                                <p:childTnLst>
                                  <p:par>
                                    <p:cTn id="190" presetID="2" presetClass="entr" presetSubtype="9" accel="52000" fill="hold" nodeType="afterEffect" p14:presetBounceEnd="48000">
                                      <p:stCondLst>
                                        <p:cond delay="0"/>
                                      </p:stCondLst>
                                      <p:childTnLst>
                                        <p:set>
                                          <p:cBhvr>
                                            <p:cTn id="191" dur="1" fill="hold">
                                              <p:stCondLst>
                                                <p:cond delay="0"/>
                                              </p:stCondLst>
                                            </p:cTn>
                                            <p:tgtEl>
                                              <p:spTgt spid="163"/>
                                            </p:tgtEl>
                                            <p:attrNameLst>
                                              <p:attrName>style.visibility</p:attrName>
                                            </p:attrNameLst>
                                          </p:cBhvr>
                                          <p:to>
                                            <p:strVal val="visible"/>
                                          </p:to>
                                        </p:set>
                                        <p:anim calcmode="lin" valueType="num" p14:bounceEnd="48000">
                                          <p:cBhvr additive="base">
                                            <p:cTn id="192" dur="2000" fill="hold"/>
                                            <p:tgtEl>
                                              <p:spTgt spid="163"/>
                                            </p:tgtEl>
                                            <p:attrNameLst>
                                              <p:attrName>ppt_x</p:attrName>
                                            </p:attrNameLst>
                                          </p:cBhvr>
                                          <p:tavLst>
                                            <p:tav tm="0">
                                              <p:val>
                                                <p:strVal val="0-#ppt_w/2"/>
                                              </p:val>
                                            </p:tav>
                                            <p:tav tm="100000">
                                              <p:val>
                                                <p:strVal val="#ppt_x"/>
                                              </p:val>
                                            </p:tav>
                                          </p:tavLst>
                                        </p:anim>
                                        <p:anim calcmode="lin" valueType="num" p14:bounceEnd="48000">
                                          <p:cBhvr additive="base">
                                            <p:cTn id="193" dur="2000" fill="hold"/>
                                            <p:tgtEl>
                                              <p:spTgt spid="163"/>
                                            </p:tgtEl>
                                            <p:attrNameLst>
                                              <p:attrName>ppt_y</p:attrName>
                                            </p:attrNameLst>
                                          </p:cBhvr>
                                          <p:tavLst>
                                            <p:tav tm="0">
                                              <p:val>
                                                <p:strVal val="0-#ppt_h/2"/>
                                              </p:val>
                                            </p:tav>
                                            <p:tav tm="100000">
                                              <p:val>
                                                <p:strVal val="#ppt_y"/>
                                              </p:val>
                                            </p:tav>
                                          </p:tavLst>
                                        </p:anim>
                                      </p:childTnLst>
                                    </p:cTn>
                                  </p:par>
                                  <p:par>
                                    <p:cTn id="194" presetID="2" presetClass="entr" presetSubtype="12" accel="52000" fill="hold" nodeType="withEffect" p14:presetBounceEnd="48000">
                                      <p:stCondLst>
                                        <p:cond delay="0"/>
                                      </p:stCondLst>
                                      <p:childTnLst>
                                        <p:set>
                                          <p:cBhvr>
                                            <p:cTn id="195" dur="1" fill="hold">
                                              <p:stCondLst>
                                                <p:cond delay="0"/>
                                              </p:stCondLst>
                                            </p:cTn>
                                            <p:tgtEl>
                                              <p:spTgt spid="103"/>
                                            </p:tgtEl>
                                            <p:attrNameLst>
                                              <p:attrName>style.visibility</p:attrName>
                                            </p:attrNameLst>
                                          </p:cBhvr>
                                          <p:to>
                                            <p:strVal val="visible"/>
                                          </p:to>
                                        </p:set>
                                        <p:anim calcmode="lin" valueType="num" p14:bounceEnd="48000">
                                          <p:cBhvr additive="base">
                                            <p:cTn id="196" dur="2000" fill="hold"/>
                                            <p:tgtEl>
                                              <p:spTgt spid="103"/>
                                            </p:tgtEl>
                                            <p:attrNameLst>
                                              <p:attrName>ppt_x</p:attrName>
                                            </p:attrNameLst>
                                          </p:cBhvr>
                                          <p:tavLst>
                                            <p:tav tm="0">
                                              <p:val>
                                                <p:strVal val="0-#ppt_w/2"/>
                                              </p:val>
                                            </p:tav>
                                            <p:tav tm="100000">
                                              <p:val>
                                                <p:strVal val="#ppt_x"/>
                                              </p:val>
                                            </p:tav>
                                          </p:tavLst>
                                        </p:anim>
                                        <p:anim calcmode="lin" valueType="num" p14:bounceEnd="48000">
                                          <p:cBhvr additive="base">
                                            <p:cTn id="197" dur="2000" fill="hold"/>
                                            <p:tgtEl>
                                              <p:spTgt spid="103"/>
                                            </p:tgtEl>
                                            <p:attrNameLst>
                                              <p:attrName>ppt_y</p:attrName>
                                            </p:attrNameLst>
                                          </p:cBhvr>
                                          <p:tavLst>
                                            <p:tav tm="0">
                                              <p:val>
                                                <p:strVal val="1+#ppt_h/2"/>
                                              </p:val>
                                            </p:tav>
                                            <p:tav tm="100000">
                                              <p:val>
                                                <p:strVal val="#ppt_y"/>
                                              </p:val>
                                            </p:tav>
                                          </p:tavLst>
                                        </p:anim>
                                      </p:childTnLst>
                                    </p:cTn>
                                  </p:par>
                                  <p:par>
                                    <p:cTn id="198" presetID="2" presetClass="entr" presetSubtype="3" accel="52000" fill="hold" nodeType="withEffect" p14:presetBounceEnd="48000">
                                      <p:stCondLst>
                                        <p:cond delay="0"/>
                                      </p:stCondLst>
                                      <p:childTnLst>
                                        <p:set>
                                          <p:cBhvr>
                                            <p:cTn id="199" dur="1" fill="hold">
                                              <p:stCondLst>
                                                <p:cond delay="0"/>
                                              </p:stCondLst>
                                            </p:cTn>
                                            <p:tgtEl>
                                              <p:spTgt spid="100"/>
                                            </p:tgtEl>
                                            <p:attrNameLst>
                                              <p:attrName>style.visibility</p:attrName>
                                            </p:attrNameLst>
                                          </p:cBhvr>
                                          <p:to>
                                            <p:strVal val="visible"/>
                                          </p:to>
                                        </p:set>
                                        <p:anim calcmode="lin" valueType="num" p14:bounceEnd="48000">
                                          <p:cBhvr additive="base">
                                            <p:cTn id="200" dur="2000" fill="hold"/>
                                            <p:tgtEl>
                                              <p:spTgt spid="100"/>
                                            </p:tgtEl>
                                            <p:attrNameLst>
                                              <p:attrName>ppt_x</p:attrName>
                                            </p:attrNameLst>
                                          </p:cBhvr>
                                          <p:tavLst>
                                            <p:tav tm="0">
                                              <p:val>
                                                <p:strVal val="1+#ppt_w/2"/>
                                              </p:val>
                                            </p:tav>
                                            <p:tav tm="100000">
                                              <p:val>
                                                <p:strVal val="#ppt_x"/>
                                              </p:val>
                                            </p:tav>
                                          </p:tavLst>
                                        </p:anim>
                                        <p:anim calcmode="lin" valueType="num" p14:bounceEnd="48000">
                                          <p:cBhvr additive="base">
                                            <p:cTn id="201" dur="2000" fill="hold"/>
                                            <p:tgtEl>
                                              <p:spTgt spid="100"/>
                                            </p:tgtEl>
                                            <p:attrNameLst>
                                              <p:attrName>ppt_y</p:attrName>
                                            </p:attrNameLst>
                                          </p:cBhvr>
                                          <p:tavLst>
                                            <p:tav tm="0">
                                              <p:val>
                                                <p:strVal val="0-#ppt_h/2"/>
                                              </p:val>
                                            </p:tav>
                                            <p:tav tm="100000">
                                              <p:val>
                                                <p:strVal val="#ppt_y"/>
                                              </p:val>
                                            </p:tav>
                                          </p:tavLst>
                                        </p:anim>
                                      </p:childTnLst>
                                    </p:cTn>
                                  </p:par>
                                  <p:par>
                                    <p:cTn id="202" presetID="2" presetClass="entr" presetSubtype="6" accel="52000" fill="hold" nodeType="withEffect" p14:presetBounceEnd="48000">
                                      <p:stCondLst>
                                        <p:cond delay="0"/>
                                      </p:stCondLst>
                                      <p:childTnLst>
                                        <p:set>
                                          <p:cBhvr>
                                            <p:cTn id="203" dur="1" fill="hold">
                                              <p:stCondLst>
                                                <p:cond delay="0"/>
                                              </p:stCondLst>
                                            </p:cTn>
                                            <p:tgtEl>
                                              <p:spTgt spid="166"/>
                                            </p:tgtEl>
                                            <p:attrNameLst>
                                              <p:attrName>style.visibility</p:attrName>
                                            </p:attrNameLst>
                                          </p:cBhvr>
                                          <p:to>
                                            <p:strVal val="visible"/>
                                          </p:to>
                                        </p:set>
                                        <p:anim calcmode="lin" valueType="num" p14:bounceEnd="48000">
                                          <p:cBhvr additive="base">
                                            <p:cTn id="204" dur="2000" fill="hold"/>
                                            <p:tgtEl>
                                              <p:spTgt spid="166"/>
                                            </p:tgtEl>
                                            <p:attrNameLst>
                                              <p:attrName>ppt_x</p:attrName>
                                            </p:attrNameLst>
                                          </p:cBhvr>
                                          <p:tavLst>
                                            <p:tav tm="0">
                                              <p:val>
                                                <p:strVal val="1+#ppt_w/2"/>
                                              </p:val>
                                            </p:tav>
                                            <p:tav tm="100000">
                                              <p:val>
                                                <p:strVal val="#ppt_x"/>
                                              </p:val>
                                            </p:tav>
                                          </p:tavLst>
                                        </p:anim>
                                        <p:anim calcmode="lin" valueType="num" p14:bounceEnd="48000">
                                          <p:cBhvr additive="base">
                                            <p:cTn id="205" dur="2000" fill="hold"/>
                                            <p:tgtEl>
                                              <p:spTgt spid="166"/>
                                            </p:tgtEl>
                                            <p:attrNameLst>
                                              <p:attrName>ppt_y</p:attrName>
                                            </p:attrNameLst>
                                          </p:cBhvr>
                                          <p:tavLst>
                                            <p:tav tm="0">
                                              <p:val>
                                                <p:strVal val="1+#ppt_h/2"/>
                                              </p:val>
                                            </p:tav>
                                            <p:tav tm="100000">
                                              <p:val>
                                                <p:strVal val="#ppt_y"/>
                                              </p:val>
                                            </p:tav>
                                          </p:tavLst>
                                        </p:anim>
                                      </p:childTnLst>
                                    </p:cTn>
                                  </p:par>
                                </p:childTnLst>
                              </p:cTn>
                            </p:par>
                            <p:par>
                              <p:cTn id="206" fill="hold">
                                <p:stCondLst>
                                  <p:cond delay="4000"/>
                                </p:stCondLst>
                                <p:childTnLst>
                                  <p:par>
                                    <p:cTn id="207" presetID="21" presetClass="entr" presetSubtype="1" fill="hold" grpId="0" nodeType="afterEffect">
                                      <p:stCondLst>
                                        <p:cond delay="0"/>
                                      </p:stCondLst>
                                      <p:childTnLst>
                                        <p:set>
                                          <p:cBhvr>
                                            <p:cTn id="208" dur="1" fill="hold">
                                              <p:stCondLst>
                                                <p:cond delay="0"/>
                                              </p:stCondLst>
                                            </p:cTn>
                                            <p:tgtEl>
                                              <p:spTgt spid="169"/>
                                            </p:tgtEl>
                                            <p:attrNameLst>
                                              <p:attrName>style.visibility</p:attrName>
                                            </p:attrNameLst>
                                          </p:cBhvr>
                                          <p:to>
                                            <p:strVal val="visible"/>
                                          </p:to>
                                        </p:set>
                                        <p:animEffect transition="in" filter="wheel(1)">
                                          <p:cBhvr>
                                            <p:cTn id="209" dur="1000"/>
                                            <p:tgtEl>
                                              <p:spTgt spid="169"/>
                                            </p:tgtEl>
                                          </p:cBhvr>
                                        </p:animEffect>
                                      </p:childTnLst>
                                    </p:cTn>
                                  </p:par>
                                  <p:par>
                                    <p:cTn id="210" presetID="21" presetClass="entr" presetSubtype="1" fill="hold" grpId="0" nodeType="withEffect">
                                      <p:stCondLst>
                                        <p:cond delay="300"/>
                                      </p:stCondLst>
                                      <p:childTnLst>
                                        <p:set>
                                          <p:cBhvr>
                                            <p:cTn id="211" dur="1" fill="hold">
                                              <p:stCondLst>
                                                <p:cond delay="0"/>
                                              </p:stCondLst>
                                            </p:cTn>
                                            <p:tgtEl>
                                              <p:spTgt spid="170"/>
                                            </p:tgtEl>
                                            <p:attrNameLst>
                                              <p:attrName>style.visibility</p:attrName>
                                            </p:attrNameLst>
                                          </p:cBhvr>
                                          <p:to>
                                            <p:strVal val="visible"/>
                                          </p:to>
                                        </p:set>
                                        <p:animEffect transition="in" filter="wheel(1)">
                                          <p:cBhvr>
                                            <p:cTn id="212" dur="1000"/>
                                            <p:tgtEl>
                                              <p:spTgt spid="170"/>
                                            </p:tgtEl>
                                          </p:cBhvr>
                                        </p:animEffect>
                                      </p:childTnLst>
                                    </p:cTn>
                                  </p:par>
                                  <p:par>
                                    <p:cTn id="213" presetID="21" presetClass="entr" presetSubtype="1" fill="hold" grpId="0" nodeType="withEffect">
                                      <p:stCondLst>
                                        <p:cond delay="600"/>
                                      </p:stCondLst>
                                      <p:childTnLst>
                                        <p:set>
                                          <p:cBhvr>
                                            <p:cTn id="214" dur="1" fill="hold">
                                              <p:stCondLst>
                                                <p:cond delay="0"/>
                                              </p:stCondLst>
                                            </p:cTn>
                                            <p:tgtEl>
                                              <p:spTgt spid="171"/>
                                            </p:tgtEl>
                                            <p:attrNameLst>
                                              <p:attrName>style.visibility</p:attrName>
                                            </p:attrNameLst>
                                          </p:cBhvr>
                                          <p:to>
                                            <p:strVal val="visible"/>
                                          </p:to>
                                        </p:set>
                                        <p:animEffect transition="in" filter="wheel(1)">
                                          <p:cBhvr>
                                            <p:cTn id="215" dur="1000"/>
                                            <p:tgtEl>
                                              <p:spTgt spid="171"/>
                                            </p:tgtEl>
                                          </p:cBhvr>
                                        </p:animEffect>
                                      </p:childTnLst>
                                    </p:cTn>
                                  </p:par>
                                  <p:par>
                                    <p:cTn id="216" presetID="21" presetClass="entr" presetSubtype="1" fill="hold" grpId="0" nodeType="withEffect">
                                      <p:stCondLst>
                                        <p:cond delay="1100"/>
                                      </p:stCondLst>
                                      <p:childTnLst>
                                        <p:set>
                                          <p:cBhvr>
                                            <p:cTn id="217" dur="1" fill="hold">
                                              <p:stCondLst>
                                                <p:cond delay="0"/>
                                              </p:stCondLst>
                                            </p:cTn>
                                            <p:tgtEl>
                                              <p:spTgt spid="172"/>
                                            </p:tgtEl>
                                            <p:attrNameLst>
                                              <p:attrName>style.visibility</p:attrName>
                                            </p:attrNameLst>
                                          </p:cBhvr>
                                          <p:to>
                                            <p:strVal val="visible"/>
                                          </p:to>
                                        </p:set>
                                        <p:animEffect transition="in" filter="wheel(1)">
                                          <p:cBhvr>
                                            <p:cTn id="218"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96" grpId="0" animBg="1"/>
          <p:bldP spid="104" grpId="0" animBg="1"/>
          <p:bldP spid="104" grpId="1" animBg="1"/>
          <p:bldP spid="104" grpId="2" animBg="1"/>
          <p:bldP spid="105" grpId="0" animBg="1"/>
          <p:bldP spid="105" grpId="1" animBg="1"/>
          <p:bldP spid="105" grpId="2" animBg="1"/>
          <p:bldP spid="133" grpId="0" animBg="1"/>
          <p:bldP spid="133" grpId="1" animBg="1"/>
          <p:bldP spid="133" grpId="2" animBg="1"/>
          <p:bldP spid="134" grpId="0" animBg="1"/>
          <p:bldP spid="134" grpId="1" animBg="1"/>
          <p:bldP spid="134" grpId="2" animBg="1"/>
          <p:bldP spid="138" grpId="0" animBg="1"/>
          <p:bldP spid="138" grpId="1" animBg="1"/>
          <p:bldP spid="138" grpId="2" animBg="1"/>
          <p:bldP spid="148" grpId="0" animBg="1"/>
          <p:bldP spid="148" grpId="1" animBg="1"/>
          <p:bldP spid="148" grpId="2" animBg="1"/>
          <p:bldP spid="155" grpId="0" animBg="1"/>
          <p:bldP spid="155" grpId="1" animBg="1"/>
          <p:bldP spid="155" grpId="2" animBg="1"/>
          <p:bldP spid="169" grpId="0"/>
          <p:bldP spid="170" grpId="0"/>
          <p:bldP spid="171" grpId="0"/>
          <p:bldP spid="1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
                                      </p:stCondLst>
                                      <p:childTnLst>
                                        <p:set>
                                          <p:cBhvr>
                                            <p:cTn id="6" dur="1" fill="hold">
                                              <p:stCondLst>
                                                <p:cond delay="0"/>
                                              </p:stCondLst>
                                            </p:cTn>
                                            <p:tgtEl>
                                              <p:spTgt spid="104"/>
                                            </p:tgtEl>
                                            <p:attrNameLst>
                                              <p:attrName>style.visibility</p:attrName>
                                            </p:attrNameLst>
                                          </p:cBhvr>
                                          <p:to>
                                            <p:strVal val="visible"/>
                                          </p:to>
                                        </p:set>
                                      </p:childTnLst>
                                    </p:cTn>
                                  </p:par>
                                  <p:par>
                                    <p:cTn id="7" presetID="53" presetClass="entr" presetSubtype="16" fill="hold" grpId="1" nodeType="withEffect">
                                      <p:stCondLst>
                                        <p:cond delay="200"/>
                                      </p:stCondLst>
                                      <p:childTnLst>
                                        <p:set>
                                          <p:cBhvr>
                                            <p:cTn id="8" dur="1" fill="hold">
                                              <p:stCondLst>
                                                <p:cond delay="0"/>
                                              </p:stCondLst>
                                            </p:cTn>
                                            <p:tgtEl>
                                              <p:spTgt spid="104"/>
                                            </p:tgtEl>
                                            <p:attrNameLst>
                                              <p:attrName>style.visibility</p:attrName>
                                            </p:attrNameLst>
                                          </p:cBhvr>
                                          <p:to>
                                            <p:strVal val="visible"/>
                                          </p:to>
                                        </p:set>
                                        <p:anim calcmode="lin" valueType="num">
                                          <p:cBhvr>
                                            <p:cTn id="9" dur="500" fill="hold"/>
                                            <p:tgtEl>
                                              <p:spTgt spid="104"/>
                                            </p:tgtEl>
                                            <p:attrNameLst>
                                              <p:attrName>ppt_w</p:attrName>
                                            </p:attrNameLst>
                                          </p:cBhvr>
                                          <p:tavLst>
                                            <p:tav tm="0">
                                              <p:val>
                                                <p:fltVal val="0"/>
                                              </p:val>
                                            </p:tav>
                                            <p:tav tm="100000">
                                              <p:val>
                                                <p:strVal val="#ppt_w"/>
                                              </p:val>
                                            </p:tav>
                                          </p:tavLst>
                                        </p:anim>
                                        <p:anim calcmode="lin" valueType="num">
                                          <p:cBhvr>
                                            <p:cTn id="10" dur="500" fill="hold"/>
                                            <p:tgtEl>
                                              <p:spTgt spid="104"/>
                                            </p:tgtEl>
                                            <p:attrNameLst>
                                              <p:attrName>ppt_h</p:attrName>
                                            </p:attrNameLst>
                                          </p:cBhvr>
                                          <p:tavLst>
                                            <p:tav tm="0">
                                              <p:val>
                                                <p:fltVal val="0"/>
                                              </p:val>
                                            </p:tav>
                                            <p:tav tm="100000">
                                              <p:val>
                                                <p:strVal val="#ppt_h"/>
                                              </p:val>
                                            </p:tav>
                                          </p:tavLst>
                                        </p:anim>
                                        <p:animEffect transition="in" filter="fade">
                                          <p:cBhvr>
                                            <p:cTn id="11" dur="500"/>
                                            <p:tgtEl>
                                              <p:spTgt spid="104"/>
                                            </p:tgtEl>
                                          </p:cBhvr>
                                        </p:animEffect>
                                      </p:childTnLst>
                                    </p:cTn>
                                  </p:par>
                                  <p:par>
                                    <p:cTn id="12" presetID="64" presetClass="path" presetSubtype="0" fill="hold" grpId="2" nodeType="withEffect">
                                      <p:stCondLst>
                                        <p:cond delay="200"/>
                                      </p:stCondLst>
                                      <p:childTnLst>
                                        <p:animMotion origin="layout" path="M -3.33333E-6 -1.35802E-6 L 0.05122 -0.3145 " pathEditMode="relative" rAng="0" ptsTypes="AA">
                                          <p:cBhvr>
                                            <p:cTn id="13" dur="500" spd="-100000" fill="hold"/>
                                            <p:tgtEl>
                                              <p:spTgt spid="104"/>
                                            </p:tgtEl>
                                            <p:attrNameLst>
                                              <p:attrName>ppt_x</p:attrName>
                                              <p:attrName>ppt_y</p:attrName>
                                            </p:attrNameLst>
                                          </p:cBhvr>
                                          <p:rCtr x="2552" y="-15741"/>
                                        </p:animMotion>
                                      </p:childTnLst>
                                    </p:cTn>
                                  </p:par>
                                  <p:par>
                                    <p:cTn id="14" presetID="1" presetClass="entr" presetSubtype="0" fill="hold" nodeType="withEffect">
                                      <p:stCondLst>
                                        <p:cond delay="600"/>
                                      </p:stCondLst>
                                      <p:childTnLst>
                                        <p:set>
                                          <p:cBhvr>
                                            <p:cTn id="15" dur="1" fill="hold">
                                              <p:stCondLst>
                                                <p:cond delay="0"/>
                                              </p:stCondLst>
                                            </p:cTn>
                                            <p:tgtEl>
                                              <p:spTgt spid="106"/>
                                            </p:tgtEl>
                                            <p:attrNameLst>
                                              <p:attrName>style.visibility</p:attrName>
                                            </p:attrNameLst>
                                          </p:cBhvr>
                                          <p:to>
                                            <p:strVal val="visible"/>
                                          </p:to>
                                        </p:set>
                                      </p:childTnLst>
                                    </p:cTn>
                                  </p:par>
                                  <p:par>
                                    <p:cTn id="16" presetID="53" presetClass="entr" presetSubtype="16" fill="hold" nodeType="withEffect">
                                      <p:stCondLst>
                                        <p:cond delay="600"/>
                                      </p:stCondLst>
                                      <p:childTnLst>
                                        <p:set>
                                          <p:cBhvr>
                                            <p:cTn id="17" dur="1" fill="hold">
                                              <p:stCondLst>
                                                <p:cond delay="0"/>
                                              </p:stCondLst>
                                            </p:cTn>
                                            <p:tgtEl>
                                              <p:spTgt spid="106"/>
                                            </p:tgtEl>
                                            <p:attrNameLst>
                                              <p:attrName>style.visibility</p:attrName>
                                            </p:attrNameLst>
                                          </p:cBhvr>
                                          <p:to>
                                            <p:strVal val="visible"/>
                                          </p:to>
                                        </p:set>
                                        <p:anim calcmode="lin" valueType="num">
                                          <p:cBhvr>
                                            <p:cTn id="18" dur="500" fill="hold"/>
                                            <p:tgtEl>
                                              <p:spTgt spid="106"/>
                                            </p:tgtEl>
                                            <p:attrNameLst>
                                              <p:attrName>ppt_w</p:attrName>
                                            </p:attrNameLst>
                                          </p:cBhvr>
                                          <p:tavLst>
                                            <p:tav tm="0">
                                              <p:val>
                                                <p:fltVal val="0"/>
                                              </p:val>
                                            </p:tav>
                                            <p:tav tm="100000">
                                              <p:val>
                                                <p:strVal val="#ppt_w"/>
                                              </p:val>
                                            </p:tav>
                                          </p:tavLst>
                                        </p:anim>
                                        <p:anim calcmode="lin" valueType="num">
                                          <p:cBhvr>
                                            <p:cTn id="19" dur="500" fill="hold"/>
                                            <p:tgtEl>
                                              <p:spTgt spid="106"/>
                                            </p:tgtEl>
                                            <p:attrNameLst>
                                              <p:attrName>ppt_h</p:attrName>
                                            </p:attrNameLst>
                                          </p:cBhvr>
                                          <p:tavLst>
                                            <p:tav tm="0">
                                              <p:val>
                                                <p:fltVal val="0"/>
                                              </p:val>
                                            </p:tav>
                                            <p:tav tm="100000">
                                              <p:val>
                                                <p:strVal val="#ppt_h"/>
                                              </p:val>
                                            </p:tav>
                                          </p:tavLst>
                                        </p:anim>
                                        <p:animEffect transition="in" filter="fade">
                                          <p:cBhvr>
                                            <p:cTn id="20" dur="500"/>
                                            <p:tgtEl>
                                              <p:spTgt spid="106"/>
                                            </p:tgtEl>
                                          </p:cBhvr>
                                        </p:animEffect>
                                      </p:childTnLst>
                                    </p:cTn>
                                  </p:par>
                                  <p:par>
                                    <p:cTn id="21" presetID="64" presetClass="path" presetSubtype="0" fill="hold" nodeType="withEffect">
                                      <p:stCondLst>
                                        <p:cond delay="600"/>
                                      </p:stCondLst>
                                      <p:childTnLst>
                                        <p:animMotion origin="layout" path="M -3.33333E-6 -4.5679E-6 L -0.13889 -0.41882 " pathEditMode="relative" rAng="0" ptsTypes="AA">
                                          <p:cBhvr>
                                            <p:cTn id="22" dur="500" spd="-100000" fill="hold"/>
                                            <p:tgtEl>
                                              <p:spTgt spid="106"/>
                                            </p:tgtEl>
                                            <p:attrNameLst>
                                              <p:attrName>ppt_x</p:attrName>
                                              <p:attrName>ppt_y</p:attrName>
                                            </p:attrNameLst>
                                          </p:cBhvr>
                                          <p:rCtr x="-6944" y="-20957"/>
                                        </p:animMotion>
                                      </p:childTnLst>
                                    </p:cTn>
                                  </p:par>
                                  <p:par>
                                    <p:cTn id="23" presetID="1" presetClass="entr" presetSubtype="0" fill="hold" nodeType="withEffect">
                                      <p:stCondLst>
                                        <p:cond delay="200"/>
                                      </p:stCondLst>
                                      <p:childTnLst>
                                        <p:set>
                                          <p:cBhvr>
                                            <p:cTn id="24" dur="1" fill="hold">
                                              <p:stCondLst>
                                                <p:cond delay="0"/>
                                              </p:stCondLst>
                                            </p:cTn>
                                            <p:tgtEl>
                                              <p:spTgt spid="118"/>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18"/>
                                            </p:tgtEl>
                                            <p:attrNameLst>
                                              <p:attrName>style.visibility</p:attrName>
                                            </p:attrNameLst>
                                          </p:cBhvr>
                                          <p:to>
                                            <p:strVal val="visible"/>
                                          </p:to>
                                        </p:set>
                                        <p:anim calcmode="lin" valueType="num">
                                          <p:cBhvr>
                                            <p:cTn id="27" dur="500" fill="hold"/>
                                            <p:tgtEl>
                                              <p:spTgt spid="118"/>
                                            </p:tgtEl>
                                            <p:attrNameLst>
                                              <p:attrName>ppt_w</p:attrName>
                                            </p:attrNameLst>
                                          </p:cBhvr>
                                          <p:tavLst>
                                            <p:tav tm="0">
                                              <p:val>
                                                <p:fltVal val="0"/>
                                              </p:val>
                                            </p:tav>
                                            <p:tav tm="100000">
                                              <p:val>
                                                <p:strVal val="#ppt_w"/>
                                              </p:val>
                                            </p:tav>
                                          </p:tavLst>
                                        </p:anim>
                                        <p:anim calcmode="lin" valueType="num">
                                          <p:cBhvr>
                                            <p:cTn id="28" dur="500" fill="hold"/>
                                            <p:tgtEl>
                                              <p:spTgt spid="118"/>
                                            </p:tgtEl>
                                            <p:attrNameLst>
                                              <p:attrName>ppt_h</p:attrName>
                                            </p:attrNameLst>
                                          </p:cBhvr>
                                          <p:tavLst>
                                            <p:tav tm="0">
                                              <p:val>
                                                <p:fltVal val="0"/>
                                              </p:val>
                                            </p:tav>
                                            <p:tav tm="100000">
                                              <p:val>
                                                <p:strVal val="#ppt_h"/>
                                              </p:val>
                                            </p:tav>
                                          </p:tavLst>
                                        </p:anim>
                                        <p:animEffect transition="in" filter="fade">
                                          <p:cBhvr>
                                            <p:cTn id="29" dur="500"/>
                                            <p:tgtEl>
                                              <p:spTgt spid="118"/>
                                            </p:tgtEl>
                                          </p:cBhvr>
                                        </p:animEffect>
                                      </p:childTnLst>
                                    </p:cTn>
                                  </p:par>
                                  <p:par>
                                    <p:cTn id="30" presetID="64" presetClass="path" presetSubtype="0" fill="hold" nodeType="withEffect">
                                      <p:stCondLst>
                                        <p:cond delay="200"/>
                                      </p:stCondLst>
                                      <p:childTnLst>
                                        <p:animMotion origin="layout" path="M 2.77778E-6 -3.45679E-6 L -0.0125 -0.41666 " pathEditMode="relative" rAng="0" ptsTypes="AA">
                                          <p:cBhvr>
                                            <p:cTn id="31" dur="500" spd="-100000" fill="hold"/>
                                            <p:tgtEl>
                                              <p:spTgt spid="118"/>
                                            </p:tgtEl>
                                            <p:attrNameLst>
                                              <p:attrName>ppt_x</p:attrName>
                                              <p:attrName>ppt_y</p:attrName>
                                            </p:attrNameLst>
                                          </p:cBhvr>
                                          <p:rCtr x="-625" y="-20833"/>
                                        </p:animMotion>
                                      </p:childTnLst>
                                    </p:cTn>
                                  </p:par>
                                  <p:par>
                                    <p:cTn id="32" presetID="1" presetClass="entr" presetSubtype="0" fill="hold" grpId="0" nodeType="withEffect">
                                      <p:stCondLst>
                                        <p:cond delay="600"/>
                                      </p:stCondLst>
                                      <p:childTnLst>
                                        <p:set>
                                          <p:cBhvr>
                                            <p:cTn id="33" dur="1" fill="hold">
                                              <p:stCondLst>
                                                <p:cond delay="0"/>
                                              </p:stCondLst>
                                            </p:cTn>
                                            <p:tgtEl>
                                              <p:spTgt spid="134"/>
                                            </p:tgtEl>
                                            <p:attrNameLst>
                                              <p:attrName>style.visibility</p:attrName>
                                            </p:attrNameLst>
                                          </p:cBhvr>
                                          <p:to>
                                            <p:strVal val="visible"/>
                                          </p:to>
                                        </p:set>
                                      </p:childTnLst>
                                    </p:cTn>
                                  </p:par>
                                  <p:par>
                                    <p:cTn id="34" presetID="53" presetClass="entr" presetSubtype="16" fill="hold" grpId="1" nodeType="withEffect">
                                      <p:stCondLst>
                                        <p:cond delay="600"/>
                                      </p:stCondLst>
                                      <p:childTnLst>
                                        <p:set>
                                          <p:cBhvr>
                                            <p:cTn id="35" dur="1" fill="hold">
                                              <p:stCondLst>
                                                <p:cond delay="0"/>
                                              </p:stCondLst>
                                            </p:cTn>
                                            <p:tgtEl>
                                              <p:spTgt spid="134"/>
                                            </p:tgtEl>
                                            <p:attrNameLst>
                                              <p:attrName>style.visibility</p:attrName>
                                            </p:attrNameLst>
                                          </p:cBhvr>
                                          <p:to>
                                            <p:strVal val="visible"/>
                                          </p:to>
                                        </p:set>
                                        <p:anim calcmode="lin" valueType="num">
                                          <p:cBhvr>
                                            <p:cTn id="36" dur="500" fill="hold"/>
                                            <p:tgtEl>
                                              <p:spTgt spid="134"/>
                                            </p:tgtEl>
                                            <p:attrNameLst>
                                              <p:attrName>ppt_w</p:attrName>
                                            </p:attrNameLst>
                                          </p:cBhvr>
                                          <p:tavLst>
                                            <p:tav tm="0">
                                              <p:val>
                                                <p:fltVal val="0"/>
                                              </p:val>
                                            </p:tav>
                                            <p:tav tm="100000">
                                              <p:val>
                                                <p:strVal val="#ppt_w"/>
                                              </p:val>
                                            </p:tav>
                                          </p:tavLst>
                                        </p:anim>
                                        <p:anim calcmode="lin" valueType="num">
                                          <p:cBhvr>
                                            <p:cTn id="37" dur="500" fill="hold"/>
                                            <p:tgtEl>
                                              <p:spTgt spid="134"/>
                                            </p:tgtEl>
                                            <p:attrNameLst>
                                              <p:attrName>ppt_h</p:attrName>
                                            </p:attrNameLst>
                                          </p:cBhvr>
                                          <p:tavLst>
                                            <p:tav tm="0">
                                              <p:val>
                                                <p:fltVal val="0"/>
                                              </p:val>
                                            </p:tav>
                                            <p:tav tm="100000">
                                              <p:val>
                                                <p:strVal val="#ppt_h"/>
                                              </p:val>
                                            </p:tav>
                                          </p:tavLst>
                                        </p:anim>
                                        <p:animEffect transition="in" filter="fade">
                                          <p:cBhvr>
                                            <p:cTn id="38" dur="500"/>
                                            <p:tgtEl>
                                              <p:spTgt spid="134"/>
                                            </p:tgtEl>
                                          </p:cBhvr>
                                        </p:animEffect>
                                      </p:childTnLst>
                                    </p:cTn>
                                  </p:par>
                                  <p:par>
                                    <p:cTn id="39" presetID="64" presetClass="path" presetSubtype="0" fill="hold" grpId="2" nodeType="withEffect">
                                      <p:stCondLst>
                                        <p:cond delay="600"/>
                                      </p:stCondLst>
                                      <p:childTnLst>
                                        <p:animMotion origin="layout" path="M 1.38889E-6 4.5679E-6 L -0.10382 -0.27871 " pathEditMode="relative" rAng="0" ptsTypes="AA">
                                          <p:cBhvr>
                                            <p:cTn id="40" dur="500" spd="-100000" fill="hold"/>
                                            <p:tgtEl>
                                              <p:spTgt spid="134"/>
                                            </p:tgtEl>
                                            <p:attrNameLst>
                                              <p:attrName>ppt_x</p:attrName>
                                              <p:attrName>ppt_y</p:attrName>
                                            </p:attrNameLst>
                                          </p:cBhvr>
                                          <p:rCtr x="-5191" y="-13951"/>
                                        </p:animMotion>
                                      </p:childTnLst>
                                    </p:cTn>
                                  </p:par>
                                  <p:par>
                                    <p:cTn id="41" presetID="1" presetClass="entr" presetSubtype="0" fill="hold" nodeType="withEffect">
                                      <p:stCondLst>
                                        <p:cond delay="400"/>
                                      </p:stCondLst>
                                      <p:childTnLst>
                                        <p:set>
                                          <p:cBhvr>
                                            <p:cTn id="42" dur="1" fill="hold">
                                              <p:stCondLst>
                                                <p:cond delay="0"/>
                                              </p:stCondLst>
                                            </p:cTn>
                                            <p:tgtEl>
                                              <p:spTgt spid="135"/>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135"/>
                                            </p:tgtEl>
                                            <p:attrNameLst>
                                              <p:attrName>style.visibility</p:attrName>
                                            </p:attrNameLst>
                                          </p:cBhvr>
                                          <p:to>
                                            <p:strVal val="visible"/>
                                          </p:to>
                                        </p:set>
                                        <p:anim calcmode="lin" valueType="num">
                                          <p:cBhvr>
                                            <p:cTn id="45" dur="500" fill="hold"/>
                                            <p:tgtEl>
                                              <p:spTgt spid="135"/>
                                            </p:tgtEl>
                                            <p:attrNameLst>
                                              <p:attrName>ppt_w</p:attrName>
                                            </p:attrNameLst>
                                          </p:cBhvr>
                                          <p:tavLst>
                                            <p:tav tm="0">
                                              <p:val>
                                                <p:fltVal val="0"/>
                                              </p:val>
                                            </p:tav>
                                            <p:tav tm="100000">
                                              <p:val>
                                                <p:strVal val="#ppt_w"/>
                                              </p:val>
                                            </p:tav>
                                          </p:tavLst>
                                        </p:anim>
                                        <p:anim calcmode="lin" valueType="num">
                                          <p:cBhvr>
                                            <p:cTn id="46" dur="500" fill="hold"/>
                                            <p:tgtEl>
                                              <p:spTgt spid="135"/>
                                            </p:tgtEl>
                                            <p:attrNameLst>
                                              <p:attrName>ppt_h</p:attrName>
                                            </p:attrNameLst>
                                          </p:cBhvr>
                                          <p:tavLst>
                                            <p:tav tm="0">
                                              <p:val>
                                                <p:fltVal val="0"/>
                                              </p:val>
                                            </p:tav>
                                            <p:tav tm="100000">
                                              <p:val>
                                                <p:strVal val="#ppt_h"/>
                                              </p:val>
                                            </p:tav>
                                          </p:tavLst>
                                        </p:anim>
                                        <p:animEffect transition="in" filter="fade">
                                          <p:cBhvr>
                                            <p:cTn id="47" dur="500"/>
                                            <p:tgtEl>
                                              <p:spTgt spid="135"/>
                                            </p:tgtEl>
                                          </p:cBhvr>
                                        </p:animEffect>
                                      </p:childTnLst>
                                    </p:cTn>
                                  </p:par>
                                  <p:par>
                                    <p:cTn id="48" presetID="64" presetClass="path" presetSubtype="0" fill="hold" nodeType="withEffect">
                                      <p:stCondLst>
                                        <p:cond delay="400"/>
                                      </p:stCondLst>
                                      <p:childTnLst>
                                        <p:animMotion origin="layout" path="M 3.05556E-6 7.40741E-7 L -0.18993 -0.35895 " pathEditMode="relative" rAng="0" ptsTypes="AA">
                                          <p:cBhvr>
                                            <p:cTn id="49" dur="500" spd="-100000" fill="hold"/>
                                            <p:tgtEl>
                                              <p:spTgt spid="135"/>
                                            </p:tgtEl>
                                            <p:attrNameLst>
                                              <p:attrName>ppt_x</p:attrName>
                                              <p:attrName>ppt_y</p:attrName>
                                            </p:attrNameLst>
                                          </p:cBhvr>
                                          <p:rCtr x="-9497" y="-17963"/>
                                        </p:animMotion>
                                      </p:childTnLst>
                                    </p:cTn>
                                  </p:par>
                                  <p:par>
                                    <p:cTn id="50" presetID="1" presetClass="entr" presetSubtype="0" fill="hold" grpId="0" nodeType="withEffect">
                                      <p:stCondLst>
                                        <p:cond delay="200"/>
                                      </p:stCondLst>
                                      <p:childTnLst>
                                        <p:set>
                                          <p:cBhvr>
                                            <p:cTn id="51" dur="1" fill="hold">
                                              <p:stCondLst>
                                                <p:cond delay="0"/>
                                              </p:stCondLst>
                                            </p:cTn>
                                            <p:tgtEl>
                                              <p:spTgt spid="138"/>
                                            </p:tgtEl>
                                            <p:attrNameLst>
                                              <p:attrName>style.visibility</p:attrName>
                                            </p:attrNameLst>
                                          </p:cBhvr>
                                          <p:to>
                                            <p:strVal val="visible"/>
                                          </p:to>
                                        </p:set>
                                      </p:childTnLst>
                                    </p:cTn>
                                  </p:par>
                                  <p:par>
                                    <p:cTn id="52" presetID="53" presetClass="entr" presetSubtype="16" fill="hold" grpId="1" nodeType="withEffect">
                                      <p:stCondLst>
                                        <p:cond delay="200"/>
                                      </p:stCondLst>
                                      <p:childTnLst>
                                        <p:set>
                                          <p:cBhvr>
                                            <p:cTn id="53" dur="1" fill="hold">
                                              <p:stCondLst>
                                                <p:cond delay="0"/>
                                              </p:stCondLst>
                                            </p:cTn>
                                            <p:tgtEl>
                                              <p:spTgt spid="138"/>
                                            </p:tgtEl>
                                            <p:attrNameLst>
                                              <p:attrName>style.visibility</p:attrName>
                                            </p:attrNameLst>
                                          </p:cBhvr>
                                          <p:to>
                                            <p:strVal val="visible"/>
                                          </p:to>
                                        </p:set>
                                        <p:anim calcmode="lin" valueType="num">
                                          <p:cBhvr>
                                            <p:cTn id="54" dur="500" fill="hold"/>
                                            <p:tgtEl>
                                              <p:spTgt spid="138"/>
                                            </p:tgtEl>
                                            <p:attrNameLst>
                                              <p:attrName>ppt_w</p:attrName>
                                            </p:attrNameLst>
                                          </p:cBhvr>
                                          <p:tavLst>
                                            <p:tav tm="0">
                                              <p:val>
                                                <p:fltVal val="0"/>
                                              </p:val>
                                            </p:tav>
                                            <p:tav tm="100000">
                                              <p:val>
                                                <p:strVal val="#ppt_w"/>
                                              </p:val>
                                            </p:tav>
                                          </p:tavLst>
                                        </p:anim>
                                        <p:anim calcmode="lin" valueType="num">
                                          <p:cBhvr>
                                            <p:cTn id="55" dur="500" fill="hold"/>
                                            <p:tgtEl>
                                              <p:spTgt spid="138"/>
                                            </p:tgtEl>
                                            <p:attrNameLst>
                                              <p:attrName>ppt_h</p:attrName>
                                            </p:attrNameLst>
                                          </p:cBhvr>
                                          <p:tavLst>
                                            <p:tav tm="0">
                                              <p:val>
                                                <p:fltVal val="0"/>
                                              </p:val>
                                            </p:tav>
                                            <p:tav tm="100000">
                                              <p:val>
                                                <p:strVal val="#ppt_h"/>
                                              </p:val>
                                            </p:tav>
                                          </p:tavLst>
                                        </p:anim>
                                        <p:animEffect transition="in" filter="fade">
                                          <p:cBhvr>
                                            <p:cTn id="56" dur="500"/>
                                            <p:tgtEl>
                                              <p:spTgt spid="138"/>
                                            </p:tgtEl>
                                          </p:cBhvr>
                                        </p:animEffect>
                                      </p:childTnLst>
                                    </p:cTn>
                                  </p:par>
                                  <p:par>
                                    <p:cTn id="57" presetID="64" presetClass="path" presetSubtype="0" fill="hold" grpId="2" nodeType="withEffect">
                                      <p:stCondLst>
                                        <p:cond delay="200"/>
                                      </p:stCondLst>
                                      <p:childTnLst>
                                        <p:animMotion origin="layout" path="M 1.94444E-6 7.40741E-7 L 0.1526 -0.4034 " pathEditMode="relative" rAng="0" ptsTypes="AA">
                                          <p:cBhvr>
                                            <p:cTn id="58" dur="500" spd="-100000" fill="hold"/>
                                            <p:tgtEl>
                                              <p:spTgt spid="138"/>
                                            </p:tgtEl>
                                            <p:attrNameLst>
                                              <p:attrName>ppt_x</p:attrName>
                                              <p:attrName>ppt_y</p:attrName>
                                            </p:attrNameLst>
                                          </p:cBhvr>
                                          <p:rCtr x="7622" y="-20185"/>
                                        </p:animMotion>
                                      </p:childTnLst>
                                    </p:cTn>
                                  </p:par>
                                  <p:par>
                                    <p:cTn id="59" presetID="1" presetClass="entr" presetSubtype="0" fill="hold" nodeType="withEffect">
                                      <p:stCondLst>
                                        <p:cond delay="0"/>
                                      </p:stCondLst>
                                      <p:childTnLst>
                                        <p:set>
                                          <p:cBhvr>
                                            <p:cTn id="60" dur="1" fill="hold">
                                              <p:stCondLst>
                                                <p:cond delay="0"/>
                                              </p:stCondLst>
                                            </p:cTn>
                                            <p:tgtEl>
                                              <p:spTgt spid="139"/>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139"/>
                                            </p:tgtEl>
                                            <p:attrNameLst>
                                              <p:attrName>style.visibility</p:attrName>
                                            </p:attrNameLst>
                                          </p:cBhvr>
                                          <p:to>
                                            <p:strVal val="visible"/>
                                          </p:to>
                                        </p:set>
                                        <p:anim calcmode="lin" valueType="num">
                                          <p:cBhvr>
                                            <p:cTn id="63" dur="500" fill="hold"/>
                                            <p:tgtEl>
                                              <p:spTgt spid="139"/>
                                            </p:tgtEl>
                                            <p:attrNameLst>
                                              <p:attrName>ppt_w</p:attrName>
                                            </p:attrNameLst>
                                          </p:cBhvr>
                                          <p:tavLst>
                                            <p:tav tm="0">
                                              <p:val>
                                                <p:fltVal val="0"/>
                                              </p:val>
                                            </p:tav>
                                            <p:tav tm="100000">
                                              <p:val>
                                                <p:strVal val="#ppt_w"/>
                                              </p:val>
                                            </p:tav>
                                          </p:tavLst>
                                        </p:anim>
                                        <p:anim calcmode="lin" valueType="num">
                                          <p:cBhvr>
                                            <p:cTn id="64" dur="500" fill="hold"/>
                                            <p:tgtEl>
                                              <p:spTgt spid="139"/>
                                            </p:tgtEl>
                                            <p:attrNameLst>
                                              <p:attrName>ppt_h</p:attrName>
                                            </p:attrNameLst>
                                          </p:cBhvr>
                                          <p:tavLst>
                                            <p:tav tm="0">
                                              <p:val>
                                                <p:fltVal val="0"/>
                                              </p:val>
                                            </p:tav>
                                            <p:tav tm="100000">
                                              <p:val>
                                                <p:strVal val="#ppt_h"/>
                                              </p:val>
                                            </p:tav>
                                          </p:tavLst>
                                        </p:anim>
                                        <p:animEffect transition="in" filter="fade">
                                          <p:cBhvr>
                                            <p:cTn id="65" dur="500"/>
                                            <p:tgtEl>
                                              <p:spTgt spid="139"/>
                                            </p:tgtEl>
                                          </p:cBhvr>
                                        </p:animEffect>
                                      </p:childTnLst>
                                    </p:cTn>
                                  </p:par>
                                  <p:par>
                                    <p:cTn id="66" presetID="64" presetClass="path" presetSubtype="0" fill="hold" nodeType="withEffect">
                                      <p:stCondLst>
                                        <p:cond delay="0"/>
                                      </p:stCondLst>
                                      <p:childTnLst>
                                        <p:animMotion origin="layout" path="M 2.22222E-6 1.23457E-6 L -0.05122 -0.2787 " pathEditMode="relative" rAng="0" ptsTypes="AA">
                                          <p:cBhvr>
                                            <p:cTn id="67" dur="500" spd="-100000" fill="hold"/>
                                            <p:tgtEl>
                                              <p:spTgt spid="139"/>
                                            </p:tgtEl>
                                            <p:attrNameLst>
                                              <p:attrName>ppt_x</p:attrName>
                                              <p:attrName>ppt_y</p:attrName>
                                            </p:attrNameLst>
                                          </p:cBhvr>
                                          <p:rCtr x="-2569" y="-13951"/>
                                        </p:animMotion>
                                      </p:childTnLst>
                                    </p:cTn>
                                  </p:par>
                                  <p:par>
                                    <p:cTn id="68" presetID="1" presetClass="entr" presetSubtype="0" fill="hold" nodeType="withEffect">
                                      <p:stCondLst>
                                        <p:cond delay="400"/>
                                      </p:stCondLst>
                                      <p:childTnLst>
                                        <p:set>
                                          <p:cBhvr>
                                            <p:cTn id="69" dur="1" fill="hold">
                                              <p:stCondLst>
                                                <p:cond delay="0"/>
                                              </p:stCondLst>
                                            </p:cTn>
                                            <p:tgtEl>
                                              <p:spTgt spid="130"/>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130"/>
                                            </p:tgtEl>
                                            <p:attrNameLst>
                                              <p:attrName>style.visibility</p:attrName>
                                            </p:attrNameLst>
                                          </p:cBhvr>
                                          <p:to>
                                            <p:strVal val="visible"/>
                                          </p:to>
                                        </p:set>
                                        <p:anim calcmode="lin" valueType="num">
                                          <p:cBhvr>
                                            <p:cTn id="72" dur="500" fill="hold"/>
                                            <p:tgtEl>
                                              <p:spTgt spid="130"/>
                                            </p:tgtEl>
                                            <p:attrNameLst>
                                              <p:attrName>ppt_w</p:attrName>
                                            </p:attrNameLst>
                                          </p:cBhvr>
                                          <p:tavLst>
                                            <p:tav tm="0">
                                              <p:val>
                                                <p:fltVal val="0"/>
                                              </p:val>
                                            </p:tav>
                                            <p:tav tm="100000">
                                              <p:val>
                                                <p:strVal val="#ppt_w"/>
                                              </p:val>
                                            </p:tav>
                                          </p:tavLst>
                                        </p:anim>
                                        <p:anim calcmode="lin" valueType="num">
                                          <p:cBhvr>
                                            <p:cTn id="73" dur="500" fill="hold"/>
                                            <p:tgtEl>
                                              <p:spTgt spid="130"/>
                                            </p:tgtEl>
                                            <p:attrNameLst>
                                              <p:attrName>ppt_h</p:attrName>
                                            </p:attrNameLst>
                                          </p:cBhvr>
                                          <p:tavLst>
                                            <p:tav tm="0">
                                              <p:val>
                                                <p:fltVal val="0"/>
                                              </p:val>
                                            </p:tav>
                                            <p:tav tm="100000">
                                              <p:val>
                                                <p:strVal val="#ppt_h"/>
                                              </p:val>
                                            </p:tav>
                                          </p:tavLst>
                                        </p:anim>
                                        <p:animEffect transition="in" filter="fade">
                                          <p:cBhvr>
                                            <p:cTn id="74" dur="500"/>
                                            <p:tgtEl>
                                              <p:spTgt spid="130"/>
                                            </p:tgtEl>
                                          </p:cBhvr>
                                        </p:animEffect>
                                      </p:childTnLst>
                                    </p:cTn>
                                  </p:par>
                                  <p:par>
                                    <p:cTn id="75" presetID="64" presetClass="path" presetSubtype="0" fill="hold" nodeType="withEffect">
                                      <p:stCondLst>
                                        <p:cond delay="400"/>
                                      </p:stCondLst>
                                      <p:childTnLst>
                                        <p:animMotion origin="layout" path="M -1.38889E-6 3.82716E-6 L 0.13021 -0.1926 " pathEditMode="relative" rAng="0" ptsTypes="AA">
                                          <p:cBhvr>
                                            <p:cTn id="76" dur="500" spd="-100000" fill="hold"/>
                                            <p:tgtEl>
                                              <p:spTgt spid="130"/>
                                            </p:tgtEl>
                                            <p:attrNameLst>
                                              <p:attrName>ppt_x</p:attrName>
                                              <p:attrName>ppt_y</p:attrName>
                                            </p:attrNameLst>
                                          </p:cBhvr>
                                          <p:rCtr x="6510" y="-9630"/>
                                        </p:animMotion>
                                      </p:childTnLst>
                                    </p:cTn>
                                  </p:par>
                                  <p:par>
                                    <p:cTn id="77" presetID="1" presetClass="entr" presetSubtype="0" fill="hold" grpId="0" nodeType="withEffect">
                                      <p:stCondLst>
                                        <p:cond delay="200"/>
                                      </p:stCondLst>
                                      <p:childTnLst>
                                        <p:set>
                                          <p:cBhvr>
                                            <p:cTn id="78" dur="1" fill="hold">
                                              <p:stCondLst>
                                                <p:cond delay="0"/>
                                              </p:stCondLst>
                                            </p:cTn>
                                            <p:tgtEl>
                                              <p:spTgt spid="155"/>
                                            </p:tgtEl>
                                            <p:attrNameLst>
                                              <p:attrName>style.visibility</p:attrName>
                                            </p:attrNameLst>
                                          </p:cBhvr>
                                          <p:to>
                                            <p:strVal val="visible"/>
                                          </p:to>
                                        </p:set>
                                      </p:childTnLst>
                                    </p:cTn>
                                  </p:par>
                                  <p:par>
                                    <p:cTn id="79" presetID="53" presetClass="entr" presetSubtype="16" fill="hold" grpId="1" nodeType="withEffect">
                                      <p:stCondLst>
                                        <p:cond delay="200"/>
                                      </p:stCondLst>
                                      <p:childTnLst>
                                        <p:set>
                                          <p:cBhvr>
                                            <p:cTn id="80" dur="1" fill="hold">
                                              <p:stCondLst>
                                                <p:cond delay="0"/>
                                              </p:stCondLst>
                                            </p:cTn>
                                            <p:tgtEl>
                                              <p:spTgt spid="155"/>
                                            </p:tgtEl>
                                            <p:attrNameLst>
                                              <p:attrName>style.visibility</p:attrName>
                                            </p:attrNameLst>
                                          </p:cBhvr>
                                          <p:to>
                                            <p:strVal val="visible"/>
                                          </p:to>
                                        </p:set>
                                        <p:anim calcmode="lin" valueType="num">
                                          <p:cBhvr>
                                            <p:cTn id="81" dur="500" fill="hold"/>
                                            <p:tgtEl>
                                              <p:spTgt spid="155"/>
                                            </p:tgtEl>
                                            <p:attrNameLst>
                                              <p:attrName>ppt_w</p:attrName>
                                            </p:attrNameLst>
                                          </p:cBhvr>
                                          <p:tavLst>
                                            <p:tav tm="0">
                                              <p:val>
                                                <p:fltVal val="0"/>
                                              </p:val>
                                            </p:tav>
                                            <p:tav tm="100000">
                                              <p:val>
                                                <p:strVal val="#ppt_w"/>
                                              </p:val>
                                            </p:tav>
                                          </p:tavLst>
                                        </p:anim>
                                        <p:anim calcmode="lin" valueType="num">
                                          <p:cBhvr>
                                            <p:cTn id="82" dur="500" fill="hold"/>
                                            <p:tgtEl>
                                              <p:spTgt spid="155"/>
                                            </p:tgtEl>
                                            <p:attrNameLst>
                                              <p:attrName>ppt_h</p:attrName>
                                            </p:attrNameLst>
                                          </p:cBhvr>
                                          <p:tavLst>
                                            <p:tav tm="0">
                                              <p:val>
                                                <p:fltVal val="0"/>
                                              </p:val>
                                            </p:tav>
                                            <p:tav tm="100000">
                                              <p:val>
                                                <p:strVal val="#ppt_h"/>
                                              </p:val>
                                            </p:tav>
                                          </p:tavLst>
                                        </p:anim>
                                        <p:animEffect transition="in" filter="fade">
                                          <p:cBhvr>
                                            <p:cTn id="83" dur="500"/>
                                            <p:tgtEl>
                                              <p:spTgt spid="155"/>
                                            </p:tgtEl>
                                          </p:cBhvr>
                                        </p:animEffect>
                                      </p:childTnLst>
                                    </p:cTn>
                                  </p:par>
                                  <p:par>
                                    <p:cTn id="84" presetID="1" presetClass="entr" presetSubtype="0" fill="hold" nodeType="withEffect">
                                      <p:stCondLst>
                                        <p:cond delay="200"/>
                                      </p:stCondLst>
                                      <p:childTnLst>
                                        <p:set>
                                          <p:cBhvr>
                                            <p:cTn id="85" dur="1" fill="hold">
                                              <p:stCondLst>
                                                <p:cond delay="0"/>
                                              </p:stCondLst>
                                            </p:cTn>
                                            <p:tgtEl>
                                              <p:spTgt spid="149"/>
                                            </p:tgtEl>
                                            <p:attrNameLst>
                                              <p:attrName>style.visibility</p:attrName>
                                            </p:attrNameLst>
                                          </p:cBhvr>
                                          <p:to>
                                            <p:strVal val="visible"/>
                                          </p:to>
                                        </p:set>
                                      </p:childTnLst>
                                    </p:cTn>
                                  </p:par>
                                  <p:par>
                                    <p:cTn id="86" presetID="53" presetClass="entr" presetSubtype="16" fill="hold" nodeType="withEffect">
                                      <p:stCondLst>
                                        <p:cond delay="200"/>
                                      </p:stCondLst>
                                      <p:childTnLst>
                                        <p:set>
                                          <p:cBhvr>
                                            <p:cTn id="87" dur="1" fill="hold">
                                              <p:stCondLst>
                                                <p:cond delay="0"/>
                                              </p:stCondLst>
                                            </p:cTn>
                                            <p:tgtEl>
                                              <p:spTgt spid="149"/>
                                            </p:tgtEl>
                                            <p:attrNameLst>
                                              <p:attrName>style.visibility</p:attrName>
                                            </p:attrNameLst>
                                          </p:cBhvr>
                                          <p:to>
                                            <p:strVal val="visible"/>
                                          </p:to>
                                        </p:set>
                                        <p:anim calcmode="lin" valueType="num">
                                          <p:cBhvr>
                                            <p:cTn id="88" dur="500" fill="hold"/>
                                            <p:tgtEl>
                                              <p:spTgt spid="149"/>
                                            </p:tgtEl>
                                            <p:attrNameLst>
                                              <p:attrName>ppt_w</p:attrName>
                                            </p:attrNameLst>
                                          </p:cBhvr>
                                          <p:tavLst>
                                            <p:tav tm="0">
                                              <p:val>
                                                <p:fltVal val="0"/>
                                              </p:val>
                                            </p:tav>
                                            <p:tav tm="100000">
                                              <p:val>
                                                <p:strVal val="#ppt_w"/>
                                              </p:val>
                                            </p:tav>
                                          </p:tavLst>
                                        </p:anim>
                                        <p:anim calcmode="lin" valueType="num">
                                          <p:cBhvr>
                                            <p:cTn id="89" dur="500" fill="hold"/>
                                            <p:tgtEl>
                                              <p:spTgt spid="149"/>
                                            </p:tgtEl>
                                            <p:attrNameLst>
                                              <p:attrName>ppt_h</p:attrName>
                                            </p:attrNameLst>
                                          </p:cBhvr>
                                          <p:tavLst>
                                            <p:tav tm="0">
                                              <p:val>
                                                <p:fltVal val="0"/>
                                              </p:val>
                                            </p:tav>
                                            <p:tav tm="100000">
                                              <p:val>
                                                <p:strVal val="#ppt_h"/>
                                              </p:val>
                                            </p:tav>
                                          </p:tavLst>
                                        </p:anim>
                                        <p:animEffect transition="in" filter="fade">
                                          <p:cBhvr>
                                            <p:cTn id="90" dur="500"/>
                                            <p:tgtEl>
                                              <p:spTgt spid="149"/>
                                            </p:tgtEl>
                                          </p:cBhvr>
                                        </p:animEffect>
                                      </p:childTnLst>
                                    </p:cTn>
                                  </p:par>
                                  <p:par>
                                    <p:cTn id="91" presetID="42" presetClass="path" presetSubtype="0" fill="hold" nodeType="withEffect">
                                      <p:stCondLst>
                                        <p:cond delay="200"/>
                                      </p:stCondLst>
                                      <p:childTnLst>
                                        <p:animMotion origin="layout" path="M 5.55556E-7 -4.5679E-6 L 0.14375 0.17223 " pathEditMode="relative" rAng="0" ptsTypes="AA">
                                          <p:cBhvr>
                                            <p:cTn id="92" dur="500" spd="-100000" fill="hold"/>
                                            <p:tgtEl>
                                              <p:spTgt spid="149"/>
                                            </p:tgtEl>
                                            <p:attrNameLst>
                                              <p:attrName>ppt_x</p:attrName>
                                              <p:attrName>ppt_y</p:attrName>
                                            </p:attrNameLst>
                                          </p:cBhvr>
                                          <p:rCtr x="7187" y="8611"/>
                                        </p:animMotion>
                                      </p:childTnLst>
                                    </p:cTn>
                                  </p:par>
                                  <p:par>
                                    <p:cTn id="93" presetID="1" presetClass="entr" presetSubtype="0" fill="hold" nodeType="withEffect">
                                      <p:stCondLst>
                                        <p:cond delay="600"/>
                                      </p:stCondLst>
                                      <p:childTnLst>
                                        <p:set>
                                          <p:cBhvr>
                                            <p:cTn id="94" dur="1" fill="hold">
                                              <p:stCondLst>
                                                <p:cond delay="0"/>
                                              </p:stCondLst>
                                            </p:cTn>
                                            <p:tgtEl>
                                              <p:spTgt spid="145"/>
                                            </p:tgtEl>
                                            <p:attrNameLst>
                                              <p:attrName>style.visibility</p:attrName>
                                            </p:attrNameLst>
                                          </p:cBhvr>
                                          <p:to>
                                            <p:strVal val="visible"/>
                                          </p:to>
                                        </p:set>
                                      </p:childTnLst>
                                    </p:cTn>
                                  </p:par>
                                  <p:par>
                                    <p:cTn id="95" presetID="53" presetClass="entr" presetSubtype="16" fill="hold" nodeType="withEffect">
                                      <p:stCondLst>
                                        <p:cond delay="600"/>
                                      </p:stCondLst>
                                      <p:childTnLst>
                                        <p:set>
                                          <p:cBhvr>
                                            <p:cTn id="96" dur="1" fill="hold">
                                              <p:stCondLst>
                                                <p:cond delay="0"/>
                                              </p:stCondLst>
                                            </p:cTn>
                                            <p:tgtEl>
                                              <p:spTgt spid="145"/>
                                            </p:tgtEl>
                                            <p:attrNameLst>
                                              <p:attrName>style.visibility</p:attrName>
                                            </p:attrNameLst>
                                          </p:cBhvr>
                                          <p:to>
                                            <p:strVal val="visible"/>
                                          </p:to>
                                        </p:set>
                                        <p:anim calcmode="lin" valueType="num">
                                          <p:cBhvr>
                                            <p:cTn id="97" dur="500" fill="hold"/>
                                            <p:tgtEl>
                                              <p:spTgt spid="145"/>
                                            </p:tgtEl>
                                            <p:attrNameLst>
                                              <p:attrName>ppt_w</p:attrName>
                                            </p:attrNameLst>
                                          </p:cBhvr>
                                          <p:tavLst>
                                            <p:tav tm="0">
                                              <p:val>
                                                <p:fltVal val="0"/>
                                              </p:val>
                                            </p:tav>
                                            <p:tav tm="100000">
                                              <p:val>
                                                <p:strVal val="#ppt_w"/>
                                              </p:val>
                                            </p:tav>
                                          </p:tavLst>
                                        </p:anim>
                                        <p:anim calcmode="lin" valueType="num">
                                          <p:cBhvr>
                                            <p:cTn id="98" dur="500" fill="hold"/>
                                            <p:tgtEl>
                                              <p:spTgt spid="145"/>
                                            </p:tgtEl>
                                            <p:attrNameLst>
                                              <p:attrName>ppt_h</p:attrName>
                                            </p:attrNameLst>
                                          </p:cBhvr>
                                          <p:tavLst>
                                            <p:tav tm="0">
                                              <p:val>
                                                <p:fltVal val="0"/>
                                              </p:val>
                                            </p:tav>
                                            <p:tav tm="100000">
                                              <p:val>
                                                <p:strVal val="#ppt_h"/>
                                              </p:val>
                                            </p:tav>
                                          </p:tavLst>
                                        </p:anim>
                                        <p:animEffect transition="in" filter="fade">
                                          <p:cBhvr>
                                            <p:cTn id="99" dur="500"/>
                                            <p:tgtEl>
                                              <p:spTgt spid="145"/>
                                            </p:tgtEl>
                                          </p:cBhvr>
                                        </p:animEffect>
                                      </p:childTnLst>
                                    </p:cTn>
                                  </p:par>
                                  <p:par>
                                    <p:cTn id="100" presetID="42" presetClass="path" presetSubtype="0" fill="hold" nodeType="withEffect">
                                      <p:stCondLst>
                                        <p:cond delay="600"/>
                                      </p:stCondLst>
                                      <p:childTnLst>
                                        <p:animMotion origin="layout" path="M -2.77778E-7 3.20988E-6 L 0.13507 0.28333 " pathEditMode="relative" rAng="0" ptsTypes="AA">
                                          <p:cBhvr>
                                            <p:cTn id="101" dur="500" spd="-100000" fill="hold"/>
                                            <p:tgtEl>
                                              <p:spTgt spid="145"/>
                                            </p:tgtEl>
                                            <p:attrNameLst>
                                              <p:attrName>ppt_x</p:attrName>
                                              <p:attrName>ppt_y</p:attrName>
                                            </p:attrNameLst>
                                          </p:cBhvr>
                                          <p:rCtr x="6753" y="14167"/>
                                        </p:animMotion>
                                      </p:childTnLst>
                                    </p:cTn>
                                  </p:par>
                                  <p:par>
                                    <p:cTn id="102" presetID="1" presetClass="entr" presetSubtype="0" fill="hold" grpId="0" nodeType="withEffect">
                                      <p:stCondLst>
                                        <p:cond delay="400"/>
                                      </p:stCondLst>
                                      <p:childTnLst>
                                        <p:set>
                                          <p:cBhvr>
                                            <p:cTn id="103" dur="1" fill="hold">
                                              <p:stCondLst>
                                                <p:cond delay="0"/>
                                              </p:stCondLst>
                                            </p:cTn>
                                            <p:tgtEl>
                                              <p:spTgt spid="105"/>
                                            </p:tgtEl>
                                            <p:attrNameLst>
                                              <p:attrName>style.visibility</p:attrName>
                                            </p:attrNameLst>
                                          </p:cBhvr>
                                          <p:to>
                                            <p:strVal val="visible"/>
                                          </p:to>
                                        </p:set>
                                      </p:childTnLst>
                                    </p:cTn>
                                  </p:par>
                                  <p:par>
                                    <p:cTn id="104" presetID="53" presetClass="entr" presetSubtype="16" fill="hold" grpId="1" nodeType="withEffect">
                                      <p:stCondLst>
                                        <p:cond delay="400"/>
                                      </p:stCondLst>
                                      <p:childTnLst>
                                        <p:set>
                                          <p:cBhvr>
                                            <p:cTn id="105" dur="1" fill="hold">
                                              <p:stCondLst>
                                                <p:cond delay="0"/>
                                              </p:stCondLst>
                                            </p:cTn>
                                            <p:tgtEl>
                                              <p:spTgt spid="105"/>
                                            </p:tgtEl>
                                            <p:attrNameLst>
                                              <p:attrName>style.visibility</p:attrName>
                                            </p:attrNameLst>
                                          </p:cBhvr>
                                          <p:to>
                                            <p:strVal val="visible"/>
                                          </p:to>
                                        </p:set>
                                        <p:anim calcmode="lin" valueType="num">
                                          <p:cBhvr>
                                            <p:cTn id="106" dur="500" fill="hold"/>
                                            <p:tgtEl>
                                              <p:spTgt spid="105"/>
                                            </p:tgtEl>
                                            <p:attrNameLst>
                                              <p:attrName>ppt_w</p:attrName>
                                            </p:attrNameLst>
                                          </p:cBhvr>
                                          <p:tavLst>
                                            <p:tav tm="0">
                                              <p:val>
                                                <p:fltVal val="0"/>
                                              </p:val>
                                            </p:tav>
                                            <p:tav tm="100000">
                                              <p:val>
                                                <p:strVal val="#ppt_w"/>
                                              </p:val>
                                            </p:tav>
                                          </p:tavLst>
                                        </p:anim>
                                        <p:anim calcmode="lin" valueType="num">
                                          <p:cBhvr>
                                            <p:cTn id="107" dur="500" fill="hold"/>
                                            <p:tgtEl>
                                              <p:spTgt spid="105"/>
                                            </p:tgtEl>
                                            <p:attrNameLst>
                                              <p:attrName>ppt_h</p:attrName>
                                            </p:attrNameLst>
                                          </p:cBhvr>
                                          <p:tavLst>
                                            <p:tav tm="0">
                                              <p:val>
                                                <p:fltVal val="0"/>
                                              </p:val>
                                            </p:tav>
                                            <p:tav tm="100000">
                                              <p:val>
                                                <p:strVal val="#ppt_h"/>
                                              </p:val>
                                            </p:tav>
                                          </p:tavLst>
                                        </p:anim>
                                        <p:animEffect transition="in" filter="fade">
                                          <p:cBhvr>
                                            <p:cTn id="108" dur="500"/>
                                            <p:tgtEl>
                                              <p:spTgt spid="105"/>
                                            </p:tgtEl>
                                          </p:cBhvr>
                                        </p:animEffect>
                                      </p:childTnLst>
                                    </p:cTn>
                                  </p:par>
                                  <p:par>
                                    <p:cTn id="109" presetID="42" presetClass="path" presetSubtype="0" fill="hold" grpId="2" nodeType="withEffect">
                                      <p:stCondLst>
                                        <p:cond delay="400"/>
                                      </p:stCondLst>
                                      <p:childTnLst>
                                        <p:animMotion origin="layout" path="M -3.33333E-6 1.23457E-6 L 0.0625 0.20555 " pathEditMode="relative" rAng="0" ptsTypes="AA">
                                          <p:cBhvr>
                                            <p:cTn id="110" dur="500" spd="-100000" fill="hold"/>
                                            <p:tgtEl>
                                              <p:spTgt spid="105"/>
                                            </p:tgtEl>
                                            <p:attrNameLst>
                                              <p:attrName>ppt_x</p:attrName>
                                              <p:attrName>ppt_y</p:attrName>
                                            </p:attrNameLst>
                                          </p:cBhvr>
                                          <p:rCtr x="3125" y="10278"/>
                                        </p:animMotion>
                                      </p:childTnLst>
                                    </p:cTn>
                                  </p:par>
                                  <p:par>
                                    <p:cTn id="111" presetID="1" presetClass="entr" presetSubtype="0" fill="hold" grpId="0" nodeType="withEffect">
                                      <p:stCondLst>
                                        <p:cond delay="200"/>
                                      </p:stCondLst>
                                      <p:childTnLst>
                                        <p:set>
                                          <p:cBhvr>
                                            <p:cTn id="112" dur="1" fill="hold">
                                              <p:stCondLst>
                                                <p:cond delay="0"/>
                                              </p:stCondLst>
                                            </p:cTn>
                                            <p:tgtEl>
                                              <p:spTgt spid="148"/>
                                            </p:tgtEl>
                                            <p:attrNameLst>
                                              <p:attrName>style.visibility</p:attrName>
                                            </p:attrNameLst>
                                          </p:cBhvr>
                                          <p:to>
                                            <p:strVal val="visible"/>
                                          </p:to>
                                        </p:set>
                                      </p:childTnLst>
                                    </p:cTn>
                                  </p:par>
                                  <p:par>
                                    <p:cTn id="113" presetID="53" presetClass="entr" presetSubtype="16" fill="hold" grpId="1" nodeType="withEffect">
                                      <p:stCondLst>
                                        <p:cond delay="200"/>
                                      </p:stCondLst>
                                      <p:childTnLst>
                                        <p:set>
                                          <p:cBhvr>
                                            <p:cTn id="114" dur="1" fill="hold">
                                              <p:stCondLst>
                                                <p:cond delay="0"/>
                                              </p:stCondLst>
                                            </p:cTn>
                                            <p:tgtEl>
                                              <p:spTgt spid="148"/>
                                            </p:tgtEl>
                                            <p:attrNameLst>
                                              <p:attrName>style.visibility</p:attrName>
                                            </p:attrNameLst>
                                          </p:cBhvr>
                                          <p:to>
                                            <p:strVal val="visible"/>
                                          </p:to>
                                        </p:set>
                                        <p:anim calcmode="lin" valueType="num">
                                          <p:cBhvr>
                                            <p:cTn id="115" dur="500" fill="hold"/>
                                            <p:tgtEl>
                                              <p:spTgt spid="148"/>
                                            </p:tgtEl>
                                            <p:attrNameLst>
                                              <p:attrName>ppt_w</p:attrName>
                                            </p:attrNameLst>
                                          </p:cBhvr>
                                          <p:tavLst>
                                            <p:tav tm="0">
                                              <p:val>
                                                <p:fltVal val="0"/>
                                              </p:val>
                                            </p:tav>
                                            <p:tav tm="100000">
                                              <p:val>
                                                <p:strVal val="#ppt_w"/>
                                              </p:val>
                                            </p:tav>
                                          </p:tavLst>
                                        </p:anim>
                                        <p:anim calcmode="lin" valueType="num">
                                          <p:cBhvr>
                                            <p:cTn id="116" dur="500" fill="hold"/>
                                            <p:tgtEl>
                                              <p:spTgt spid="148"/>
                                            </p:tgtEl>
                                            <p:attrNameLst>
                                              <p:attrName>ppt_h</p:attrName>
                                            </p:attrNameLst>
                                          </p:cBhvr>
                                          <p:tavLst>
                                            <p:tav tm="0">
                                              <p:val>
                                                <p:fltVal val="0"/>
                                              </p:val>
                                            </p:tav>
                                            <p:tav tm="100000">
                                              <p:val>
                                                <p:strVal val="#ppt_h"/>
                                              </p:val>
                                            </p:tav>
                                          </p:tavLst>
                                        </p:anim>
                                        <p:animEffect transition="in" filter="fade">
                                          <p:cBhvr>
                                            <p:cTn id="117" dur="500"/>
                                            <p:tgtEl>
                                              <p:spTgt spid="148"/>
                                            </p:tgtEl>
                                          </p:cBhvr>
                                        </p:animEffect>
                                      </p:childTnLst>
                                    </p:cTn>
                                  </p:par>
                                  <p:par>
                                    <p:cTn id="118" presetID="42" presetClass="path" presetSubtype="0" fill="hold" grpId="2" nodeType="withEffect">
                                      <p:stCondLst>
                                        <p:cond delay="200"/>
                                      </p:stCondLst>
                                      <p:childTnLst>
                                        <p:animMotion origin="layout" path="M 5.55556E-7 -1.97531E-6 L -0.01372 0.35 " pathEditMode="relative" rAng="0" ptsTypes="AA">
                                          <p:cBhvr>
                                            <p:cTn id="119" dur="500" spd="-100000" fill="hold"/>
                                            <p:tgtEl>
                                              <p:spTgt spid="148"/>
                                            </p:tgtEl>
                                            <p:attrNameLst>
                                              <p:attrName>ppt_x</p:attrName>
                                              <p:attrName>ppt_y</p:attrName>
                                            </p:attrNameLst>
                                          </p:cBhvr>
                                          <p:rCtr x="-694" y="17500"/>
                                        </p:animMotion>
                                      </p:childTnLst>
                                    </p:cTn>
                                  </p:par>
                                  <p:par>
                                    <p:cTn id="120" presetID="35" presetClass="path" presetSubtype="0" fill="hold" grpId="2" nodeType="withEffect">
                                      <p:stCondLst>
                                        <p:cond delay="200"/>
                                      </p:stCondLst>
                                      <p:childTnLst>
                                        <p:animMotion origin="layout" path="M 2.5E-6 -3.58025E-6 L 0.16875 -0.04074 " pathEditMode="relative" rAng="0" ptsTypes="AA">
                                          <p:cBhvr>
                                            <p:cTn id="121" dur="500" spd="-100000" fill="hold"/>
                                            <p:tgtEl>
                                              <p:spTgt spid="155"/>
                                            </p:tgtEl>
                                            <p:attrNameLst>
                                              <p:attrName>ppt_x</p:attrName>
                                              <p:attrName>ppt_y</p:attrName>
                                            </p:attrNameLst>
                                          </p:cBhvr>
                                          <p:rCtr x="8438" y="-2037"/>
                                        </p:animMotion>
                                      </p:childTnLst>
                                    </p:cTn>
                                  </p:par>
                                  <p:par>
                                    <p:cTn id="122" presetID="1" presetClass="entr" presetSubtype="0" fill="hold" nodeType="withEffect">
                                      <p:stCondLst>
                                        <p:cond delay="600"/>
                                      </p:stCondLst>
                                      <p:childTnLst>
                                        <p:set>
                                          <p:cBhvr>
                                            <p:cTn id="123" dur="1" fill="hold">
                                              <p:stCondLst>
                                                <p:cond delay="0"/>
                                              </p:stCondLst>
                                            </p:cTn>
                                            <p:tgtEl>
                                              <p:spTgt spid="142"/>
                                            </p:tgtEl>
                                            <p:attrNameLst>
                                              <p:attrName>style.visibility</p:attrName>
                                            </p:attrNameLst>
                                          </p:cBhvr>
                                          <p:to>
                                            <p:strVal val="visible"/>
                                          </p:to>
                                        </p:set>
                                      </p:childTnLst>
                                    </p:cTn>
                                  </p:par>
                                  <p:par>
                                    <p:cTn id="124" presetID="53" presetClass="entr" presetSubtype="16" fill="hold" nodeType="withEffect">
                                      <p:stCondLst>
                                        <p:cond delay="600"/>
                                      </p:stCondLst>
                                      <p:childTnLst>
                                        <p:set>
                                          <p:cBhvr>
                                            <p:cTn id="125" dur="1" fill="hold">
                                              <p:stCondLst>
                                                <p:cond delay="0"/>
                                              </p:stCondLst>
                                            </p:cTn>
                                            <p:tgtEl>
                                              <p:spTgt spid="142"/>
                                            </p:tgtEl>
                                            <p:attrNameLst>
                                              <p:attrName>style.visibility</p:attrName>
                                            </p:attrNameLst>
                                          </p:cBhvr>
                                          <p:to>
                                            <p:strVal val="visible"/>
                                          </p:to>
                                        </p:set>
                                        <p:anim calcmode="lin" valueType="num">
                                          <p:cBhvr>
                                            <p:cTn id="126" dur="500" fill="hold"/>
                                            <p:tgtEl>
                                              <p:spTgt spid="142"/>
                                            </p:tgtEl>
                                            <p:attrNameLst>
                                              <p:attrName>ppt_w</p:attrName>
                                            </p:attrNameLst>
                                          </p:cBhvr>
                                          <p:tavLst>
                                            <p:tav tm="0">
                                              <p:val>
                                                <p:fltVal val="0"/>
                                              </p:val>
                                            </p:tav>
                                            <p:tav tm="100000">
                                              <p:val>
                                                <p:strVal val="#ppt_w"/>
                                              </p:val>
                                            </p:tav>
                                          </p:tavLst>
                                        </p:anim>
                                        <p:anim calcmode="lin" valueType="num">
                                          <p:cBhvr>
                                            <p:cTn id="127" dur="500" fill="hold"/>
                                            <p:tgtEl>
                                              <p:spTgt spid="142"/>
                                            </p:tgtEl>
                                            <p:attrNameLst>
                                              <p:attrName>ppt_h</p:attrName>
                                            </p:attrNameLst>
                                          </p:cBhvr>
                                          <p:tavLst>
                                            <p:tav tm="0">
                                              <p:val>
                                                <p:fltVal val="0"/>
                                              </p:val>
                                            </p:tav>
                                            <p:tav tm="100000">
                                              <p:val>
                                                <p:strVal val="#ppt_h"/>
                                              </p:val>
                                            </p:tav>
                                          </p:tavLst>
                                        </p:anim>
                                        <p:animEffect transition="in" filter="fade">
                                          <p:cBhvr>
                                            <p:cTn id="128" dur="500"/>
                                            <p:tgtEl>
                                              <p:spTgt spid="142"/>
                                            </p:tgtEl>
                                          </p:cBhvr>
                                        </p:animEffect>
                                      </p:childTnLst>
                                    </p:cTn>
                                  </p:par>
                                  <p:par>
                                    <p:cTn id="129" presetID="42" presetClass="path" presetSubtype="0" fill="hold" nodeType="withEffect">
                                      <p:stCondLst>
                                        <p:cond delay="600"/>
                                      </p:stCondLst>
                                      <p:childTnLst>
                                        <p:animMotion origin="layout" path="M -2.22222E-6 4.93827E-6 L -0.04757 0.38549 " pathEditMode="relative" rAng="0" ptsTypes="AA">
                                          <p:cBhvr>
                                            <p:cTn id="130" dur="500" spd="-100000" fill="hold"/>
                                            <p:tgtEl>
                                              <p:spTgt spid="142"/>
                                            </p:tgtEl>
                                            <p:attrNameLst>
                                              <p:attrName>ppt_x</p:attrName>
                                              <p:attrName>ppt_y</p:attrName>
                                            </p:attrNameLst>
                                          </p:cBhvr>
                                          <p:rCtr x="-2378" y="19259"/>
                                        </p:animMotion>
                                      </p:childTnLst>
                                    </p:cTn>
                                  </p:par>
                                  <p:par>
                                    <p:cTn id="131" presetID="1" presetClass="entr" presetSubtype="0" fill="hold" nodeType="withEffect">
                                      <p:stCondLst>
                                        <p:cond delay="0"/>
                                      </p:stCondLst>
                                      <p:childTnLst>
                                        <p:set>
                                          <p:cBhvr>
                                            <p:cTn id="132" dur="1" fill="hold">
                                              <p:stCondLst>
                                                <p:cond delay="0"/>
                                              </p:stCondLst>
                                            </p:cTn>
                                            <p:tgtEl>
                                              <p:spTgt spid="109"/>
                                            </p:tgtEl>
                                            <p:attrNameLst>
                                              <p:attrName>style.visibility</p:attrName>
                                            </p:attrNameLst>
                                          </p:cBhvr>
                                          <p:to>
                                            <p:strVal val="visible"/>
                                          </p:to>
                                        </p:set>
                                      </p:childTnLst>
                                    </p:cTn>
                                  </p:par>
                                  <p:par>
                                    <p:cTn id="133" presetID="42" presetClass="path" presetSubtype="0" fill="hold" nodeType="withEffect">
                                      <p:stCondLst>
                                        <p:cond delay="0"/>
                                      </p:stCondLst>
                                      <p:childTnLst>
                                        <p:animMotion origin="layout" path="M 4.16667E-6 -3.20988E-6 L -0.0875 0.25895 " pathEditMode="relative" rAng="0" ptsTypes="AA">
                                          <p:cBhvr>
                                            <p:cTn id="134" dur="500" spd="-100000" fill="hold"/>
                                            <p:tgtEl>
                                              <p:spTgt spid="109"/>
                                            </p:tgtEl>
                                            <p:attrNameLst>
                                              <p:attrName>ppt_x</p:attrName>
                                              <p:attrName>ppt_y</p:attrName>
                                            </p:attrNameLst>
                                          </p:cBhvr>
                                          <p:rCtr x="-4375" y="12932"/>
                                        </p:animMotion>
                                      </p:childTnLst>
                                    </p:cTn>
                                  </p:par>
                                  <p:par>
                                    <p:cTn id="135" presetID="53" presetClass="entr" presetSubtype="16" fill="hold" nodeType="withEffect">
                                      <p:stCondLst>
                                        <p:cond delay="0"/>
                                      </p:stCondLst>
                                      <p:childTnLst>
                                        <p:set>
                                          <p:cBhvr>
                                            <p:cTn id="136" dur="1" fill="hold">
                                              <p:stCondLst>
                                                <p:cond delay="0"/>
                                              </p:stCondLst>
                                            </p:cTn>
                                            <p:tgtEl>
                                              <p:spTgt spid="109"/>
                                            </p:tgtEl>
                                            <p:attrNameLst>
                                              <p:attrName>style.visibility</p:attrName>
                                            </p:attrNameLst>
                                          </p:cBhvr>
                                          <p:to>
                                            <p:strVal val="visible"/>
                                          </p:to>
                                        </p:set>
                                        <p:anim calcmode="lin" valueType="num">
                                          <p:cBhvr>
                                            <p:cTn id="137" dur="500" fill="hold"/>
                                            <p:tgtEl>
                                              <p:spTgt spid="109"/>
                                            </p:tgtEl>
                                            <p:attrNameLst>
                                              <p:attrName>ppt_w</p:attrName>
                                            </p:attrNameLst>
                                          </p:cBhvr>
                                          <p:tavLst>
                                            <p:tav tm="0">
                                              <p:val>
                                                <p:fltVal val="0"/>
                                              </p:val>
                                            </p:tav>
                                            <p:tav tm="100000">
                                              <p:val>
                                                <p:strVal val="#ppt_w"/>
                                              </p:val>
                                            </p:tav>
                                          </p:tavLst>
                                        </p:anim>
                                        <p:anim calcmode="lin" valueType="num">
                                          <p:cBhvr>
                                            <p:cTn id="138" dur="500" fill="hold"/>
                                            <p:tgtEl>
                                              <p:spTgt spid="109"/>
                                            </p:tgtEl>
                                            <p:attrNameLst>
                                              <p:attrName>ppt_h</p:attrName>
                                            </p:attrNameLst>
                                          </p:cBhvr>
                                          <p:tavLst>
                                            <p:tav tm="0">
                                              <p:val>
                                                <p:fltVal val="0"/>
                                              </p:val>
                                            </p:tav>
                                            <p:tav tm="100000">
                                              <p:val>
                                                <p:strVal val="#ppt_h"/>
                                              </p:val>
                                            </p:tav>
                                          </p:tavLst>
                                        </p:anim>
                                        <p:animEffect transition="in" filter="fade">
                                          <p:cBhvr>
                                            <p:cTn id="139" dur="500"/>
                                            <p:tgtEl>
                                              <p:spTgt spid="109"/>
                                            </p:tgtEl>
                                          </p:cBhvr>
                                        </p:animEffect>
                                      </p:childTnLst>
                                    </p:cTn>
                                  </p:par>
                                  <p:par>
                                    <p:cTn id="140" presetID="1" presetClass="entr" presetSubtype="0" fill="hold" nodeType="withEffect">
                                      <p:stCondLst>
                                        <p:cond delay="400"/>
                                      </p:stCondLst>
                                      <p:childTnLst>
                                        <p:set>
                                          <p:cBhvr>
                                            <p:cTn id="141" dur="1" fill="hold">
                                              <p:stCondLst>
                                                <p:cond delay="0"/>
                                              </p:stCondLst>
                                            </p:cTn>
                                            <p:tgtEl>
                                              <p:spTgt spid="152"/>
                                            </p:tgtEl>
                                            <p:attrNameLst>
                                              <p:attrName>style.visibility</p:attrName>
                                            </p:attrNameLst>
                                          </p:cBhvr>
                                          <p:to>
                                            <p:strVal val="visible"/>
                                          </p:to>
                                        </p:set>
                                      </p:childTnLst>
                                    </p:cTn>
                                  </p:par>
                                  <p:par>
                                    <p:cTn id="142" presetID="53" presetClass="entr" presetSubtype="16" fill="hold" nodeType="withEffect">
                                      <p:stCondLst>
                                        <p:cond delay="400"/>
                                      </p:stCondLst>
                                      <p:childTnLst>
                                        <p:set>
                                          <p:cBhvr>
                                            <p:cTn id="143" dur="1" fill="hold">
                                              <p:stCondLst>
                                                <p:cond delay="0"/>
                                              </p:stCondLst>
                                            </p:cTn>
                                            <p:tgtEl>
                                              <p:spTgt spid="152"/>
                                            </p:tgtEl>
                                            <p:attrNameLst>
                                              <p:attrName>style.visibility</p:attrName>
                                            </p:attrNameLst>
                                          </p:cBhvr>
                                          <p:to>
                                            <p:strVal val="visible"/>
                                          </p:to>
                                        </p:set>
                                        <p:anim calcmode="lin" valueType="num">
                                          <p:cBhvr>
                                            <p:cTn id="144" dur="500" fill="hold"/>
                                            <p:tgtEl>
                                              <p:spTgt spid="152"/>
                                            </p:tgtEl>
                                            <p:attrNameLst>
                                              <p:attrName>ppt_w</p:attrName>
                                            </p:attrNameLst>
                                          </p:cBhvr>
                                          <p:tavLst>
                                            <p:tav tm="0">
                                              <p:val>
                                                <p:fltVal val="0"/>
                                              </p:val>
                                            </p:tav>
                                            <p:tav tm="100000">
                                              <p:val>
                                                <p:strVal val="#ppt_w"/>
                                              </p:val>
                                            </p:tav>
                                          </p:tavLst>
                                        </p:anim>
                                        <p:anim calcmode="lin" valueType="num">
                                          <p:cBhvr>
                                            <p:cTn id="145" dur="500" fill="hold"/>
                                            <p:tgtEl>
                                              <p:spTgt spid="152"/>
                                            </p:tgtEl>
                                            <p:attrNameLst>
                                              <p:attrName>ppt_h</p:attrName>
                                            </p:attrNameLst>
                                          </p:cBhvr>
                                          <p:tavLst>
                                            <p:tav tm="0">
                                              <p:val>
                                                <p:fltVal val="0"/>
                                              </p:val>
                                            </p:tav>
                                            <p:tav tm="100000">
                                              <p:val>
                                                <p:strVal val="#ppt_h"/>
                                              </p:val>
                                            </p:tav>
                                          </p:tavLst>
                                        </p:anim>
                                        <p:animEffect transition="in" filter="fade">
                                          <p:cBhvr>
                                            <p:cTn id="146" dur="500"/>
                                            <p:tgtEl>
                                              <p:spTgt spid="152"/>
                                            </p:tgtEl>
                                          </p:cBhvr>
                                        </p:animEffect>
                                      </p:childTnLst>
                                    </p:cTn>
                                  </p:par>
                                  <p:par>
                                    <p:cTn id="147" presetID="42" presetClass="path" presetSubtype="0" fill="hold" nodeType="withEffect">
                                      <p:stCondLst>
                                        <p:cond delay="400"/>
                                      </p:stCondLst>
                                      <p:childTnLst>
                                        <p:animMotion origin="layout" path="M -4.44444E-6 -4.69136E-6 L -0.18368 0.37439 " pathEditMode="relative" rAng="0" ptsTypes="AA">
                                          <p:cBhvr>
                                            <p:cTn id="148" dur="500" spd="-100000" fill="hold"/>
                                            <p:tgtEl>
                                              <p:spTgt spid="152"/>
                                            </p:tgtEl>
                                            <p:attrNameLst>
                                              <p:attrName>ppt_x</p:attrName>
                                              <p:attrName>ppt_y</p:attrName>
                                            </p:attrNameLst>
                                          </p:cBhvr>
                                          <p:rCtr x="-9184" y="18704"/>
                                        </p:animMotion>
                                      </p:childTnLst>
                                    </p:cTn>
                                  </p:par>
                                  <p:par>
                                    <p:cTn id="149" presetID="1" presetClass="entr" presetSubtype="0" fill="hold" grpId="0" nodeType="withEffect">
                                      <p:stCondLst>
                                        <p:cond delay="600"/>
                                      </p:stCondLst>
                                      <p:childTnLst>
                                        <p:set>
                                          <p:cBhvr>
                                            <p:cTn id="150" dur="1" fill="hold">
                                              <p:stCondLst>
                                                <p:cond delay="0"/>
                                              </p:stCondLst>
                                            </p:cTn>
                                            <p:tgtEl>
                                              <p:spTgt spid="133"/>
                                            </p:tgtEl>
                                            <p:attrNameLst>
                                              <p:attrName>style.visibility</p:attrName>
                                            </p:attrNameLst>
                                          </p:cBhvr>
                                          <p:to>
                                            <p:strVal val="visible"/>
                                          </p:to>
                                        </p:set>
                                      </p:childTnLst>
                                    </p:cTn>
                                  </p:par>
                                  <p:par>
                                    <p:cTn id="151" presetID="53" presetClass="entr" presetSubtype="16" fill="hold" grpId="1" nodeType="withEffect">
                                      <p:stCondLst>
                                        <p:cond delay="600"/>
                                      </p:stCondLst>
                                      <p:childTnLst>
                                        <p:set>
                                          <p:cBhvr>
                                            <p:cTn id="152" dur="1" fill="hold">
                                              <p:stCondLst>
                                                <p:cond delay="0"/>
                                              </p:stCondLst>
                                            </p:cTn>
                                            <p:tgtEl>
                                              <p:spTgt spid="133"/>
                                            </p:tgtEl>
                                            <p:attrNameLst>
                                              <p:attrName>style.visibility</p:attrName>
                                            </p:attrNameLst>
                                          </p:cBhvr>
                                          <p:to>
                                            <p:strVal val="visible"/>
                                          </p:to>
                                        </p:set>
                                        <p:anim calcmode="lin" valueType="num">
                                          <p:cBhvr>
                                            <p:cTn id="153" dur="500" fill="hold"/>
                                            <p:tgtEl>
                                              <p:spTgt spid="133"/>
                                            </p:tgtEl>
                                            <p:attrNameLst>
                                              <p:attrName>ppt_w</p:attrName>
                                            </p:attrNameLst>
                                          </p:cBhvr>
                                          <p:tavLst>
                                            <p:tav tm="0">
                                              <p:val>
                                                <p:fltVal val="0"/>
                                              </p:val>
                                            </p:tav>
                                            <p:tav tm="100000">
                                              <p:val>
                                                <p:strVal val="#ppt_w"/>
                                              </p:val>
                                            </p:tav>
                                          </p:tavLst>
                                        </p:anim>
                                        <p:anim calcmode="lin" valueType="num">
                                          <p:cBhvr>
                                            <p:cTn id="154" dur="500" fill="hold"/>
                                            <p:tgtEl>
                                              <p:spTgt spid="133"/>
                                            </p:tgtEl>
                                            <p:attrNameLst>
                                              <p:attrName>ppt_h</p:attrName>
                                            </p:attrNameLst>
                                          </p:cBhvr>
                                          <p:tavLst>
                                            <p:tav tm="0">
                                              <p:val>
                                                <p:fltVal val="0"/>
                                              </p:val>
                                            </p:tav>
                                            <p:tav tm="100000">
                                              <p:val>
                                                <p:strVal val="#ppt_h"/>
                                              </p:val>
                                            </p:tav>
                                          </p:tavLst>
                                        </p:anim>
                                        <p:animEffect transition="in" filter="fade">
                                          <p:cBhvr>
                                            <p:cTn id="155" dur="500"/>
                                            <p:tgtEl>
                                              <p:spTgt spid="133"/>
                                            </p:tgtEl>
                                          </p:cBhvr>
                                        </p:animEffect>
                                      </p:childTnLst>
                                    </p:cTn>
                                  </p:par>
                                  <p:par>
                                    <p:cTn id="156" presetID="42" presetClass="path" presetSubtype="0" fill="hold" grpId="2" nodeType="withEffect">
                                      <p:stCondLst>
                                        <p:cond delay="600"/>
                                      </p:stCondLst>
                                      <p:childTnLst>
                                        <p:animMotion origin="layout" path="M 8.33333E-7 -2.59259E-6 L -0.19879 0.28334 " pathEditMode="relative" rAng="0" ptsTypes="AA">
                                          <p:cBhvr>
                                            <p:cTn id="157" dur="500" spd="-100000" fill="hold"/>
                                            <p:tgtEl>
                                              <p:spTgt spid="133"/>
                                            </p:tgtEl>
                                            <p:attrNameLst>
                                              <p:attrName>ppt_x</p:attrName>
                                              <p:attrName>ppt_y</p:attrName>
                                            </p:attrNameLst>
                                          </p:cBhvr>
                                          <p:rCtr x="-9948" y="14167"/>
                                        </p:animMotion>
                                      </p:childTnLst>
                                    </p:cTn>
                                  </p:par>
                                </p:childTnLst>
                              </p:cTn>
                            </p:par>
                            <p:par>
                              <p:cTn id="158" fill="hold">
                                <p:stCondLst>
                                  <p:cond delay="1100"/>
                                </p:stCondLst>
                                <p:childTnLst>
                                  <p:par>
                                    <p:cTn id="159" presetID="53" presetClass="entr" presetSubtype="16" fill="hold" grpId="0" nodeType="afterEffect">
                                      <p:stCondLst>
                                        <p:cond delay="0"/>
                                      </p:stCondLst>
                                      <p:childTnLst>
                                        <p:set>
                                          <p:cBhvr>
                                            <p:cTn id="160" dur="1" fill="hold">
                                              <p:stCondLst>
                                                <p:cond delay="0"/>
                                              </p:stCondLst>
                                            </p:cTn>
                                            <p:tgtEl>
                                              <p:spTgt spid="85"/>
                                            </p:tgtEl>
                                            <p:attrNameLst>
                                              <p:attrName>style.visibility</p:attrName>
                                            </p:attrNameLst>
                                          </p:cBhvr>
                                          <p:to>
                                            <p:strVal val="visible"/>
                                          </p:to>
                                        </p:set>
                                        <p:anim calcmode="lin" valueType="num">
                                          <p:cBhvr>
                                            <p:cTn id="161" dur="500" fill="hold"/>
                                            <p:tgtEl>
                                              <p:spTgt spid="85"/>
                                            </p:tgtEl>
                                            <p:attrNameLst>
                                              <p:attrName>ppt_w</p:attrName>
                                            </p:attrNameLst>
                                          </p:cBhvr>
                                          <p:tavLst>
                                            <p:tav tm="0">
                                              <p:val>
                                                <p:fltVal val="0"/>
                                              </p:val>
                                            </p:tav>
                                            <p:tav tm="100000">
                                              <p:val>
                                                <p:strVal val="#ppt_w"/>
                                              </p:val>
                                            </p:tav>
                                          </p:tavLst>
                                        </p:anim>
                                        <p:anim calcmode="lin" valueType="num">
                                          <p:cBhvr>
                                            <p:cTn id="162" dur="500" fill="hold"/>
                                            <p:tgtEl>
                                              <p:spTgt spid="85"/>
                                            </p:tgtEl>
                                            <p:attrNameLst>
                                              <p:attrName>ppt_h</p:attrName>
                                            </p:attrNameLst>
                                          </p:cBhvr>
                                          <p:tavLst>
                                            <p:tav tm="0">
                                              <p:val>
                                                <p:fltVal val="0"/>
                                              </p:val>
                                            </p:tav>
                                            <p:tav tm="100000">
                                              <p:val>
                                                <p:strVal val="#ppt_h"/>
                                              </p:val>
                                            </p:tav>
                                          </p:tavLst>
                                        </p:anim>
                                        <p:animEffect transition="in" filter="fade">
                                          <p:cBhvr>
                                            <p:cTn id="163" dur="500"/>
                                            <p:tgtEl>
                                              <p:spTgt spid="85"/>
                                            </p:tgtEl>
                                          </p:cBhvr>
                                        </p:animEffect>
                                      </p:childTnLst>
                                    </p:cTn>
                                  </p:par>
                                  <p:par>
                                    <p:cTn id="164" presetID="53" presetClass="entr" presetSubtype="16" fill="hold" grpId="0" nodeType="withEffect">
                                      <p:stCondLst>
                                        <p:cond delay="400"/>
                                      </p:stCondLst>
                                      <p:childTnLst>
                                        <p:set>
                                          <p:cBhvr>
                                            <p:cTn id="165" dur="1" fill="hold">
                                              <p:stCondLst>
                                                <p:cond delay="0"/>
                                              </p:stCondLst>
                                            </p:cTn>
                                            <p:tgtEl>
                                              <p:spTgt spid="86"/>
                                            </p:tgtEl>
                                            <p:attrNameLst>
                                              <p:attrName>style.visibility</p:attrName>
                                            </p:attrNameLst>
                                          </p:cBhvr>
                                          <p:to>
                                            <p:strVal val="visible"/>
                                          </p:to>
                                        </p:set>
                                        <p:anim calcmode="lin" valueType="num">
                                          <p:cBhvr>
                                            <p:cTn id="166" dur="500" fill="hold"/>
                                            <p:tgtEl>
                                              <p:spTgt spid="86"/>
                                            </p:tgtEl>
                                            <p:attrNameLst>
                                              <p:attrName>ppt_w</p:attrName>
                                            </p:attrNameLst>
                                          </p:cBhvr>
                                          <p:tavLst>
                                            <p:tav tm="0">
                                              <p:val>
                                                <p:fltVal val="0"/>
                                              </p:val>
                                            </p:tav>
                                            <p:tav tm="100000">
                                              <p:val>
                                                <p:strVal val="#ppt_w"/>
                                              </p:val>
                                            </p:tav>
                                          </p:tavLst>
                                        </p:anim>
                                        <p:anim calcmode="lin" valueType="num">
                                          <p:cBhvr>
                                            <p:cTn id="167" dur="500" fill="hold"/>
                                            <p:tgtEl>
                                              <p:spTgt spid="86"/>
                                            </p:tgtEl>
                                            <p:attrNameLst>
                                              <p:attrName>ppt_h</p:attrName>
                                            </p:attrNameLst>
                                          </p:cBhvr>
                                          <p:tavLst>
                                            <p:tav tm="0">
                                              <p:val>
                                                <p:fltVal val="0"/>
                                              </p:val>
                                            </p:tav>
                                            <p:tav tm="100000">
                                              <p:val>
                                                <p:strVal val="#ppt_h"/>
                                              </p:val>
                                            </p:tav>
                                          </p:tavLst>
                                        </p:anim>
                                        <p:animEffect transition="in" filter="fade">
                                          <p:cBhvr>
                                            <p:cTn id="168" dur="500"/>
                                            <p:tgtEl>
                                              <p:spTgt spid="86"/>
                                            </p:tgtEl>
                                          </p:cBhvr>
                                        </p:animEffect>
                                      </p:childTnLst>
                                    </p:cTn>
                                  </p:par>
                                  <p:par>
                                    <p:cTn id="169" presetID="53" presetClass="entr" presetSubtype="16" fill="hold" nodeType="withEffect">
                                      <p:stCondLst>
                                        <p:cond delay="400"/>
                                      </p:stCondLst>
                                      <p:childTnLst>
                                        <p:set>
                                          <p:cBhvr>
                                            <p:cTn id="170" dur="1" fill="hold">
                                              <p:stCondLst>
                                                <p:cond delay="0"/>
                                              </p:stCondLst>
                                            </p:cTn>
                                            <p:tgtEl>
                                              <p:spTgt spid="87"/>
                                            </p:tgtEl>
                                            <p:attrNameLst>
                                              <p:attrName>style.visibility</p:attrName>
                                            </p:attrNameLst>
                                          </p:cBhvr>
                                          <p:to>
                                            <p:strVal val="visible"/>
                                          </p:to>
                                        </p:set>
                                        <p:anim calcmode="lin" valueType="num">
                                          <p:cBhvr>
                                            <p:cTn id="171" dur="500" fill="hold"/>
                                            <p:tgtEl>
                                              <p:spTgt spid="87"/>
                                            </p:tgtEl>
                                            <p:attrNameLst>
                                              <p:attrName>ppt_w</p:attrName>
                                            </p:attrNameLst>
                                          </p:cBhvr>
                                          <p:tavLst>
                                            <p:tav tm="0">
                                              <p:val>
                                                <p:fltVal val="0"/>
                                              </p:val>
                                            </p:tav>
                                            <p:tav tm="100000">
                                              <p:val>
                                                <p:strVal val="#ppt_w"/>
                                              </p:val>
                                            </p:tav>
                                          </p:tavLst>
                                        </p:anim>
                                        <p:anim calcmode="lin" valueType="num">
                                          <p:cBhvr>
                                            <p:cTn id="172" dur="500" fill="hold"/>
                                            <p:tgtEl>
                                              <p:spTgt spid="87"/>
                                            </p:tgtEl>
                                            <p:attrNameLst>
                                              <p:attrName>ppt_h</p:attrName>
                                            </p:attrNameLst>
                                          </p:cBhvr>
                                          <p:tavLst>
                                            <p:tav tm="0">
                                              <p:val>
                                                <p:fltVal val="0"/>
                                              </p:val>
                                            </p:tav>
                                            <p:tav tm="100000">
                                              <p:val>
                                                <p:strVal val="#ppt_h"/>
                                              </p:val>
                                            </p:tav>
                                          </p:tavLst>
                                        </p:anim>
                                        <p:animEffect transition="in" filter="fade">
                                          <p:cBhvr>
                                            <p:cTn id="173" dur="500"/>
                                            <p:tgtEl>
                                              <p:spTgt spid="87"/>
                                            </p:tgtEl>
                                          </p:cBhvr>
                                        </p:animEffect>
                                      </p:childTnLst>
                                    </p:cTn>
                                  </p:par>
                                  <p:par>
                                    <p:cTn id="174" presetID="53" presetClass="entr" presetSubtype="16" fill="hold" nodeType="withEffect">
                                      <p:stCondLst>
                                        <p:cond delay="200"/>
                                      </p:stCondLst>
                                      <p:childTnLst>
                                        <p:set>
                                          <p:cBhvr>
                                            <p:cTn id="175" dur="1" fill="hold">
                                              <p:stCondLst>
                                                <p:cond delay="0"/>
                                              </p:stCondLst>
                                            </p:cTn>
                                            <p:tgtEl>
                                              <p:spTgt spid="90"/>
                                            </p:tgtEl>
                                            <p:attrNameLst>
                                              <p:attrName>style.visibility</p:attrName>
                                            </p:attrNameLst>
                                          </p:cBhvr>
                                          <p:to>
                                            <p:strVal val="visible"/>
                                          </p:to>
                                        </p:set>
                                        <p:anim calcmode="lin" valueType="num">
                                          <p:cBhvr>
                                            <p:cTn id="176" dur="500" fill="hold"/>
                                            <p:tgtEl>
                                              <p:spTgt spid="90"/>
                                            </p:tgtEl>
                                            <p:attrNameLst>
                                              <p:attrName>ppt_w</p:attrName>
                                            </p:attrNameLst>
                                          </p:cBhvr>
                                          <p:tavLst>
                                            <p:tav tm="0">
                                              <p:val>
                                                <p:fltVal val="0"/>
                                              </p:val>
                                            </p:tav>
                                            <p:tav tm="100000">
                                              <p:val>
                                                <p:strVal val="#ppt_w"/>
                                              </p:val>
                                            </p:tav>
                                          </p:tavLst>
                                        </p:anim>
                                        <p:anim calcmode="lin" valueType="num">
                                          <p:cBhvr>
                                            <p:cTn id="177" dur="500" fill="hold"/>
                                            <p:tgtEl>
                                              <p:spTgt spid="90"/>
                                            </p:tgtEl>
                                            <p:attrNameLst>
                                              <p:attrName>ppt_h</p:attrName>
                                            </p:attrNameLst>
                                          </p:cBhvr>
                                          <p:tavLst>
                                            <p:tav tm="0">
                                              <p:val>
                                                <p:fltVal val="0"/>
                                              </p:val>
                                            </p:tav>
                                            <p:tav tm="100000">
                                              <p:val>
                                                <p:strVal val="#ppt_h"/>
                                              </p:val>
                                            </p:tav>
                                          </p:tavLst>
                                        </p:anim>
                                        <p:animEffect transition="in" filter="fade">
                                          <p:cBhvr>
                                            <p:cTn id="178" dur="500"/>
                                            <p:tgtEl>
                                              <p:spTgt spid="90"/>
                                            </p:tgtEl>
                                          </p:cBhvr>
                                        </p:animEffect>
                                      </p:childTnLst>
                                    </p:cTn>
                                  </p:par>
                                  <p:par>
                                    <p:cTn id="179" presetID="53" presetClass="entr" presetSubtype="16" fill="hold" nodeType="withEffect">
                                      <p:stCondLst>
                                        <p:cond delay="400"/>
                                      </p:stCondLst>
                                      <p:childTnLst>
                                        <p:set>
                                          <p:cBhvr>
                                            <p:cTn id="180" dur="1" fill="hold">
                                              <p:stCondLst>
                                                <p:cond delay="0"/>
                                              </p:stCondLst>
                                            </p:cTn>
                                            <p:tgtEl>
                                              <p:spTgt spid="93"/>
                                            </p:tgtEl>
                                            <p:attrNameLst>
                                              <p:attrName>style.visibility</p:attrName>
                                            </p:attrNameLst>
                                          </p:cBhvr>
                                          <p:to>
                                            <p:strVal val="visible"/>
                                          </p:to>
                                        </p:set>
                                        <p:anim calcmode="lin" valueType="num">
                                          <p:cBhvr>
                                            <p:cTn id="181" dur="500" fill="hold"/>
                                            <p:tgtEl>
                                              <p:spTgt spid="93"/>
                                            </p:tgtEl>
                                            <p:attrNameLst>
                                              <p:attrName>ppt_w</p:attrName>
                                            </p:attrNameLst>
                                          </p:cBhvr>
                                          <p:tavLst>
                                            <p:tav tm="0">
                                              <p:val>
                                                <p:fltVal val="0"/>
                                              </p:val>
                                            </p:tav>
                                            <p:tav tm="100000">
                                              <p:val>
                                                <p:strVal val="#ppt_w"/>
                                              </p:val>
                                            </p:tav>
                                          </p:tavLst>
                                        </p:anim>
                                        <p:anim calcmode="lin" valueType="num">
                                          <p:cBhvr>
                                            <p:cTn id="182" dur="500" fill="hold"/>
                                            <p:tgtEl>
                                              <p:spTgt spid="93"/>
                                            </p:tgtEl>
                                            <p:attrNameLst>
                                              <p:attrName>ppt_h</p:attrName>
                                            </p:attrNameLst>
                                          </p:cBhvr>
                                          <p:tavLst>
                                            <p:tav tm="0">
                                              <p:val>
                                                <p:fltVal val="0"/>
                                              </p:val>
                                            </p:tav>
                                            <p:tav tm="100000">
                                              <p:val>
                                                <p:strVal val="#ppt_h"/>
                                              </p:val>
                                            </p:tav>
                                          </p:tavLst>
                                        </p:anim>
                                        <p:animEffect transition="in" filter="fade">
                                          <p:cBhvr>
                                            <p:cTn id="183" dur="500"/>
                                            <p:tgtEl>
                                              <p:spTgt spid="93"/>
                                            </p:tgtEl>
                                          </p:cBhvr>
                                        </p:animEffect>
                                      </p:childTnLst>
                                    </p:cTn>
                                  </p:par>
                                  <p:par>
                                    <p:cTn id="184" presetID="53" presetClass="entr" presetSubtype="16" fill="hold" grpId="0" nodeType="withEffect">
                                      <p:stCondLst>
                                        <p:cond delay="200"/>
                                      </p:stCondLst>
                                      <p:childTnLst>
                                        <p:set>
                                          <p:cBhvr>
                                            <p:cTn id="185" dur="1" fill="hold">
                                              <p:stCondLst>
                                                <p:cond delay="0"/>
                                              </p:stCondLst>
                                            </p:cTn>
                                            <p:tgtEl>
                                              <p:spTgt spid="96"/>
                                            </p:tgtEl>
                                            <p:attrNameLst>
                                              <p:attrName>style.visibility</p:attrName>
                                            </p:attrNameLst>
                                          </p:cBhvr>
                                          <p:to>
                                            <p:strVal val="visible"/>
                                          </p:to>
                                        </p:set>
                                        <p:anim calcmode="lin" valueType="num">
                                          <p:cBhvr>
                                            <p:cTn id="186" dur="500" fill="hold"/>
                                            <p:tgtEl>
                                              <p:spTgt spid="96"/>
                                            </p:tgtEl>
                                            <p:attrNameLst>
                                              <p:attrName>ppt_w</p:attrName>
                                            </p:attrNameLst>
                                          </p:cBhvr>
                                          <p:tavLst>
                                            <p:tav tm="0">
                                              <p:val>
                                                <p:fltVal val="0"/>
                                              </p:val>
                                            </p:tav>
                                            <p:tav tm="100000">
                                              <p:val>
                                                <p:strVal val="#ppt_w"/>
                                              </p:val>
                                            </p:tav>
                                          </p:tavLst>
                                        </p:anim>
                                        <p:anim calcmode="lin" valueType="num">
                                          <p:cBhvr>
                                            <p:cTn id="187" dur="500" fill="hold"/>
                                            <p:tgtEl>
                                              <p:spTgt spid="96"/>
                                            </p:tgtEl>
                                            <p:attrNameLst>
                                              <p:attrName>ppt_h</p:attrName>
                                            </p:attrNameLst>
                                          </p:cBhvr>
                                          <p:tavLst>
                                            <p:tav tm="0">
                                              <p:val>
                                                <p:fltVal val="0"/>
                                              </p:val>
                                            </p:tav>
                                            <p:tav tm="100000">
                                              <p:val>
                                                <p:strVal val="#ppt_h"/>
                                              </p:val>
                                            </p:tav>
                                          </p:tavLst>
                                        </p:anim>
                                        <p:animEffect transition="in" filter="fade">
                                          <p:cBhvr>
                                            <p:cTn id="188" dur="500"/>
                                            <p:tgtEl>
                                              <p:spTgt spid="96"/>
                                            </p:tgtEl>
                                          </p:cBhvr>
                                        </p:animEffect>
                                      </p:childTnLst>
                                    </p:cTn>
                                  </p:par>
                                </p:childTnLst>
                              </p:cTn>
                            </p:par>
                            <p:par>
                              <p:cTn id="189" fill="hold">
                                <p:stCondLst>
                                  <p:cond delay="2000"/>
                                </p:stCondLst>
                                <p:childTnLst>
                                  <p:par>
                                    <p:cTn id="190" presetID="2" presetClass="entr" presetSubtype="9" accel="52000" fill="hold" nodeType="afterEffect">
                                      <p:stCondLst>
                                        <p:cond delay="0"/>
                                      </p:stCondLst>
                                      <p:childTnLst>
                                        <p:set>
                                          <p:cBhvr>
                                            <p:cTn id="191" dur="1" fill="hold">
                                              <p:stCondLst>
                                                <p:cond delay="0"/>
                                              </p:stCondLst>
                                            </p:cTn>
                                            <p:tgtEl>
                                              <p:spTgt spid="163"/>
                                            </p:tgtEl>
                                            <p:attrNameLst>
                                              <p:attrName>style.visibility</p:attrName>
                                            </p:attrNameLst>
                                          </p:cBhvr>
                                          <p:to>
                                            <p:strVal val="visible"/>
                                          </p:to>
                                        </p:set>
                                        <p:anim calcmode="lin" valueType="num">
                                          <p:cBhvr additive="base">
                                            <p:cTn id="192" dur="2000" fill="hold"/>
                                            <p:tgtEl>
                                              <p:spTgt spid="163"/>
                                            </p:tgtEl>
                                            <p:attrNameLst>
                                              <p:attrName>ppt_x</p:attrName>
                                            </p:attrNameLst>
                                          </p:cBhvr>
                                          <p:tavLst>
                                            <p:tav tm="0">
                                              <p:val>
                                                <p:strVal val="0-#ppt_w/2"/>
                                              </p:val>
                                            </p:tav>
                                            <p:tav tm="100000">
                                              <p:val>
                                                <p:strVal val="#ppt_x"/>
                                              </p:val>
                                            </p:tav>
                                          </p:tavLst>
                                        </p:anim>
                                        <p:anim calcmode="lin" valueType="num">
                                          <p:cBhvr additive="base">
                                            <p:cTn id="193" dur="2000" fill="hold"/>
                                            <p:tgtEl>
                                              <p:spTgt spid="163"/>
                                            </p:tgtEl>
                                            <p:attrNameLst>
                                              <p:attrName>ppt_y</p:attrName>
                                            </p:attrNameLst>
                                          </p:cBhvr>
                                          <p:tavLst>
                                            <p:tav tm="0">
                                              <p:val>
                                                <p:strVal val="0-#ppt_h/2"/>
                                              </p:val>
                                            </p:tav>
                                            <p:tav tm="100000">
                                              <p:val>
                                                <p:strVal val="#ppt_y"/>
                                              </p:val>
                                            </p:tav>
                                          </p:tavLst>
                                        </p:anim>
                                      </p:childTnLst>
                                    </p:cTn>
                                  </p:par>
                                  <p:par>
                                    <p:cTn id="194" presetID="2" presetClass="entr" presetSubtype="12" accel="52000" fill="hold" nodeType="withEffect">
                                      <p:stCondLst>
                                        <p:cond delay="0"/>
                                      </p:stCondLst>
                                      <p:childTnLst>
                                        <p:set>
                                          <p:cBhvr>
                                            <p:cTn id="195" dur="1" fill="hold">
                                              <p:stCondLst>
                                                <p:cond delay="0"/>
                                              </p:stCondLst>
                                            </p:cTn>
                                            <p:tgtEl>
                                              <p:spTgt spid="103"/>
                                            </p:tgtEl>
                                            <p:attrNameLst>
                                              <p:attrName>style.visibility</p:attrName>
                                            </p:attrNameLst>
                                          </p:cBhvr>
                                          <p:to>
                                            <p:strVal val="visible"/>
                                          </p:to>
                                        </p:set>
                                        <p:anim calcmode="lin" valueType="num">
                                          <p:cBhvr additive="base">
                                            <p:cTn id="196" dur="2000" fill="hold"/>
                                            <p:tgtEl>
                                              <p:spTgt spid="103"/>
                                            </p:tgtEl>
                                            <p:attrNameLst>
                                              <p:attrName>ppt_x</p:attrName>
                                            </p:attrNameLst>
                                          </p:cBhvr>
                                          <p:tavLst>
                                            <p:tav tm="0">
                                              <p:val>
                                                <p:strVal val="0-#ppt_w/2"/>
                                              </p:val>
                                            </p:tav>
                                            <p:tav tm="100000">
                                              <p:val>
                                                <p:strVal val="#ppt_x"/>
                                              </p:val>
                                            </p:tav>
                                          </p:tavLst>
                                        </p:anim>
                                        <p:anim calcmode="lin" valueType="num">
                                          <p:cBhvr additive="base">
                                            <p:cTn id="197" dur="2000" fill="hold"/>
                                            <p:tgtEl>
                                              <p:spTgt spid="103"/>
                                            </p:tgtEl>
                                            <p:attrNameLst>
                                              <p:attrName>ppt_y</p:attrName>
                                            </p:attrNameLst>
                                          </p:cBhvr>
                                          <p:tavLst>
                                            <p:tav tm="0">
                                              <p:val>
                                                <p:strVal val="1+#ppt_h/2"/>
                                              </p:val>
                                            </p:tav>
                                            <p:tav tm="100000">
                                              <p:val>
                                                <p:strVal val="#ppt_y"/>
                                              </p:val>
                                            </p:tav>
                                          </p:tavLst>
                                        </p:anim>
                                      </p:childTnLst>
                                    </p:cTn>
                                  </p:par>
                                  <p:par>
                                    <p:cTn id="198" presetID="2" presetClass="entr" presetSubtype="3" accel="52000" fill="hold" nodeType="withEffect">
                                      <p:stCondLst>
                                        <p:cond delay="0"/>
                                      </p:stCondLst>
                                      <p:childTnLst>
                                        <p:set>
                                          <p:cBhvr>
                                            <p:cTn id="199" dur="1" fill="hold">
                                              <p:stCondLst>
                                                <p:cond delay="0"/>
                                              </p:stCondLst>
                                            </p:cTn>
                                            <p:tgtEl>
                                              <p:spTgt spid="100"/>
                                            </p:tgtEl>
                                            <p:attrNameLst>
                                              <p:attrName>style.visibility</p:attrName>
                                            </p:attrNameLst>
                                          </p:cBhvr>
                                          <p:to>
                                            <p:strVal val="visible"/>
                                          </p:to>
                                        </p:set>
                                        <p:anim calcmode="lin" valueType="num">
                                          <p:cBhvr additive="base">
                                            <p:cTn id="200" dur="2000" fill="hold"/>
                                            <p:tgtEl>
                                              <p:spTgt spid="100"/>
                                            </p:tgtEl>
                                            <p:attrNameLst>
                                              <p:attrName>ppt_x</p:attrName>
                                            </p:attrNameLst>
                                          </p:cBhvr>
                                          <p:tavLst>
                                            <p:tav tm="0">
                                              <p:val>
                                                <p:strVal val="1+#ppt_w/2"/>
                                              </p:val>
                                            </p:tav>
                                            <p:tav tm="100000">
                                              <p:val>
                                                <p:strVal val="#ppt_x"/>
                                              </p:val>
                                            </p:tav>
                                          </p:tavLst>
                                        </p:anim>
                                        <p:anim calcmode="lin" valueType="num">
                                          <p:cBhvr additive="base">
                                            <p:cTn id="201" dur="2000" fill="hold"/>
                                            <p:tgtEl>
                                              <p:spTgt spid="100"/>
                                            </p:tgtEl>
                                            <p:attrNameLst>
                                              <p:attrName>ppt_y</p:attrName>
                                            </p:attrNameLst>
                                          </p:cBhvr>
                                          <p:tavLst>
                                            <p:tav tm="0">
                                              <p:val>
                                                <p:strVal val="0-#ppt_h/2"/>
                                              </p:val>
                                            </p:tav>
                                            <p:tav tm="100000">
                                              <p:val>
                                                <p:strVal val="#ppt_y"/>
                                              </p:val>
                                            </p:tav>
                                          </p:tavLst>
                                        </p:anim>
                                      </p:childTnLst>
                                    </p:cTn>
                                  </p:par>
                                  <p:par>
                                    <p:cTn id="202" presetID="2" presetClass="entr" presetSubtype="6" accel="52000" fill="hold" nodeType="withEffect">
                                      <p:stCondLst>
                                        <p:cond delay="0"/>
                                      </p:stCondLst>
                                      <p:childTnLst>
                                        <p:set>
                                          <p:cBhvr>
                                            <p:cTn id="203" dur="1" fill="hold">
                                              <p:stCondLst>
                                                <p:cond delay="0"/>
                                              </p:stCondLst>
                                            </p:cTn>
                                            <p:tgtEl>
                                              <p:spTgt spid="166"/>
                                            </p:tgtEl>
                                            <p:attrNameLst>
                                              <p:attrName>style.visibility</p:attrName>
                                            </p:attrNameLst>
                                          </p:cBhvr>
                                          <p:to>
                                            <p:strVal val="visible"/>
                                          </p:to>
                                        </p:set>
                                        <p:anim calcmode="lin" valueType="num">
                                          <p:cBhvr additive="base">
                                            <p:cTn id="204" dur="2000" fill="hold"/>
                                            <p:tgtEl>
                                              <p:spTgt spid="166"/>
                                            </p:tgtEl>
                                            <p:attrNameLst>
                                              <p:attrName>ppt_x</p:attrName>
                                            </p:attrNameLst>
                                          </p:cBhvr>
                                          <p:tavLst>
                                            <p:tav tm="0">
                                              <p:val>
                                                <p:strVal val="1+#ppt_w/2"/>
                                              </p:val>
                                            </p:tav>
                                            <p:tav tm="100000">
                                              <p:val>
                                                <p:strVal val="#ppt_x"/>
                                              </p:val>
                                            </p:tav>
                                          </p:tavLst>
                                        </p:anim>
                                        <p:anim calcmode="lin" valueType="num">
                                          <p:cBhvr additive="base">
                                            <p:cTn id="205" dur="2000" fill="hold"/>
                                            <p:tgtEl>
                                              <p:spTgt spid="166"/>
                                            </p:tgtEl>
                                            <p:attrNameLst>
                                              <p:attrName>ppt_y</p:attrName>
                                            </p:attrNameLst>
                                          </p:cBhvr>
                                          <p:tavLst>
                                            <p:tav tm="0">
                                              <p:val>
                                                <p:strVal val="1+#ppt_h/2"/>
                                              </p:val>
                                            </p:tav>
                                            <p:tav tm="100000">
                                              <p:val>
                                                <p:strVal val="#ppt_y"/>
                                              </p:val>
                                            </p:tav>
                                          </p:tavLst>
                                        </p:anim>
                                      </p:childTnLst>
                                    </p:cTn>
                                  </p:par>
                                </p:childTnLst>
                              </p:cTn>
                            </p:par>
                            <p:par>
                              <p:cTn id="206" fill="hold">
                                <p:stCondLst>
                                  <p:cond delay="4000"/>
                                </p:stCondLst>
                                <p:childTnLst>
                                  <p:par>
                                    <p:cTn id="207" presetID="21" presetClass="entr" presetSubtype="1" fill="hold" grpId="0" nodeType="afterEffect">
                                      <p:stCondLst>
                                        <p:cond delay="0"/>
                                      </p:stCondLst>
                                      <p:childTnLst>
                                        <p:set>
                                          <p:cBhvr>
                                            <p:cTn id="208" dur="1" fill="hold">
                                              <p:stCondLst>
                                                <p:cond delay="0"/>
                                              </p:stCondLst>
                                            </p:cTn>
                                            <p:tgtEl>
                                              <p:spTgt spid="169"/>
                                            </p:tgtEl>
                                            <p:attrNameLst>
                                              <p:attrName>style.visibility</p:attrName>
                                            </p:attrNameLst>
                                          </p:cBhvr>
                                          <p:to>
                                            <p:strVal val="visible"/>
                                          </p:to>
                                        </p:set>
                                        <p:animEffect transition="in" filter="wheel(1)">
                                          <p:cBhvr>
                                            <p:cTn id="209" dur="1000"/>
                                            <p:tgtEl>
                                              <p:spTgt spid="169"/>
                                            </p:tgtEl>
                                          </p:cBhvr>
                                        </p:animEffect>
                                      </p:childTnLst>
                                    </p:cTn>
                                  </p:par>
                                  <p:par>
                                    <p:cTn id="210" presetID="21" presetClass="entr" presetSubtype="1" fill="hold" grpId="0" nodeType="withEffect">
                                      <p:stCondLst>
                                        <p:cond delay="300"/>
                                      </p:stCondLst>
                                      <p:childTnLst>
                                        <p:set>
                                          <p:cBhvr>
                                            <p:cTn id="211" dur="1" fill="hold">
                                              <p:stCondLst>
                                                <p:cond delay="0"/>
                                              </p:stCondLst>
                                            </p:cTn>
                                            <p:tgtEl>
                                              <p:spTgt spid="170"/>
                                            </p:tgtEl>
                                            <p:attrNameLst>
                                              <p:attrName>style.visibility</p:attrName>
                                            </p:attrNameLst>
                                          </p:cBhvr>
                                          <p:to>
                                            <p:strVal val="visible"/>
                                          </p:to>
                                        </p:set>
                                        <p:animEffect transition="in" filter="wheel(1)">
                                          <p:cBhvr>
                                            <p:cTn id="212" dur="1000"/>
                                            <p:tgtEl>
                                              <p:spTgt spid="170"/>
                                            </p:tgtEl>
                                          </p:cBhvr>
                                        </p:animEffect>
                                      </p:childTnLst>
                                    </p:cTn>
                                  </p:par>
                                  <p:par>
                                    <p:cTn id="213" presetID="21" presetClass="entr" presetSubtype="1" fill="hold" grpId="0" nodeType="withEffect">
                                      <p:stCondLst>
                                        <p:cond delay="600"/>
                                      </p:stCondLst>
                                      <p:childTnLst>
                                        <p:set>
                                          <p:cBhvr>
                                            <p:cTn id="214" dur="1" fill="hold">
                                              <p:stCondLst>
                                                <p:cond delay="0"/>
                                              </p:stCondLst>
                                            </p:cTn>
                                            <p:tgtEl>
                                              <p:spTgt spid="171"/>
                                            </p:tgtEl>
                                            <p:attrNameLst>
                                              <p:attrName>style.visibility</p:attrName>
                                            </p:attrNameLst>
                                          </p:cBhvr>
                                          <p:to>
                                            <p:strVal val="visible"/>
                                          </p:to>
                                        </p:set>
                                        <p:animEffect transition="in" filter="wheel(1)">
                                          <p:cBhvr>
                                            <p:cTn id="215" dur="1000"/>
                                            <p:tgtEl>
                                              <p:spTgt spid="171"/>
                                            </p:tgtEl>
                                          </p:cBhvr>
                                        </p:animEffect>
                                      </p:childTnLst>
                                    </p:cTn>
                                  </p:par>
                                  <p:par>
                                    <p:cTn id="216" presetID="21" presetClass="entr" presetSubtype="1" fill="hold" grpId="0" nodeType="withEffect">
                                      <p:stCondLst>
                                        <p:cond delay="1100"/>
                                      </p:stCondLst>
                                      <p:childTnLst>
                                        <p:set>
                                          <p:cBhvr>
                                            <p:cTn id="217" dur="1" fill="hold">
                                              <p:stCondLst>
                                                <p:cond delay="0"/>
                                              </p:stCondLst>
                                            </p:cTn>
                                            <p:tgtEl>
                                              <p:spTgt spid="172"/>
                                            </p:tgtEl>
                                            <p:attrNameLst>
                                              <p:attrName>style.visibility</p:attrName>
                                            </p:attrNameLst>
                                          </p:cBhvr>
                                          <p:to>
                                            <p:strVal val="visible"/>
                                          </p:to>
                                        </p:set>
                                        <p:animEffect transition="in" filter="wheel(1)">
                                          <p:cBhvr>
                                            <p:cTn id="218"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96" grpId="0" animBg="1"/>
          <p:bldP spid="104" grpId="0" animBg="1"/>
          <p:bldP spid="104" grpId="1" animBg="1"/>
          <p:bldP spid="104" grpId="2" animBg="1"/>
          <p:bldP spid="105" grpId="0" animBg="1"/>
          <p:bldP spid="105" grpId="1" animBg="1"/>
          <p:bldP spid="105" grpId="2" animBg="1"/>
          <p:bldP spid="133" grpId="0" animBg="1"/>
          <p:bldP spid="133" grpId="1" animBg="1"/>
          <p:bldP spid="133" grpId="2" animBg="1"/>
          <p:bldP spid="134" grpId="0" animBg="1"/>
          <p:bldP spid="134" grpId="1" animBg="1"/>
          <p:bldP spid="134" grpId="2" animBg="1"/>
          <p:bldP spid="138" grpId="0" animBg="1"/>
          <p:bldP spid="138" grpId="1" animBg="1"/>
          <p:bldP spid="138" grpId="2" animBg="1"/>
          <p:bldP spid="148" grpId="0" animBg="1"/>
          <p:bldP spid="148" grpId="1" animBg="1"/>
          <p:bldP spid="148" grpId="2" animBg="1"/>
          <p:bldP spid="155" grpId="0" animBg="1"/>
          <p:bldP spid="155" grpId="1" animBg="1"/>
          <p:bldP spid="155" grpId="2" animBg="1"/>
          <p:bldP spid="169" grpId="0"/>
          <p:bldP spid="170" grpId="0"/>
          <p:bldP spid="171" grpId="0"/>
          <p:bldP spid="17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2007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77107" y="-720245"/>
            <a:ext cx="13012963" cy="8673139"/>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353" y="1894978"/>
            <a:ext cx="12858044" cy="3645205"/>
          </a:xfrm>
          <a:prstGeom prst="rect">
            <a:avLst/>
          </a:prstGeom>
          <a:solidFill>
            <a:schemeClr val="accent3">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416822" y="2401257"/>
            <a:ext cx="4935967" cy="1477199"/>
          </a:xfrm>
          <a:prstGeom prst="rect">
            <a:avLst/>
          </a:prstGeom>
          <a:noFill/>
        </p:spPr>
        <p:txBody>
          <a:bodyPr wrap="none" rtlCol="0">
            <a:spAutoFit/>
          </a:bodyPr>
          <a:lstStyle/>
          <a:p>
            <a:pPr marL="0" lvl="1"/>
            <a:r>
              <a:rPr lang="zh-CN" altLang="en-US" sz="1969" b="1" dirty="0">
                <a:solidFill>
                  <a:schemeClr val="bg1"/>
                </a:solidFill>
                <a:latin typeface="微软雅黑" pitchFamily="34" charset="-122"/>
                <a:ea typeface="微软雅黑" pitchFamily="34" charset="-122"/>
              </a:rPr>
              <a:t> </a:t>
            </a:r>
            <a:r>
              <a:rPr lang="zh-CN" altLang="en-US" sz="3937" b="1" dirty="0">
                <a:solidFill>
                  <a:schemeClr val="bg1"/>
                </a:solidFill>
                <a:latin typeface="微软雅黑" pitchFamily="34" charset="-122"/>
                <a:ea typeface="微软雅黑" pitchFamily="34" charset="-122"/>
              </a:rPr>
              <a:t>第一部分</a:t>
            </a:r>
            <a:endParaRPr lang="en-US" altLang="zh-CN" sz="3937" b="1" dirty="0">
              <a:solidFill>
                <a:schemeClr val="bg1"/>
              </a:solidFill>
              <a:latin typeface="微软雅黑" pitchFamily="34" charset="-122"/>
              <a:ea typeface="微软雅黑" pitchFamily="34" charset="-122"/>
            </a:endParaRPr>
          </a:p>
          <a:p>
            <a:pPr marL="0" lvl="1" algn="ctr"/>
            <a:r>
              <a:rPr lang="zh-CN" altLang="en-US" sz="5062" b="1" dirty="0">
                <a:solidFill>
                  <a:schemeClr val="bg1"/>
                </a:solidFill>
                <a:latin typeface="微软雅黑" pitchFamily="34" charset="-122"/>
                <a:ea typeface="微软雅黑" pitchFamily="34" charset="-122"/>
              </a:rPr>
              <a:t>年度工作概述</a:t>
            </a:r>
            <a:endParaRPr lang="en-US" altLang="zh-CN" sz="5062" b="1" dirty="0">
              <a:solidFill>
                <a:schemeClr val="bg1"/>
              </a:solidFill>
              <a:latin typeface="微软雅黑" pitchFamily="34" charset="-122"/>
              <a:ea typeface="微软雅黑" pitchFamily="34" charset="-122"/>
            </a:endParaRPr>
          </a:p>
        </p:txBody>
      </p:sp>
      <p:cxnSp>
        <p:nvCxnSpPr>
          <p:cNvPr id="13" name="直接连接符 12"/>
          <p:cNvCxnSpPr/>
          <p:nvPr/>
        </p:nvCxnSpPr>
        <p:spPr>
          <a:xfrm flipV="1">
            <a:off x="5113051" y="2300001"/>
            <a:ext cx="0" cy="270607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59715" y="4541560"/>
            <a:ext cx="1269558" cy="346249"/>
          </a:xfrm>
          <a:prstGeom prst="rect">
            <a:avLst/>
          </a:prstGeom>
          <a:noFill/>
        </p:spPr>
        <p:txBody>
          <a:bodyPr wrap="square" lIns="0" tIns="0" rIns="0" bIns="0" rtlCol="0">
            <a:spAutoFit/>
          </a:bodyPr>
          <a:lstStyle/>
          <a:p>
            <a:r>
              <a:rPr lang="en-US" altLang="zh-CN" sz="2250" dirty="0">
                <a:solidFill>
                  <a:schemeClr val="bg1"/>
                </a:solidFill>
                <a:latin typeface="微软雅黑" pitchFamily="34" charset="-122"/>
                <a:ea typeface="微软雅黑" pitchFamily="34" charset="-122"/>
              </a:rPr>
              <a:t>PART 01</a:t>
            </a:r>
            <a:endParaRPr lang="zh-CN" altLang="en-US" sz="2250" dirty="0">
              <a:solidFill>
                <a:schemeClr val="bg1"/>
              </a:solidFill>
              <a:latin typeface="微软雅黑" pitchFamily="34" charset="-122"/>
              <a:ea typeface="微软雅黑" pitchFamily="34" charset="-122"/>
            </a:endParaRPr>
          </a:p>
        </p:txBody>
      </p:sp>
      <p:grpSp>
        <p:nvGrpSpPr>
          <p:cNvPr id="15" name="组合 14"/>
          <p:cNvGrpSpPr/>
          <p:nvPr/>
        </p:nvGrpSpPr>
        <p:grpSpPr>
          <a:xfrm>
            <a:off x="2986682" y="2401260"/>
            <a:ext cx="1683435" cy="1683435"/>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5" name="TextBox 24"/>
          <p:cNvSpPr txBox="1"/>
          <p:nvPr/>
        </p:nvSpPr>
        <p:spPr>
          <a:xfrm>
            <a:off x="5552755" y="3920093"/>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工作前言</a:t>
            </a:r>
          </a:p>
        </p:txBody>
      </p:sp>
      <p:sp>
        <p:nvSpPr>
          <p:cNvPr id="26" name="TextBox 25"/>
          <p:cNvSpPr txBox="1"/>
          <p:nvPr/>
        </p:nvSpPr>
        <p:spPr>
          <a:xfrm>
            <a:off x="7032993" y="3920093"/>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工作回顾</a:t>
            </a:r>
          </a:p>
        </p:txBody>
      </p:sp>
      <p:sp>
        <p:nvSpPr>
          <p:cNvPr id="27" name="TextBox 26"/>
          <p:cNvSpPr txBox="1"/>
          <p:nvPr/>
        </p:nvSpPr>
        <p:spPr>
          <a:xfrm>
            <a:off x="8453264" y="3920093"/>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工作计划</a:t>
            </a:r>
          </a:p>
        </p:txBody>
      </p:sp>
      <p:sp>
        <p:nvSpPr>
          <p:cNvPr id="28" name="TextBox 27"/>
          <p:cNvSpPr txBox="1"/>
          <p:nvPr/>
        </p:nvSpPr>
        <p:spPr>
          <a:xfrm>
            <a:off x="5552756" y="4408135"/>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工作团队</a:t>
            </a:r>
          </a:p>
        </p:txBody>
      </p:sp>
      <p:sp>
        <p:nvSpPr>
          <p:cNvPr id="29" name="TextBox 28"/>
          <p:cNvSpPr txBox="1"/>
          <p:nvPr/>
        </p:nvSpPr>
        <p:spPr>
          <a:xfrm>
            <a:off x="7032994" y="4408135"/>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工作进度</a:t>
            </a:r>
          </a:p>
        </p:txBody>
      </p:sp>
      <p:sp>
        <p:nvSpPr>
          <p:cNvPr id="30" name="TextBox 29"/>
          <p:cNvSpPr txBox="1"/>
          <p:nvPr/>
        </p:nvSpPr>
        <p:spPr>
          <a:xfrm>
            <a:off x="8452721" y="4408135"/>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去年相比</a:t>
            </a:r>
          </a:p>
        </p:txBody>
      </p:sp>
      <p:grpSp>
        <p:nvGrpSpPr>
          <p:cNvPr id="34" name="组合 33"/>
          <p:cNvGrpSpPr/>
          <p:nvPr/>
        </p:nvGrpSpPr>
        <p:grpSpPr>
          <a:xfrm>
            <a:off x="9069507" y="-1095189"/>
            <a:ext cx="1658273" cy="165827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37" name="组合 36"/>
          <p:cNvGrpSpPr/>
          <p:nvPr/>
        </p:nvGrpSpPr>
        <p:grpSpPr>
          <a:xfrm>
            <a:off x="6922067" y="-399143"/>
            <a:ext cx="886212" cy="88621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0" name="组合 39"/>
          <p:cNvGrpSpPr/>
          <p:nvPr/>
        </p:nvGrpSpPr>
        <p:grpSpPr>
          <a:xfrm>
            <a:off x="7876562" y="43963"/>
            <a:ext cx="1252224" cy="125222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3" name="组合 42"/>
          <p:cNvGrpSpPr/>
          <p:nvPr/>
        </p:nvGrpSpPr>
        <p:grpSpPr>
          <a:xfrm>
            <a:off x="11142402" y="-223037"/>
            <a:ext cx="964353" cy="96435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46" name="组合 45"/>
          <p:cNvGrpSpPr/>
          <p:nvPr/>
        </p:nvGrpSpPr>
        <p:grpSpPr>
          <a:xfrm>
            <a:off x="1078286" y="7087798"/>
            <a:ext cx="828035" cy="828035"/>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9" name="组合 48"/>
          <p:cNvGrpSpPr/>
          <p:nvPr/>
        </p:nvGrpSpPr>
        <p:grpSpPr>
          <a:xfrm>
            <a:off x="5573289" y="6369756"/>
            <a:ext cx="355046" cy="355046"/>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2" name="组合 51"/>
          <p:cNvGrpSpPr/>
          <p:nvPr/>
        </p:nvGrpSpPr>
        <p:grpSpPr>
          <a:xfrm>
            <a:off x="4474520" y="6084582"/>
            <a:ext cx="743971" cy="74397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5" name="组合 54"/>
          <p:cNvGrpSpPr/>
          <p:nvPr/>
        </p:nvGrpSpPr>
        <p:grpSpPr>
          <a:xfrm>
            <a:off x="12134202" y="-1488900"/>
            <a:ext cx="1658273" cy="165827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58" name="组合 57"/>
          <p:cNvGrpSpPr/>
          <p:nvPr/>
        </p:nvGrpSpPr>
        <p:grpSpPr>
          <a:xfrm>
            <a:off x="12170393" y="584472"/>
            <a:ext cx="313689" cy="313689"/>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1" name="组合 60"/>
          <p:cNvGrpSpPr/>
          <p:nvPr/>
        </p:nvGrpSpPr>
        <p:grpSpPr>
          <a:xfrm>
            <a:off x="2733215" y="6617653"/>
            <a:ext cx="1658273" cy="1658273"/>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4" name="组合 63"/>
          <p:cNvGrpSpPr/>
          <p:nvPr/>
        </p:nvGrpSpPr>
        <p:grpSpPr>
          <a:xfrm>
            <a:off x="1793808" y="6477739"/>
            <a:ext cx="731480" cy="73148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7" name="组合 66"/>
          <p:cNvGrpSpPr/>
          <p:nvPr/>
        </p:nvGrpSpPr>
        <p:grpSpPr>
          <a:xfrm>
            <a:off x="409730" y="6920844"/>
            <a:ext cx="445584" cy="445584"/>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0" name="组合 69"/>
          <p:cNvGrpSpPr/>
          <p:nvPr/>
        </p:nvGrpSpPr>
        <p:grpSpPr>
          <a:xfrm>
            <a:off x="165106" y="6663083"/>
            <a:ext cx="222791" cy="22279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sp>
        <p:nvSpPr>
          <p:cNvPr id="73" name="TextBox 72"/>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17770415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up)">
                                          <p:cBhvr>
                                            <p:cTn id="7" dur="500"/>
                                            <p:tgtEl>
                                              <p:spTgt spid="74"/>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14:bounceEnd="55000">
                                          <p:cBhvr additive="base">
                                            <p:cTn id="14"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ppt_x"/>
                                              </p:val>
                                            </p:tav>
                                            <p:tav tm="100000">
                                              <p:val>
                                                <p:strVal val="#ppt_x"/>
                                              </p:val>
                                            </p:tav>
                                          </p:tavLst>
                                        </p:anim>
                                        <p:anim calcmode="lin" valueType="num">
                                          <p:cBhvr additive="base">
                                            <p:cTn id="35" dur="500" fill="hold"/>
                                            <p:tgtEl>
                                              <p:spTgt spid="2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ppt_x"/>
                                              </p:val>
                                            </p:tav>
                                            <p:tav tm="100000">
                                              <p:val>
                                                <p:strVal val="#ppt_x"/>
                                              </p:val>
                                            </p:tav>
                                          </p:tavLst>
                                        </p:anim>
                                        <p:anim calcmode="lin" valueType="num">
                                          <p:cBhvr additive="base">
                                            <p:cTn id="43" dur="500" fill="hold"/>
                                            <p:tgtEl>
                                              <p:spTgt spid="2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ppt_x"/>
                                              </p:val>
                                            </p:tav>
                                            <p:tav tm="100000">
                                              <p:val>
                                                <p:strVal val="#ppt_x"/>
                                              </p:val>
                                            </p:tav>
                                          </p:tavLst>
                                        </p:anim>
                                        <p:anim calcmode="lin" valueType="num">
                                          <p:cBhvr additive="base">
                                            <p:cTn id="47" dur="500" fill="hold"/>
                                            <p:tgtEl>
                                              <p:spTgt spid="2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ppt_x"/>
                                              </p:val>
                                            </p:tav>
                                            <p:tav tm="100000">
                                              <p:val>
                                                <p:strVal val="#ppt_x"/>
                                              </p:val>
                                            </p:tav>
                                          </p:tavLst>
                                        </p:anim>
                                        <p:anim calcmode="lin" valueType="num">
                                          <p:cBhvr additive="base">
                                            <p:cTn id="51" dur="500" fill="hold"/>
                                            <p:tgtEl>
                                              <p:spTgt spid="2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 calcmode="lin" valueType="num">
                                          <p:cBhvr>
                                            <p:cTn id="61" dur="500" fill="hold"/>
                                            <p:tgtEl>
                                              <p:spTgt spid="34"/>
                                            </p:tgtEl>
                                            <p:attrNameLst>
                                              <p:attrName>ppt_x</p:attrName>
                                            </p:attrNameLst>
                                          </p:cBhvr>
                                          <p:tavLst>
                                            <p:tav tm="0">
                                              <p:val>
                                                <p:fltVal val="0.5"/>
                                              </p:val>
                                            </p:tav>
                                            <p:tav tm="100000">
                                              <p:val>
                                                <p:strVal val="#ppt_x"/>
                                              </p:val>
                                            </p:tav>
                                          </p:tavLst>
                                        </p:anim>
                                        <p:anim calcmode="lin" valueType="num">
                                          <p:cBhvr>
                                            <p:cTn id="62" dur="500" fill="hold"/>
                                            <p:tgtEl>
                                              <p:spTgt spid="3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 calcmode="lin" valueType="num">
                                          <p:cBhvr>
                                            <p:cTn id="67" dur="500" fill="hold"/>
                                            <p:tgtEl>
                                              <p:spTgt spid="37"/>
                                            </p:tgtEl>
                                            <p:attrNameLst>
                                              <p:attrName>ppt_x</p:attrName>
                                            </p:attrNameLst>
                                          </p:cBhvr>
                                          <p:tavLst>
                                            <p:tav tm="0">
                                              <p:val>
                                                <p:fltVal val="0.5"/>
                                              </p:val>
                                            </p:tav>
                                            <p:tav tm="100000">
                                              <p:val>
                                                <p:strVal val="#ppt_x"/>
                                              </p:val>
                                            </p:tav>
                                          </p:tavLst>
                                        </p:anim>
                                        <p:anim calcmode="lin" valueType="num">
                                          <p:cBhvr>
                                            <p:cTn id="68" dur="500" fill="hold"/>
                                            <p:tgtEl>
                                              <p:spTgt spid="3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 calcmode="lin" valueType="num">
                                          <p:cBhvr>
                                            <p:cTn id="73" dur="500" fill="hold"/>
                                            <p:tgtEl>
                                              <p:spTgt spid="40"/>
                                            </p:tgtEl>
                                            <p:attrNameLst>
                                              <p:attrName>ppt_x</p:attrName>
                                            </p:attrNameLst>
                                          </p:cBhvr>
                                          <p:tavLst>
                                            <p:tav tm="0">
                                              <p:val>
                                                <p:fltVal val="0.5"/>
                                              </p:val>
                                            </p:tav>
                                            <p:tav tm="100000">
                                              <p:val>
                                                <p:strVal val="#ppt_x"/>
                                              </p:val>
                                            </p:tav>
                                          </p:tavLst>
                                        </p:anim>
                                        <p:anim calcmode="lin" valueType="num">
                                          <p:cBhvr>
                                            <p:cTn id="74" dur="500" fill="hold"/>
                                            <p:tgtEl>
                                              <p:spTgt spid="4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 calcmode="lin" valueType="num">
                                          <p:cBhvr>
                                            <p:cTn id="79" dur="500" fill="hold"/>
                                            <p:tgtEl>
                                              <p:spTgt spid="43"/>
                                            </p:tgtEl>
                                            <p:attrNameLst>
                                              <p:attrName>ppt_x</p:attrName>
                                            </p:attrNameLst>
                                          </p:cBhvr>
                                          <p:tavLst>
                                            <p:tav tm="0">
                                              <p:val>
                                                <p:fltVal val="0.5"/>
                                              </p:val>
                                            </p:tav>
                                            <p:tav tm="100000">
                                              <p:val>
                                                <p:strVal val="#ppt_x"/>
                                              </p:val>
                                            </p:tav>
                                          </p:tavLst>
                                        </p:anim>
                                        <p:anim calcmode="lin" valueType="num">
                                          <p:cBhvr>
                                            <p:cTn id="80" dur="500" fill="hold"/>
                                            <p:tgtEl>
                                              <p:spTgt spid="4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46"/>
                                            </p:tgtEl>
                                            <p:attrNameLst>
                                              <p:attrName>style.visibility</p:attrName>
                                            </p:attrNameLst>
                                          </p:cBhvr>
                                          <p:to>
                                            <p:strVal val="visible"/>
                                          </p:to>
                                        </p:set>
                                        <p:anim calcmode="lin" valueType="num">
                                          <p:cBhvr>
                                            <p:cTn id="83" dur="500" fill="hold"/>
                                            <p:tgtEl>
                                              <p:spTgt spid="46"/>
                                            </p:tgtEl>
                                            <p:attrNameLst>
                                              <p:attrName>ppt_w</p:attrName>
                                            </p:attrNameLst>
                                          </p:cBhvr>
                                          <p:tavLst>
                                            <p:tav tm="0">
                                              <p:val>
                                                <p:fltVal val="0"/>
                                              </p:val>
                                            </p:tav>
                                            <p:tav tm="100000">
                                              <p:val>
                                                <p:strVal val="#ppt_w"/>
                                              </p:val>
                                            </p:tav>
                                          </p:tavLst>
                                        </p:anim>
                                        <p:anim calcmode="lin" valueType="num">
                                          <p:cBhvr>
                                            <p:cTn id="84" dur="500" fill="hold"/>
                                            <p:tgtEl>
                                              <p:spTgt spid="46"/>
                                            </p:tgtEl>
                                            <p:attrNameLst>
                                              <p:attrName>ppt_h</p:attrName>
                                            </p:attrNameLst>
                                          </p:cBhvr>
                                          <p:tavLst>
                                            <p:tav tm="0">
                                              <p:val>
                                                <p:fltVal val="0"/>
                                              </p:val>
                                            </p:tav>
                                            <p:tav tm="100000">
                                              <p:val>
                                                <p:strVal val="#ppt_h"/>
                                              </p:val>
                                            </p:tav>
                                          </p:tavLst>
                                        </p:anim>
                                        <p:anim calcmode="lin" valueType="num">
                                          <p:cBhvr>
                                            <p:cTn id="85" dur="500" fill="hold"/>
                                            <p:tgtEl>
                                              <p:spTgt spid="46"/>
                                            </p:tgtEl>
                                            <p:attrNameLst>
                                              <p:attrName>ppt_x</p:attrName>
                                            </p:attrNameLst>
                                          </p:cBhvr>
                                          <p:tavLst>
                                            <p:tav tm="0">
                                              <p:val>
                                                <p:fltVal val="0.5"/>
                                              </p:val>
                                            </p:tav>
                                            <p:tav tm="100000">
                                              <p:val>
                                                <p:strVal val="#ppt_x"/>
                                              </p:val>
                                            </p:tav>
                                          </p:tavLst>
                                        </p:anim>
                                        <p:anim calcmode="lin" valueType="num">
                                          <p:cBhvr>
                                            <p:cTn id="86" dur="500" fill="hold"/>
                                            <p:tgtEl>
                                              <p:spTgt spid="4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4"/>
                                            </p:tgtEl>
                                          </p:cBhvr>
                                        </p:animEffect>
                                        <p:animScale>
                                          <p:cBhvr>
                                            <p:cTn id="137" dur="250" autoRev="1" fill="hold"/>
                                            <p:tgtEl>
                                              <p:spTgt spid="3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5"/>
                                            </p:tgtEl>
                                          </p:cBhvr>
                                        </p:animEffect>
                                        <p:animScale>
                                          <p:cBhvr>
                                            <p:cTn id="140" dur="250" autoRev="1" fill="hold"/>
                                            <p:tgtEl>
                                              <p:spTgt spid="5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1"/>
                                            </p:tgtEl>
                                          </p:cBhvr>
                                        </p:animEffect>
                                        <p:animScale>
                                          <p:cBhvr>
                                            <p:cTn id="143" dur="250" autoRev="1" fill="hold"/>
                                            <p:tgtEl>
                                              <p:spTgt spid="6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4"/>
                                            </p:tgtEl>
                                          </p:cBhvr>
                                        </p:animEffect>
                                        <p:animScale>
                                          <p:cBhvr>
                                            <p:cTn id="146" dur="250" autoRev="1" fill="hold"/>
                                            <p:tgtEl>
                                              <p:spTgt spid="64"/>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3"/>
                                            </p:tgtEl>
                                            <p:attrNameLst>
                                              <p:attrName>style.visibility</p:attrName>
                                            </p:attrNameLst>
                                          </p:cBhvr>
                                          <p:to>
                                            <p:strVal val="visible"/>
                                          </p:to>
                                        </p:set>
                                        <p:animEffect transition="in" filter="fade">
                                          <p:cBhvr>
                                            <p:cTn id="15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5" grpId="0"/>
          <p:bldP spid="26" grpId="0"/>
          <p:bldP spid="27" grpId="0"/>
          <p:bldP spid="28" grpId="0"/>
          <p:bldP spid="29" grpId="0"/>
          <p:bldP spid="30"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up)">
                                          <p:cBhvr>
                                            <p:cTn id="7" dur="500"/>
                                            <p:tgtEl>
                                              <p:spTgt spid="74"/>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1500" fill="hold"/>
                                            <p:tgtEl>
                                              <p:spTgt spid="15"/>
                                            </p:tgtEl>
                                            <p:attrNameLst>
                                              <p:attrName>ppt_x</p:attrName>
                                            </p:attrNameLst>
                                          </p:cBhvr>
                                          <p:tavLst>
                                            <p:tav tm="0">
                                              <p:val>
                                                <p:strVal val="0-#ppt_w/2"/>
                                              </p:val>
                                            </p:tav>
                                            <p:tav tm="100000">
                                              <p:val>
                                                <p:strVal val="#ppt_x"/>
                                              </p:val>
                                            </p:tav>
                                          </p:tavLst>
                                        </p:anim>
                                        <p:anim calcmode="lin" valueType="num">
                                          <p:cBhvr additive="base">
                                            <p:cTn id="15" dur="15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ppt_x"/>
                                              </p:val>
                                            </p:tav>
                                            <p:tav tm="100000">
                                              <p:val>
                                                <p:strVal val="#ppt_x"/>
                                              </p:val>
                                            </p:tav>
                                          </p:tavLst>
                                        </p:anim>
                                        <p:anim calcmode="lin" valueType="num">
                                          <p:cBhvr additive="base">
                                            <p:cTn id="35" dur="500" fill="hold"/>
                                            <p:tgtEl>
                                              <p:spTgt spid="2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ppt_x"/>
                                              </p:val>
                                            </p:tav>
                                            <p:tav tm="100000">
                                              <p:val>
                                                <p:strVal val="#ppt_x"/>
                                              </p:val>
                                            </p:tav>
                                          </p:tavLst>
                                        </p:anim>
                                        <p:anim calcmode="lin" valueType="num">
                                          <p:cBhvr additive="base">
                                            <p:cTn id="43" dur="500" fill="hold"/>
                                            <p:tgtEl>
                                              <p:spTgt spid="2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ppt_x"/>
                                              </p:val>
                                            </p:tav>
                                            <p:tav tm="100000">
                                              <p:val>
                                                <p:strVal val="#ppt_x"/>
                                              </p:val>
                                            </p:tav>
                                          </p:tavLst>
                                        </p:anim>
                                        <p:anim calcmode="lin" valueType="num">
                                          <p:cBhvr additive="base">
                                            <p:cTn id="47" dur="500" fill="hold"/>
                                            <p:tgtEl>
                                              <p:spTgt spid="2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ppt_x"/>
                                              </p:val>
                                            </p:tav>
                                            <p:tav tm="100000">
                                              <p:val>
                                                <p:strVal val="#ppt_x"/>
                                              </p:val>
                                            </p:tav>
                                          </p:tavLst>
                                        </p:anim>
                                        <p:anim calcmode="lin" valueType="num">
                                          <p:cBhvr additive="base">
                                            <p:cTn id="51" dur="500" fill="hold"/>
                                            <p:tgtEl>
                                              <p:spTgt spid="2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 calcmode="lin" valueType="num">
                                          <p:cBhvr>
                                            <p:cTn id="61" dur="500" fill="hold"/>
                                            <p:tgtEl>
                                              <p:spTgt spid="34"/>
                                            </p:tgtEl>
                                            <p:attrNameLst>
                                              <p:attrName>ppt_x</p:attrName>
                                            </p:attrNameLst>
                                          </p:cBhvr>
                                          <p:tavLst>
                                            <p:tav tm="0">
                                              <p:val>
                                                <p:fltVal val="0.5"/>
                                              </p:val>
                                            </p:tav>
                                            <p:tav tm="100000">
                                              <p:val>
                                                <p:strVal val="#ppt_x"/>
                                              </p:val>
                                            </p:tav>
                                          </p:tavLst>
                                        </p:anim>
                                        <p:anim calcmode="lin" valueType="num">
                                          <p:cBhvr>
                                            <p:cTn id="62" dur="500" fill="hold"/>
                                            <p:tgtEl>
                                              <p:spTgt spid="3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 calcmode="lin" valueType="num">
                                          <p:cBhvr>
                                            <p:cTn id="67" dur="500" fill="hold"/>
                                            <p:tgtEl>
                                              <p:spTgt spid="37"/>
                                            </p:tgtEl>
                                            <p:attrNameLst>
                                              <p:attrName>ppt_x</p:attrName>
                                            </p:attrNameLst>
                                          </p:cBhvr>
                                          <p:tavLst>
                                            <p:tav tm="0">
                                              <p:val>
                                                <p:fltVal val="0.5"/>
                                              </p:val>
                                            </p:tav>
                                            <p:tav tm="100000">
                                              <p:val>
                                                <p:strVal val="#ppt_x"/>
                                              </p:val>
                                            </p:tav>
                                          </p:tavLst>
                                        </p:anim>
                                        <p:anim calcmode="lin" valueType="num">
                                          <p:cBhvr>
                                            <p:cTn id="68" dur="500" fill="hold"/>
                                            <p:tgtEl>
                                              <p:spTgt spid="3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 calcmode="lin" valueType="num">
                                          <p:cBhvr>
                                            <p:cTn id="73" dur="500" fill="hold"/>
                                            <p:tgtEl>
                                              <p:spTgt spid="40"/>
                                            </p:tgtEl>
                                            <p:attrNameLst>
                                              <p:attrName>ppt_x</p:attrName>
                                            </p:attrNameLst>
                                          </p:cBhvr>
                                          <p:tavLst>
                                            <p:tav tm="0">
                                              <p:val>
                                                <p:fltVal val="0.5"/>
                                              </p:val>
                                            </p:tav>
                                            <p:tav tm="100000">
                                              <p:val>
                                                <p:strVal val="#ppt_x"/>
                                              </p:val>
                                            </p:tav>
                                          </p:tavLst>
                                        </p:anim>
                                        <p:anim calcmode="lin" valueType="num">
                                          <p:cBhvr>
                                            <p:cTn id="74" dur="500" fill="hold"/>
                                            <p:tgtEl>
                                              <p:spTgt spid="4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 calcmode="lin" valueType="num">
                                          <p:cBhvr>
                                            <p:cTn id="79" dur="500" fill="hold"/>
                                            <p:tgtEl>
                                              <p:spTgt spid="43"/>
                                            </p:tgtEl>
                                            <p:attrNameLst>
                                              <p:attrName>ppt_x</p:attrName>
                                            </p:attrNameLst>
                                          </p:cBhvr>
                                          <p:tavLst>
                                            <p:tav tm="0">
                                              <p:val>
                                                <p:fltVal val="0.5"/>
                                              </p:val>
                                            </p:tav>
                                            <p:tav tm="100000">
                                              <p:val>
                                                <p:strVal val="#ppt_x"/>
                                              </p:val>
                                            </p:tav>
                                          </p:tavLst>
                                        </p:anim>
                                        <p:anim calcmode="lin" valueType="num">
                                          <p:cBhvr>
                                            <p:cTn id="80" dur="500" fill="hold"/>
                                            <p:tgtEl>
                                              <p:spTgt spid="4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46"/>
                                            </p:tgtEl>
                                            <p:attrNameLst>
                                              <p:attrName>style.visibility</p:attrName>
                                            </p:attrNameLst>
                                          </p:cBhvr>
                                          <p:to>
                                            <p:strVal val="visible"/>
                                          </p:to>
                                        </p:set>
                                        <p:anim calcmode="lin" valueType="num">
                                          <p:cBhvr>
                                            <p:cTn id="83" dur="500" fill="hold"/>
                                            <p:tgtEl>
                                              <p:spTgt spid="46"/>
                                            </p:tgtEl>
                                            <p:attrNameLst>
                                              <p:attrName>ppt_w</p:attrName>
                                            </p:attrNameLst>
                                          </p:cBhvr>
                                          <p:tavLst>
                                            <p:tav tm="0">
                                              <p:val>
                                                <p:fltVal val="0"/>
                                              </p:val>
                                            </p:tav>
                                            <p:tav tm="100000">
                                              <p:val>
                                                <p:strVal val="#ppt_w"/>
                                              </p:val>
                                            </p:tav>
                                          </p:tavLst>
                                        </p:anim>
                                        <p:anim calcmode="lin" valueType="num">
                                          <p:cBhvr>
                                            <p:cTn id="84" dur="500" fill="hold"/>
                                            <p:tgtEl>
                                              <p:spTgt spid="46"/>
                                            </p:tgtEl>
                                            <p:attrNameLst>
                                              <p:attrName>ppt_h</p:attrName>
                                            </p:attrNameLst>
                                          </p:cBhvr>
                                          <p:tavLst>
                                            <p:tav tm="0">
                                              <p:val>
                                                <p:fltVal val="0"/>
                                              </p:val>
                                            </p:tav>
                                            <p:tav tm="100000">
                                              <p:val>
                                                <p:strVal val="#ppt_h"/>
                                              </p:val>
                                            </p:tav>
                                          </p:tavLst>
                                        </p:anim>
                                        <p:anim calcmode="lin" valueType="num">
                                          <p:cBhvr>
                                            <p:cTn id="85" dur="500" fill="hold"/>
                                            <p:tgtEl>
                                              <p:spTgt spid="46"/>
                                            </p:tgtEl>
                                            <p:attrNameLst>
                                              <p:attrName>ppt_x</p:attrName>
                                            </p:attrNameLst>
                                          </p:cBhvr>
                                          <p:tavLst>
                                            <p:tav tm="0">
                                              <p:val>
                                                <p:fltVal val="0.5"/>
                                              </p:val>
                                            </p:tav>
                                            <p:tav tm="100000">
                                              <p:val>
                                                <p:strVal val="#ppt_x"/>
                                              </p:val>
                                            </p:tav>
                                          </p:tavLst>
                                        </p:anim>
                                        <p:anim calcmode="lin" valueType="num">
                                          <p:cBhvr>
                                            <p:cTn id="86" dur="500" fill="hold"/>
                                            <p:tgtEl>
                                              <p:spTgt spid="4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4"/>
                                            </p:tgtEl>
                                          </p:cBhvr>
                                        </p:animEffect>
                                        <p:animScale>
                                          <p:cBhvr>
                                            <p:cTn id="137" dur="250" autoRev="1" fill="hold"/>
                                            <p:tgtEl>
                                              <p:spTgt spid="3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5"/>
                                            </p:tgtEl>
                                          </p:cBhvr>
                                        </p:animEffect>
                                        <p:animScale>
                                          <p:cBhvr>
                                            <p:cTn id="140" dur="250" autoRev="1" fill="hold"/>
                                            <p:tgtEl>
                                              <p:spTgt spid="5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1"/>
                                            </p:tgtEl>
                                          </p:cBhvr>
                                        </p:animEffect>
                                        <p:animScale>
                                          <p:cBhvr>
                                            <p:cTn id="143" dur="250" autoRev="1" fill="hold"/>
                                            <p:tgtEl>
                                              <p:spTgt spid="6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4"/>
                                            </p:tgtEl>
                                          </p:cBhvr>
                                        </p:animEffect>
                                        <p:animScale>
                                          <p:cBhvr>
                                            <p:cTn id="146" dur="250" autoRev="1" fill="hold"/>
                                            <p:tgtEl>
                                              <p:spTgt spid="64"/>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3"/>
                                            </p:tgtEl>
                                            <p:attrNameLst>
                                              <p:attrName>style.visibility</p:attrName>
                                            </p:attrNameLst>
                                          </p:cBhvr>
                                          <p:to>
                                            <p:strVal val="visible"/>
                                          </p:to>
                                        </p:set>
                                        <p:animEffect transition="in" filter="fade">
                                          <p:cBhvr>
                                            <p:cTn id="15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5" grpId="0"/>
          <p:bldP spid="26" grpId="0"/>
          <p:bldP spid="27" grpId="0"/>
          <p:bldP spid="28" grpId="0"/>
          <p:bldP spid="29" grpId="0"/>
          <p:bldP spid="30" grpId="0"/>
          <p:bldP spid="7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43205" y="2958873"/>
            <a:ext cx="5278738" cy="2986951"/>
          </a:xfrm>
          <a:prstGeom prst="rect">
            <a:avLst/>
          </a:prstGeom>
          <a:noFill/>
        </p:spPr>
        <p:txBody>
          <a:bodyPr wrap="square" lIns="128505" tIns="64252" rIns="128505" bIns="64252" rtlCol="0">
            <a:spAutoFit/>
          </a:bodyPr>
          <a:lstStyle/>
          <a:p>
            <a:pPr>
              <a:lnSpc>
                <a:spcPct val="150000"/>
              </a:lnSpc>
            </a:pPr>
            <a:r>
              <a:rPr lang="zh-CN" altLang="en-US" sz="1547" dirty="0">
                <a:latin typeface="微软雅黑" pitchFamily="34" charset="-122"/>
                <a:ea typeface="微软雅黑" pitchFamily="34" charset="-122"/>
                <a:sym typeface="微软雅黑" pitchFamily="34" charset="-122"/>
              </a:rPr>
              <a:t>        回顾这一年的工作，在取得成绩的同时，我们也找到了工作中的不足和问题，主要反映于</a:t>
            </a:r>
            <a:r>
              <a:rPr lang="en-US" altLang="zh-CN" sz="1547" dirty="0">
                <a:latin typeface="微软雅黑" pitchFamily="34" charset="-122"/>
                <a:ea typeface="微软雅黑" pitchFamily="34" charset="-122"/>
                <a:sym typeface="微软雅黑" pitchFamily="34" charset="-122"/>
              </a:rPr>
              <a:t>xx</a:t>
            </a:r>
            <a:r>
              <a:rPr lang="zh-CN" altLang="en-US" sz="1547" dirty="0">
                <a:latin typeface="微软雅黑" pitchFamily="34" charset="-122"/>
                <a:ea typeface="微软雅黑" pitchFamily="34" charset="-122"/>
                <a:sym typeface="微软雅黑" pitchFamily="34" charset="-122"/>
              </a:rPr>
              <a:t>及</a:t>
            </a:r>
            <a:r>
              <a:rPr lang="en-US" altLang="zh-CN" sz="1547" dirty="0">
                <a:latin typeface="微软雅黑" pitchFamily="34" charset="-122"/>
                <a:ea typeface="微软雅黑" pitchFamily="34" charset="-122"/>
                <a:sym typeface="微软雅黑" pitchFamily="34" charset="-122"/>
              </a:rPr>
              <a:t>xxx</a:t>
            </a:r>
            <a:r>
              <a:rPr lang="zh-CN" altLang="en-US" sz="1547" dirty="0">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547" dirty="0" err="1">
                <a:latin typeface="微软雅黑" pitchFamily="34" charset="-122"/>
                <a:ea typeface="微软雅黑" pitchFamily="34" charset="-122"/>
                <a:sym typeface="微软雅黑" pitchFamily="34" charset="-122"/>
              </a:rPr>
              <a:t>xxxxx</a:t>
            </a:r>
            <a:r>
              <a:rPr lang="zh-CN" altLang="en-US" sz="1547" dirty="0">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zh-CN" altLang="en-US" sz="1547" dirty="0" smtClean="0">
                <a:latin typeface="微软雅黑" pitchFamily="34" charset="-122"/>
                <a:ea typeface="微软雅黑" pitchFamily="34" charset="-122"/>
                <a:sym typeface="微软雅黑" pitchFamily="34" charset="-122"/>
              </a:rPr>
              <a:t>。</a:t>
            </a:r>
            <a:r>
              <a:rPr lang="en-US" altLang="zh-CN" sz="1547" dirty="0" smtClean="0">
                <a:latin typeface="微软雅黑" pitchFamily="34" charset="-122"/>
                <a:ea typeface="微软雅黑" pitchFamily="34" charset="-122"/>
              </a:rPr>
              <a:t>20XX</a:t>
            </a:r>
            <a:r>
              <a:rPr lang="zh-CN" altLang="en-US" sz="1547" dirty="0" smtClean="0">
                <a:latin typeface="微软雅黑" pitchFamily="34" charset="-122"/>
                <a:ea typeface="微软雅黑" pitchFamily="34" charset="-122"/>
              </a:rPr>
              <a:t>我</a:t>
            </a:r>
            <a:r>
              <a:rPr lang="zh-CN" altLang="en-US" sz="1547" dirty="0">
                <a:latin typeface="微软雅黑" pitchFamily="34" charset="-122"/>
                <a:ea typeface="微软雅黑" pitchFamily="34" charset="-122"/>
              </a:rPr>
              <a:t>们所向披靡</a:t>
            </a:r>
            <a:r>
              <a:rPr lang="zh-CN" altLang="en-US" sz="1547" dirty="0" smtClean="0">
                <a:latin typeface="微软雅黑" pitchFamily="34" charset="-122"/>
                <a:ea typeface="微软雅黑" pitchFamily="34" charset="-122"/>
              </a:rPr>
              <a:t>，</a:t>
            </a:r>
            <a:r>
              <a:rPr lang="en-US" altLang="zh-CN" sz="1547" dirty="0" smtClean="0">
                <a:latin typeface="微软雅黑" pitchFamily="34" charset="-122"/>
                <a:ea typeface="微软雅黑" pitchFamily="34" charset="-122"/>
              </a:rPr>
              <a:t>20XX</a:t>
            </a:r>
            <a:r>
              <a:rPr lang="zh-CN" altLang="en-US" sz="1547" dirty="0" smtClean="0">
                <a:latin typeface="微软雅黑" pitchFamily="34" charset="-122"/>
                <a:ea typeface="微软雅黑" pitchFamily="34" charset="-122"/>
              </a:rPr>
              <a:t>我</a:t>
            </a:r>
            <a:r>
              <a:rPr lang="zh-CN" altLang="en-US" sz="1547" dirty="0">
                <a:latin typeface="微软雅黑" pitchFamily="34" charset="-122"/>
                <a:ea typeface="微软雅黑" pitchFamily="34" charset="-122"/>
              </a:rPr>
              <a:t>们勇往直前！</a:t>
            </a:r>
            <a:endParaRPr lang="zh-CN" altLang="en-US" sz="1547" dirty="0">
              <a:latin typeface="微软雅黑" pitchFamily="34" charset="-122"/>
              <a:ea typeface="微软雅黑" pitchFamily="34" charset="-122"/>
              <a:sym typeface="微软雅黑" pitchFamily="34" charset="-122"/>
            </a:endParaRPr>
          </a:p>
          <a:p>
            <a:pPr>
              <a:lnSpc>
                <a:spcPct val="150000"/>
              </a:lnSpc>
            </a:pPr>
            <a:endParaRPr lang="zh-CN" altLang="en-US" sz="1547" dirty="0">
              <a:latin typeface="微软雅黑" pitchFamily="34" charset="-122"/>
              <a:ea typeface="微软雅黑" pitchFamily="34" charset="-122"/>
            </a:endParaRPr>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58185" y="-15484"/>
            <a:ext cx="7201060" cy="724377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rot="962903">
            <a:off x="5473811" y="-657162"/>
            <a:ext cx="300751" cy="8137735"/>
          </a:xfrm>
          <a:prstGeom prst="rect">
            <a:avLst/>
          </a:prstGeom>
          <a:solidFill>
            <a:schemeClr val="accent2"/>
          </a:solidFill>
          <a:ln>
            <a:noFill/>
          </a:ln>
          <a:effectLst>
            <a:outerShdw blurRad="152400" dist="635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505" tIns="64252" rIns="128505" bIns="64252" spcCol="0" rtlCol="0" anchor="ctr"/>
          <a:lstStyle/>
          <a:p>
            <a:pPr algn="ctr"/>
            <a:endParaRPr lang="zh-CN" altLang="en-US"/>
          </a:p>
        </p:txBody>
      </p:sp>
      <p:grpSp>
        <p:nvGrpSpPr>
          <p:cNvPr id="6" name="组合 5"/>
          <p:cNvGrpSpPr/>
          <p:nvPr/>
        </p:nvGrpSpPr>
        <p:grpSpPr>
          <a:xfrm>
            <a:off x="8264248" y="1043645"/>
            <a:ext cx="1836652" cy="1784893"/>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8631182" y="1534593"/>
            <a:ext cx="1358232" cy="805190"/>
            <a:chOff x="6369066" y="979195"/>
            <a:chExt cx="965907" cy="572611"/>
          </a:xfrm>
        </p:grpSpPr>
        <p:sp>
          <p:nvSpPr>
            <p:cNvPr id="12" name="TextBox 11"/>
            <p:cNvSpPr txBox="1"/>
            <p:nvPr/>
          </p:nvSpPr>
          <p:spPr>
            <a:xfrm>
              <a:off x="6369066" y="979195"/>
              <a:ext cx="950693" cy="388823"/>
            </a:xfrm>
            <a:prstGeom prst="rect">
              <a:avLst/>
            </a:prstGeom>
            <a:noFill/>
          </p:spPr>
          <p:txBody>
            <a:bodyPr wrap="square" rtlCol="0">
              <a:spAutoFit/>
            </a:bodyPr>
            <a:lstStyle/>
            <a:p>
              <a:r>
                <a:rPr lang="zh-CN" altLang="en-US" sz="2953" dirty="0">
                  <a:solidFill>
                    <a:schemeClr val="bg1"/>
                  </a:solidFill>
                  <a:latin typeface="微软雅黑" panose="020B0503020204020204" pitchFamily="34" charset="-122"/>
                  <a:ea typeface="微软雅黑" panose="020B0503020204020204" pitchFamily="34" charset="-122"/>
                </a:rPr>
                <a:t>前 言</a:t>
              </a:r>
            </a:p>
          </p:txBody>
        </p:sp>
        <p:sp>
          <p:nvSpPr>
            <p:cNvPr id="13" name="TextBox 12"/>
            <p:cNvSpPr txBox="1"/>
            <p:nvPr/>
          </p:nvSpPr>
          <p:spPr>
            <a:xfrm>
              <a:off x="6369066" y="1347613"/>
              <a:ext cx="965907" cy="204193"/>
            </a:xfrm>
            <a:prstGeom prst="rect">
              <a:avLst/>
            </a:prstGeom>
            <a:noFill/>
          </p:spPr>
          <p:txBody>
            <a:bodyPr wrap="square" rtlCol="0">
              <a:spAutoFit/>
            </a:bodyPr>
            <a:lstStyle/>
            <a:p>
              <a:r>
                <a:rPr lang="en-US" altLang="zh-CN" sz="1266" dirty="0">
                  <a:solidFill>
                    <a:schemeClr val="bg1"/>
                  </a:solidFill>
                  <a:latin typeface="微软雅黑" panose="020B0503020204020204" pitchFamily="34" charset="-122"/>
                  <a:ea typeface="微软雅黑" panose="020B0503020204020204" pitchFamily="34" charset="-122"/>
                </a:rPr>
                <a:t>FOREWORD</a:t>
              </a:r>
              <a:endParaRPr lang="zh-CN" altLang="en-US" sz="1266"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772867" y="2214947"/>
            <a:ext cx="491381" cy="491381"/>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7" name="组合 16"/>
          <p:cNvGrpSpPr/>
          <p:nvPr/>
        </p:nvGrpSpPr>
        <p:grpSpPr>
          <a:xfrm>
            <a:off x="10003441" y="1156659"/>
            <a:ext cx="219774" cy="219774"/>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0" name="组合 19"/>
          <p:cNvGrpSpPr/>
          <p:nvPr/>
        </p:nvGrpSpPr>
        <p:grpSpPr>
          <a:xfrm>
            <a:off x="10223215" y="1388041"/>
            <a:ext cx="293103" cy="293103"/>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23" name="椭圆 22"/>
          <p:cNvSpPr/>
          <p:nvPr/>
        </p:nvSpPr>
        <p:spPr>
          <a:xfrm>
            <a:off x="10960610" y="6247999"/>
            <a:ext cx="704363" cy="70436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1844976" y="4953523"/>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101949" y="6697102"/>
            <a:ext cx="309044" cy="309044"/>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287927" y="5760450"/>
            <a:ext cx="404864" cy="404864"/>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11828636" y="5837374"/>
            <a:ext cx="574249" cy="574249"/>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椭圆 33"/>
          <p:cNvSpPr/>
          <p:nvPr/>
        </p:nvSpPr>
        <p:spPr>
          <a:xfrm>
            <a:off x="9322592" y="6619762"/>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2072738" y="7008657"/>
            <a:ext cx="193193" cy="19319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4509735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14:presetBounceEnd="55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55000">
                                          <p:cBhvr additive="base">
                                            <p:cTn id="14"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14:presetBounceEnd="55000">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14:bounceEnd="55000">
                                          <p:cBhvr additive="base">
                                            <p:cTn id="18"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14:presetBounceEnd="55000">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14:bounceEnd="55000">
                                          <p:cBhvr additive="base">
                                            <p:cTn id="22"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14:presetBounceEnd="55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55000">
                                          <p:cBhvr additive="base">
                                            <p:cTn id="26" dur="2000" fill="hold"/>
                                            <p:tgtEl>
                                              <p:spTgt spid="6"/>
                                            </p:tgtEl>
                                            <p:attrNameLst>
                                              <p:attrName>ppt_x</p:attrName>
                                            </p:attrNameLst>
                                          </p:cBhvr>
                                          <p:tavLst>
                                            <p:tav tm="0">
                                              <p:val>
                                                <p:strVal val="#ppt_x"/>
                                              </p:val>
                                            </p:tav>
                                            <p:tav tm="100000">
                                              <p:val>
                                                <p:strVal val="#ppt_x"/>
                                              </p:val>
                                            </p:tav>
                                          </p:tavLst>
                                        </p:anim>
                                        <p:anim calcmode="lin" valueType="num" p14:bounceEnd="55000">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nodeType="withEffect">
                                      <p:stCondLst>
                                        <p:cond delay="4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2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nodeType="withEffect">
                                      <p:stCondLst>
                                        <p:cond delay="4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
                                            </p:tgtEl>
                                            <p:attrNameLst>
                                              <p:attrName>style.visibility</p:attrName>
                                            </p:attrNameLst>
                                          </p:cBhvr>
                                          <p:to>
                                            <p:strVal val="visible"/>
                                          </p:to>
                                        </p:set>
                                        <p:animEffect transition="in" filter="wipe(down)">
                                          <p:cBhvr>
                                            <p:cTn id="72" dur="500"/>
                                            <p:tgtEl>
                                              <p:spTgt spid="3"/>
                                            </p:tgtEl>
                                          </p:cBhvr>
                                        </p:animEffect>
                                      </p:childTnLst>
                                    </p:cTn>
                                  </p:par>
                                </p:childTnLst>
                              </p:cTn>
                            </p:par>
                            <p:par>
                              <p:cTn id="73" fill="hold">
                                <p:stCondLst>
                                  <p:cond delay="11850"/>
                                </p:stCondLst>
                                <p:childTnLst>
                                  <p:par>
                                    <p:cTn id="74" presetID="10"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3" grpId="0" animBg="1"/>
          <p:bldP spid="24" grpId="0" animBg="1"/>
          <p:bldP spid="34" grpId="0" animBg="1"/>
          <p:bldP spid="35" grpId="0" animBg="1"/>
          <p:bldP spid="3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2000" fill="hold"/>
                                            <p:tgtEl>
                                              <p:spTgt spid="14"/>
                                            </p:tgtEl>
                                            <p:attrNameLst>
                                              <p:attrName>ppt_x</p:attrName>
                                            </p:attrNameLst>
                                          </p:cBhvr>
                                          <p:tavLst>
                                            <p:tav tm="0">
                                              <p:val>
                                                <p:strVal val="1+#ppt_w/2"/>
                                              </p:val>
                                            </p:tav>
                                            <p:tav tm="100000">
                                              <p:val>
                                                <p:strVal val="#ppt_x"/>
                                              </p:val>
                                            </p:tav>
                                          </p:tavLst>
                                        </p:anim>
                                        <p:anim calcmode="lin" valueType="num">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2000" fill="hold"/>
                                            <p:tgtEl>
                                              <p:spTgt spid="17"/>
                                            </p:tgtEl>
                                            <p:attrNameLst>
                                              <p:attrName>ppt_x</p:attrName>
                                            </p:attrNameLst>
                                          </p:cBhvr>
                                          <p:tavLst>
                                            <p:tav tm="0">
                                              <p:val>
                                                <p:strVal val="1+#ppt_w/2"/>
                                              </p:val>
                                            </p:tav>
                                            <p:tav tm="100000">
                                              <p:val>
                                                <p:strVal val="#ppt_x"/>
                                              </p:val>
                                            </p:tav>
                                          </p:tavLst>
                                        </p:anim>
                                        <p:anim calcmode="lin" valueType="num">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2000" fill="hold"/>
                                            <p:tgtEl>
                                              <p:spTgt spid="20"/>
                                            </p:tgtEl>
                                            <p:attrNameLst>
                                              <p:attrName>ppt_x</p:attrName>
                                            </p:attrNameLst>
                                          </p:cBhvr>
                                          <p:tavLst>
                                            <p:tav tm="0">
                                              <p:val>
                                                <p:strVal val="1+#ppt_w/2"/>
                                              </p:val>
                                            </p:tav>
                                            <p:tav tm="100000">
                                              <p:val>
                                                <p:strVal val="#ppt_x"/>
                                              </p:val>
                                            </p:tav>
                                          </p:tavLst>
                                        </p:anim>
                                        <p:anim calcmode="lin" valueType="num">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2000" fill="hold"/>
                                            <p:tgtEl>
                                              <p:spTgt spid="6"/>
                                            </p:tgtEl>
                                            <p:attrNameLst>
                                              <p:attrName>ppt_x</p:attrName>
                                            </p:attrNameLst>
                                          </p:cBhvr>
                                          <p:tavLst>
                                            <p:tav tm="0">
                                              <p:val>
                                                <p:strVal val="#ppt_x"/>
                                              </p:val>
                                            </p:tav>
                                            <p:tav tm="100000">
                                              <p:val>
                                                <p:strVal val="#ppt_x"/>
                                              </p:val>
                                            </p:tav>
                                          </p:tavLst>
                                        </p:anim>
                                        <p:anim calcmode="lin" valueType="num">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nodeType="withEffect">
                                      <p:stCondLst>
                                        <p:cond delay="4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2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nodeType="withEffect">
                                      <p:stCondLst>
                                        <p:cond delay="4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
                                            </p:tgtEl>
                                            <p:attrNameLst>
                                              <p:attrName>style.visibility</p:attrName>
                                            </p:attrNameLst>
                                          </p:cBhvr>
                                          <p:to>
                                            <p:strVal val="visible"/>
                                          </p:to>
                                        </p:set>
                                        <p:animEffect transition="in" filter="wipe(down)">
                                          <p:cBhvr>
                                            <p:cTn id="72" dur="500"/>
                                            <p:tgtEl>
                                              <p:spTgt spid="3"/>
                                            </p:tgtEl>
                                          </p:cBhvr>
                                        </p:animEffect>
                                      </p:childTnLst>
                                    </p:cTn>
                                  </p:par>
                                </p:childTnLst>
                              </p:cTn>
                            </p:par>
                            <p:par>
                              <p:cTn id="73" fill="hold">
                                <p:stCondLst>
                                  <p:cond delay="11850"/>
                                </p:stCondLst>
                                <p:childTnLst>
                                  <p:par>
                                    <p:cTn id="74" presetID="10"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3" grpId="0" animBg="1"/>
          <p:bldP spid="24" grpId="0" animBg="1"/>
          <p:bldP spid="34" grpId="0" animBg="1"/>
          <p:bldP spid="35" grpId="0" animBg="1"/>
          <p:bldP spid="3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974124" y="274887"/>
            <a:ext cx="2469270" cy="458719"/>
          </a:xfrm>
          <a:prstGeom prst="rect">
            <a:avLst/>
          </a:prstGeom>
        </p:spPr>
        <p:txBody>
          <a:bodyPr/>
          <a:lstStyle/>
          <a:p>
            <a:pPr algn="l"/>
            <a:r>
              <a:rPr lang="en-US" altLang="zh-CN" dirty="0" smtClean="0">
                <a:solidFill>
                  <a:schemeClr val="tx1"/>
                </a:solidFill>
              </a:rPr>
              <a:t>20XX</a:t>
            </a:r>
            <a:r>
              <a:rPr lang="zh-CN" altLang="en-US" dirty="0" smtClean="0">
                <a:solidFill>
                  <a:schemeClr val="tx1"/>
                </a:solidFill>
              </a:rPr>
              <a:t>工</a:t>
            </a:r>
            <a:r>
              <a:rPr lang="zh-CN" altLang="en-US" dirty="0">
                <a:solidFill>
                  <a:schemeClr val="tx1"/>
                </a:solidFill>
              </a:rPr>
              <a:t>作概述</a:t>
            </a:r>
          </a:p>
        </p:txBody>
      </p:sp>
      <p:sp>
        <p:nvSpPr>
          <p:cNvPr id="75" name="矩形 160"/>
          <p:cNvSpPr>
            <a:spLocks noChangeArrowheads="1"/>
          </p:cNvSpPr>
          <p:nvPr/>
        </p:nvSpPr>
        <p:spPr bwMode="auto">
          <a:xfrm flipH="1">
            <a:off x="-1063547" y="1654455"/>
            <a:ext cx="15694633" cy="3746461"/>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0238" h="3090960">
                <a:moveTo>
                  <a:pt x="0" y="0"/>
                </a:moveTo>
                <a:lnTo>
                  <a:pt x="7260238" y="0"/>
                </a:lnTo>
                <a:lnTo>
                  <a:pt x="7260238" y="3090960"/>
                </a:lnTo>
                <a:lnTo>
                  <a:pt x="666205" y="3090960"/>
                </a:lnTo>
                <a:lnTo>
                  <a:pt x="0" y="0"/>
                </a:lnTo>
                <a:close/>
              </a:path>
            </a:pathLst>
          </a:custGeom>
          <a:solidFill>
            <a:schemeClr val="accent1">
              <a:alpha val="24000"/>
            </a:schemeClr>
          </a:solidFill>
          <a:ln w="12700" cmpd="sng">
            <a:solidFill>
              <a:schemeClr val="accent1"/>
            </a:solidFill>
            <a:miter lim="800000"/>
            <a:headEnd/>
            <a:tailEnd/>
          </a:ln>
        </p:spPr>
        <p:txBody>
          <a:bodyPr anchor="ctr"/>
          <a:lstStyle/>
          <a:p>
            <a:pPr algn="ctr">
              <a:defRPr/>
            </a:pPr>
            <a:endParaRPr lang="zh-CN" altLang="en-US" b="1" dirty="0">
              <a:solidFill>
                <a:srgbClr val="FFC000"/>
              </a:solidFill>
              <a:latin typeface="+mn-ea"/>
              <a:ea typeface="+mn-ea"/>
            </a:endParaRPr>
          </a:p>
        </p:txBody>
      </p:sp>
      <p:pic>
        <p:nvPicPr>
          <p:cNvPr id="76"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518074" y="477399"/>
            <a:ext cx="7340323" cy="5020782"/>
          </a:xfrm>
          <a:prstGeom prst="rect">
            <a:avLst/>
          </a:prstGeom>
          <a:noFill/>
          <a:ln w="9525">
            <a:noFill/>
            <a:miter lim="800000"/>
            <a:headEnd/>
            <a:tailEnd/>
          </a:ln>
        </p:spPr>
      </p:pic>
      <p:pic>
        <p:nvPicPr>
          <p:cNvPr id="77" name="图片 7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33181" y="1863162"/>
            <a:ext cx="1101177" cy="950590"/>
          </a:xfrm>
          <a:prstGeom prst="rect">
            <a:avLst/>
          </a:prstGeom>
        </p:spPr>
      </p:pic>
      <p:sp>
        <p:nvSpPr>
          <p:cNvPr id="78" name="矩形 77"/>
          <p:cNvSpPr/>
          <p:nvPr/>
        </p:nvSpPr>
        <p:spPr>
          <a:xfrm flipH="1">
            <a:off x="455289" y="1864152"/>
            <a:ext cx="2709396" cy="611642"/>
          </a:xfrm>
          <a:prstGeom prst="rect">
            <a:avLst/>
          </a:prstGeom>
        </p:spPr>
        <p:txBody>
          <a:bodyPr wrap="none">
            <a:spAutoFit/>
          </a:bodyPr>
          <a:lstStyle/>
          <a:p>
            <a:pPr fontAlgn="base">
              <a:lnSpc>
                <a:spcPct val="120000"/>
              </a:lnSpc>
            </a:pPr>
            <a:r>
              <a:rPr lang="zh-CN" altLang="en-US" sz="2812" b="1" dirty="0">
                <a:solidFill>
                  <a:schemeClr val="accent6"/>
                </a:solidFill>
                <a:latin typeface="微软雅黑" pitchFamily="34" charset="-122"/>
                <a:ea typeface="微软雅黑" pitchFamily="34" charset="-122"/>
                <a:sym typeface="Arial" pitchFamily="34" charset="0"/>
              </a:rPr>
              <a:t>本年度工作叙述</a:t>
            </a:r>
          </a:p>
        </p:txBody>
      </p:sp>
      <p:grpSp>
        <p:nvGrpSpPr>
          <p:cNvPr id="79" name="组合 78"/>
          <p:cNvGrpSpPr/>
          <p:nvPr/>
        </p:nvGrpSpPr>
        <p:grpSpPr>
          <a:xfrm flipH="1">
            <a:off x="511578" y="2613298"/>
            <a:ext cx="6429022" cy="1168943"/>
            <a:chOff x="-107776" y="1594012"/>
            <a:chExt cx="4572000" cy="831294"/>
          </a:xfrm>
        </p:grpSpPr>
        <p:sp>
          <p:nvSpPr>
            <p:cNvPr id="80" name="矩形 79"/>
            <p:cNvSpPr/>
            <p:nvPr/>
          </p:nvSpPr>
          <p:spPr>
            <a:xfrm>
              <a:off x="2891830" y="1594012"/>
              <a:ext cx="1392138" cy="324255"/>
            </a:xfrm>
            <a:prstGeom prst="rect">
              <a:avLst/>
            </a:prstGeom>
          </p:spPr>
          <p:txBody>
            <a:bodyPr wrap="none">
              <a:spAutoFit/>
            </a:bodyPr>
            <a:lstStyle/>
            <a:p>
              <a:pPr fontAlgn="base">
                <a:lnSpc>
                  <a:spcPct val="120000"/>
                </a:lnSpc>
              </a:pPr>
              <a:r>
                <a:rPr lang="zh-CN" altLang="en-US" sz="1969" b="1" dirty="0">
                  <a:latin typeface="微软雅黑" pitchFamily="34" charset="-122"/>
                  <a:ea typeface="微软雅黑" pitchFamily="34" charset="-122"/>
                  <a:sym typeface="Arial" pitchFamily="34" charset="0"/>
                </a:rPr>
                <a:t>点击增加小标题</a:t>
              </a:r>
            </a:p>
          </p:txBody>
        </p:sp>
        <p:sp>
          <p:nvSpPr>
            <p:cNvPr id="81" name="椭圆 80"/>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矩形 81"/>
            <p:cNvSpPr/>
            <p:nvPr/>
          </p:nvSpPr>
          <p:spPr>
            <a:xfrm>
              <a:off x="-107776" y="1851670"/>
              <a:ext cx="4572000" cy="573636"/>
            </a:xfrm>
            <a:prstGeom prst="rect">
              <a:avLst/>
            </a:prstGeom>
          </p:spPr>
          <p:txBody>
            <a:bodyPr>
              <a:spAutoFit/>
            </a:bodyPr>
            <a:lstStyle/>
            <a:p>
              <a:pPr>
                <a:lnSpc>
                  <a:spcPct val="150000"/>
                </a:lnSpc>
              </a:pPr>
              <a:r>
                <a:rPr lang="zh-CN" altLang="en-US" sz="1547" dirty="0">
                  <a:latin typeface="微软雅黑" pitchFamily="34" charset="-122"/>
                  <a:ea typeface="微软雅黑" pitchFamily="34" charset="-122"/>
                </a:rPr>
                <a:t>请输入相关内容请输入相关内容请输入相关内容请输入相关内容</a:t>
              </a:r>
              <a:endParaRPr lang="en-US" altLang="zh-CN" sz="1547" dirty="0">
                <a:latin typeface="微软雅黑" pitchFamily="34" charset="-122"/>
                <a:ea typeface="微软雅黑" pitchFamily="34" charset="-122"/>
              </a:endParaRPr>
            </a:p>
            <a:p>
              <a:pPr>
                <a:lnSpc>
                  <a:spcPct val="150000"/>
                </a:lnSpc>
              </a:pPr>
              <a:r>
                <a:rPr lang="zh-CN" altLang="en-US" sz="1547" dirty="0">
                  <a:latin typeface="微软雅黑" pitchFamily="34" charset="-122"/>
                  <a:ea typeface="微软雅黑" pitchFamily="34" charset="-122"/>
                </a:rPr>
                <a:t>请输入相关内容请输入相关内容请输入相关内容</a:t>
              </a:r>
            </a:p>
          </p:txBody>
        </p:sp>
      </p:grpSp>
      <p:grpSp>
        <p:nvGrpSpPr>
          <p:cNvPr id="83" name="组合 82"/>
          <p:cNvGrpSpPr/>
          <p:nvPr/>
        </p:nvGrpSpPr>
        <p:grpSpPr>
          <a:xfrm flipH="1">
            <a:off x="513849" y="3886911"/>
            <a:ext cx="6429022" cy="1168943"/>
            <a:chOff x="-107776" y="1594012"/>
            <a:chExt cx="4572000" cy="831294"/>
          </a:xfrm>
        </p:grpSpPr>
        <p:sp>
          <p:nvSpPr>
            <p:cNvPr id="84" name="矩形 83"/>
            <p:cNvSpPr/>
            <p:nvPr/>
          </p:nvSpPr>
          <p:spPr>
            <a:xfrm>
              <a:off x="2891830" y="1594012"/>
              <a:ext cx="1392138" cy="324255"/>
            </a:xfrm>
            <a:prstGeom prst="rect">
              <a:avLst/>
            </a:prstGeom>
          </p:spPr>
          <p:txBody>
            <a:bodyPr wrap="none">
              <a:spAutoFit/>
            </a:bodyPr>
            <a:lstStyle/>
            <a:p>
              <a:pPr fontAlgn="base">
                <a:lnSpc>
                  <a:spcPct val="120000"/>
                </a:lnSpc>
              </a:pPr>
              <a:r>
                <a:rPr lang="zh-CN" altLang="en-US" sz="1969" b="1" dirty="0">
                  <a:latin typeface="微软雅黑" pitchFamily="34" charset="-122"/>
                  <a:ea typeface="微软雅黑" pitchFamily="34" charset="-122"/>
                  <a:sym typeface="Arial" pitchFamily="34" charset="0"/>
                </a:rPr>
                <a:t>点击增加小标题</a:t>
              </a:r>
            </a:p>
          </p:txBody>
        </p:sp>
        <p:sp>
          <p:nvSpPr>
            <p:cNvPr id="85" name="椭圆 84"/>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矩形 85"/>
            <p:cNvSpPr/>
            <p:nvPr/>
          </p:nvSpPr>
          <p:spPr>
            <a:xfrm>
              <a:off x="-107776" y="1851670"/>
              <a:ext cx="4572000" cy="573636"/>
            </a:xfrm>
            <a:prstGeom prst="rect">
              <a:avLst/>
            </a:prstGeom>
          </p:spPr>
          <p:txBody>
            <a:bodyPr>
              <a:spAutoFit/>
            </a:bodyPr>
            <a:lstStyle/>
            <a:p>
              <a:pPr>
                <a:lnSpc>
                  <a:spcPct val="150000"/>
                </a:lnSpc>
              </a:pPr>
              <a:r>
                <a:rPr lang="zh-CN" altLang="en-US" sz="1547" dirty="0">
                  <a:latin typeface="微软雅黑" pitchFamily="34" charset="-122"/>
                  <a:ea typeface="微软雅黑" pitchFamily="34" charset="-122"/>
                </a:rPr>
                <a:t>请输入相关内容请输入相关内容请输入相关内容请输入相关内容</a:t>
              </a:r>
              <a:endParaRPr lang="en-US" altLang="zh-CN" sz="1547" dirty="0">
                <a:latin typeface="微软雅黑" pitchFamily="34" charset="-122"/>
                <a:ea typeface="微软雅黑" pitchFamily="34" charset="-122"/>
              </a:endParaRPr>
            </a:p>
            <a:p>
              <a:pPr>
                <a:lnSpc>
                  <a:spcPct val="150000"/>
                </a:lnSpc>
              </a:pPr>
              <a:r>
                <a:rPr lang="zh-CN" altLang="en-US" sz="1547" dirty="0">
                  <a:latin typeface="微软雅黑" pitchFamily="34" charset="-122"/>
                  <a:ea typeface="微软雅黑" pitchFamily="34" charset="-122"/>
                </a:rPr>
                <a:t>请输入相关内容请输入相关内容请输入相关内容</a:t>
              </a:r>
            </a:p>
          </p:txBody>
        </p:sp>
      </p:grpSp>
      <p:sp>
        <p:nvSpPr>
          <p:cNvPr id="87" name="矩形 86"/>
          <p:cNvSpPr>
            <a:spLocks noChangeArrowheads="1"/>
          </p:cNvSpPr>
          <p:nvPr/>
        </p:nvSpPr>
        <p:spPr bwMode="auto">
          <a:xfrm>
            <a:off x="514225" y="5646418"/>
            <a:ext cx="11889236" cy="127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77"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477" dirty="0">
              <a:latin typeface="微软雅黑" pitchFamily="34" charset="-122"/>
              <a:ea typeface="微软雅黑" pitchFamily="34" charset="-122"/>
            </a:endParaRPr>
          </a:p>
          <a:p>
            <a:pPr>
              <a:lnSpc>
                <a:spcPct val="130000"/>
              </a:lnSpc>
            </a:pPr>
            <a:endParaRPr lang="en-US" altLang="zh-CN" sz="1477" dirty="0">
              <a:latin typeface="微软雅黑" pitchFamily="34" charset="-122"/>
              <a:ea typeface="微软雅黑" pitchFamily="34" charset="-122"/>
            </a:endParaRPr>
          </a:p>
        </p:txBody>
      </p:sp>
      <p:sp>
        <p:nvSpPr>
          <p:cNvPr id="88" name="TextBox 87"/>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30101243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000" fill="hold"/>
                                            <p:tgtEl>
                                              <p:spTgt spid="75"/>
                                            </p:tgtEl>
                                            <p:attrNameLst>
                                              <p:attrName>ppt_x</p:attrName>
                                            </p:attrNameLst>
                                          </p:cBhvr>
                                          <p:tavLst>
                                            <p:tav tm="0">
                                              <p:val>
                                                <p:strVal val="0-#ppt_w/2"/>
                                              </p:val>
                                            </p:tav>
                                            <p:tav tm="100000">
                                              <p:val>
                                                <p:strVal val="#ppt_x"/>
                                              </p:val>
                                            </p:tav>
                                          </p:tavLst>
                                        </p:anim>
                                        <p:anim calcmode="lin" valueType="num">
                                          <p:cBhvr additive="base">
                                            <p:cTn id="8" dur="1000" fill="hold"/>
                                            <p:tgtEl>
                                              <p:spTgt spid="7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1750"/>
                                            <p:tgtEl>
                                              <p:spTgt spid="76"/>
                                            </p:tgtEl>
                                          </p:cBhvr>
                                        </p:animEffect>
                                      </p:childTnLst>
                                    </p:cTn>
                                  </p:par>
                                  <p:par>
                                    <p:cTn id="12" presetID="2" presetClass="entr" presetSubtype="6" accel="74000" fill="hold" nodeType="withEffect" p14:presetBounceEnd="26000">
                                      <p:stCondLst>
                                        <p:cond delay="1500"/>
                                      </p:stCondLst>
                                      <p:childTnLst>
                                        <p:set>
                                          <p:cBhvr>
                                            <p:cTn id="13" dur="1" fill="hold">
                                              <p:stCondLst>
                                                <p:cond delay="0"/>
                                              </p:stCondLst>
                                            </p:cTn>
                                            <p:tgtEl>
                                              <p:spTgt spid="77"/>
                                            </p:tgtEl>
                                            <p:attrNameLst>
                                              <p:attrName>style.visibility</p:attrName>
                                            </p:attrNameLst>
                                          </p:cBhvr>
                                          <p:to>
                                            <p:strVal val="visible"/>
                                          </p:to>
                                        </p:set>
                                        <p:anim calcmode="lin" valueType="num" p14:bounceEnd="26000">
                                          <p:cBhvr additive="base">
                                            <p:cTn id="14" dur="1500" fill="hold"/>
                                            <p:tgtEl>
                                              <p:spTgt spid="77"/>
                                            </p:tgtEl>
                                            <p:attrNameLst>
                                              <p:attrName>ppt_x</p:attrName>
                                            </p:attrNameLst>
                                          </p:cBhvr>
                                          <p:tavLst>
                                            <p:tav tm="0">
                                              <p:val>
                                                <p:strVal val="1+#ppt_w/2"/>
                                              </p:val>
                                            </p:tav>
                                            <p:tav tm="100000">
                                              <p:val>
                                                <p:strVal val="#ppt_x"/>
                                              </p:val>
                                            </p:tav>
                                          </p:tavLst>
                                        </p:anim>
                                        <p:anim calcmode="lin" valueType="num" p14:bounceEnd="26000">
                                          <p:cBhvr additive="base">
                                            <p:cTn id="15" dur="1500" fill="hold"/>
                                            <p:tgtEl>
                                              <p:spTgt spid="77"/>
                                            </p:tgtEl>
                                            <p:attrNameLst>
                                              <p:attrName>ppt_y</p:attrName>
                                            </p:attrNameLst>
                                          </p:cBhvr>
                                          <p:tavLst>
                                            <p:tav tm="0">
                                              <p:val>
                                                <p:strVal val="1+#ppt_h/2"/>
                                              </p:val>
                                            </p:tav>
                                            <p:tav tm="100000">
                                              <p:val>
                                                <p:strVal val="#ppt_y"/>
                                              </p:val>
                                            </p:tav>
                                          </p:tavLst>
                                        </p:anim>
                                      </p:childTnLst>
                                    </p:cTn>
                                  </p:par>
                                </p:childTnLst>
                              </p:cTn>
                            </p:par>
                            <p:par>
                              <p:cTn id="16" fill="hold">
                                <p:stCondLst>
                                  <p:cond delay="3250"/>
                                </p:stCondLst>
                                <p:childTnLst>
                                  <p:par>
                                    <p:cTn id="17" presetID="22" presetClass="entr" presetSubtype="8" fill="hold" grpId="0"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par>
                              <p:cTn id="20" fill="hold">
                                <p:stCondLst>
                                  <p:cond delay="3750"/>
                                </p:stCondLst>
                                <p:childTnLst>
                                  <p:par>
                                    <p:cTn id="21" presetID="22" presetClass="entr" presetSubtype="8"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ipe(left)">
                                          <p:cBhvr>
                                            <p:cTn id="23" dur="500"/>
                                            <p:tgtEl>
                                              <p:spTgt spid="79"/>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1000"/>
                                            <p:tgtEl>
                                              <p:spTgt spid="87"/>
                                            </p:tgtEl>
                                          </p:cBhvr>
                                        </p:animEffect>
                                        <p:anim calcmode="lin" valueType="num">
                                          <p:cBhvr>
                                            <p:cTn id="32" dur="1000" fill="hold"/>
                                            <p:tgtEl>
                                              <p:spTgt spid="87"/>
                                            </p:tgtEl>
                                            <p:attrNameLst>
                                              <p:attrName>ppt_x</p:attrName>
                                            </p:attrNameLst>
                                          </p:cBhvr>
                                          <p:tavLst>
                                            <p:tav tm="0">
                                              <p:val>
                                                <p:strVal val="#ppt_x"/>
                                              </p:val>
                                            </p:tav>
                                            <p:tav tm="100000">
                                              <p:val>
                                                <p:strVal val="#ppt_x"/>
                                              </p:val>
                                            </p:tav>
                                          </p:tavLst>
                                        </p:anim>
                                        <p:anim calcmode="lin" valueType="num">
                                          <p:cBhvr>
                                            <p:cTn id="33" dur="10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5750"/>
                                </p:stCondLst>
                                <p:childTnLst>
                                  <p:par>
                                    <p:cTn id="35" presetID="10" presetClass="entr" presetSubtype="0"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8" grpId="0"/>
          <p:bldP spid="87"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000" fill="hold"/>
                                            <p:tgtEl>
                                              <p:spTgt spid="75"/>
                                            </p:tgtEl>
                                            <p:attrNameLst>
                                              <p:attrName>ppt_x</p:attrName>
                                            </p:attrNameLst>
                                          </p:cBhvr>
                                          <p:tavLst>
                                            <p:tav tm="0">
                                              <p:val>
                                                <p:strVal val="0-#ppt_w/2"/>
                                              </p:val>
                                            </p:tav>
                                            <p:tav tm="100000">
                                              <p:val>
                                                <p:strVal val="#ppt_x"/>
                                              </p:val>
                                            </p:tav>
                                          </p:tavLst>
                                        </p:anim>
                                        <p:anim calcmode="lin" valueType="num">
                                          <p:cBhvr additive="base">
                                            <p:cTn id="8" dur="1000" fill="hold"/>
                                            <p:tgtEl>
                                              <p:spTgt spid="7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1750"/>
                                            <p:tgtEl>
                                              <p:spTgt spid="76"/>
                                            </p:tgtEl>
                                          </p:cBhvr>
                                        </p:animEffect>
                                      </p:childTnLst>
                                    </p:cTn>
                                  </p:par>
                                  <p:par>
                                    <p:cTn id="12" presetID="2" presetClass="entr" presetSubtype="6" accel="74000" fill="hold" nodeType="withEffect">
                                      <p:stCondLst>
                                        <p:cond delay="1500"/>
                                      </p:stCondLst>
                                      <p:childTnLst>
                                        <p:set>
                                          <p:cBhvr>
                                            <p:cTn id="13" dur="1" fill="hold">
                                              <p:stCondLst>
                                                <p:cond delay="0"/>
                                              </p:stCondLst>
                                            </p:cTn>
                                            <p:tgtEl>
                                              <p:spTgt spid="77"/>
                                            </p:tgtEl>
                                            <p:attrNameLst>
                                              <p:attrName>style.visibility</p:attrName>
                                            </p:attrNameLst>
                                          </p:cBhvr>
                                          <p:to>
                                            <p:strVal val="visible"/>
                                          </p:to>
                                        </p:set>
                                        <p:anim calcmode="lin" valueType="num">
                                          <p:cBhvr additive="base">
                                            <p:cTn id="14" dur="1500" fill="hold"/>
                                            <p:tgtEl>
                                              <p:spTgt spid="77"/>
                                            </p:tgtEl>
                                            <p:attrNameLst>
                                              <p:attrName>ppt_x</p:attrName>
                                            </p:attrNameLst>
                                          </p:cBhvr>
                                          <p:tavLst>
                                            <p:tav tm="0">
                                              <p:val>
                                                <p:strVal val="1+#ppt_w/2"/>
                                              </p:val>
                                            </p:tav>
                                            <p:tav tm="100000">
                                              <p:val>
                                                <p:strVal val="#ppt_x"/>
                                              </p:val>
                                            </p:tav>
                                          </p:tavLst>
                                        </p:anim>
                                        <p:anim calcmode="lin" valueType="num">
                                          <p:cBhvr additive="base">
                                            <p:cTn id="15" dur="1500" fill="hold"/>
                                            <p:tgtEl>
                                              <p:spTgt spid="77"/>
                                            </p:tgtEl>
                                            <p:attrNameLst>
                                              <p:attrName>ppt_y</p:attrName>
                                            </p:attrNameLst>
                                          </p:cBhvr>
                                          <p:tavLst>
                                            <p:tav tm="0">
                                              <p:val>
                                                <p:strVal val="1+#ppt_h/2"/>
                                              </p:val>
                                            </p:tav>
                                            <p:tav tm="100000">
                                              <p:val>
                                                <p:strVal val="#ppt_y"/>
                                              </p:val>
                                            </p:tav>
                                          </p:tavLst>
                                        </p:anim>
                                      </p:childTnLst>
                                    </p:cTn>
                                  </p:par>
                                </p:childTnLst>
                              </p:cTn>
                            </p:par>
                            <p:par>
                              <p:cTn id="16" fill="hold">
                                <p:stCondLst>
                                  <p:cond delay="3250"/>
                                </p:stCondLst>
                                <p:childTnLst>
                                  <p:par>
                                    <p:cTn id="17" presetID="22" presetClass="entr" presetSubtype="8" fill="hold" grpId="0"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par>
                              <p:cTn id="20" fill="hold">
                                <p:stCondLst>
                                  <p:cond delay="3750"/>
                                </p:stCondLst>
                                <p:childTnLst>
                                  <p:par>
                                    <p:cTn id="21" presetID="22" presetClass="entr" presetSubtype="8"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ipe(left)">
                                          <p:cBhvr>
                                            <p:cTn id="23" dur="500"/>
                                            <p:tgtEl>
                                              <p:spTgt spid="79"/>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1000"/>
                                            <p:tgtEl>
                                              <p:spTgt spid="87"/>
                                            </p:tgtEl>
                                          </p:cBhvr>
                                        </p:animEffect>
                                        <p:anim calcmode="lin" valueType="num">
                                          <p:cBhvr>
                                            <p:cTn id="32" dur="1000" fill="hold"/>
                                            <p:tgtEl>
                                              <p:spTgt spid="87"/>
                                            </p:tgtEl>
                                            <p:attrNameLst>
                                              <p:attrName>ppt_x</p:attrName>
                                            </p:attrNameLst>
                                          </p:cBhvr>
                                          <p:tavLst>
                                            <p:tav tm="0">
                                              <p:val>
                                                <p:strVal val="#ppt_x"/>
                                              </p:val>
                                            </p:tav>
                                            <p:tav tm="100000">
                                              <p:val>
                                                <p:strVal val="#ppt_x"/>
                                              </p:val>
                                            </p:tav>
                                          </p:tavLst>
                                        </p:anim>
                                        <p:anim calcmode="lin" valueType="num">
                                          <p:cBhvr>
                                            <p:cTn id="33" dur="10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5750"/>
                                </p:stCondLst>
                                <p:childTnLst>
                                  <p:par>
                                    <p:cTn id="35" presetID="10" presetClass="entr" presetSubtype="0"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8" grpId="0"/>
          <p:bldP spid="87" grpId="0"/>
          <p:bldP spid="8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0201" y="1591211"/>
            <a:ext cx="3900711" cy="4872316"/>
          </a:xfrm>
          <a:prstGeom prst="rect">
            <a:avLst/>
          </a:prstGeom>
        </p:spPr>
      </p:pic>
      <p:sp>
        <p:nvSpPr>
          <p:cNvPr id="9" name="标题 8"/>
          <p:cNvSpPr>
            <a:spLocks noGrp="1"/>
          </p:cNvSpPr>
          <p:nvPr>
            <p:ph type="title"/>
          </p:nvPr>
        </p:nvSpPr>
        <p:spPr>
          <a:xfrm>
            <a:off x="1988678" y="274887"/>
            <a:ext cx="2663234" cy="458719"/>
          </a:xfrm>
          <a:prstGeom prst="rect">
            <a:avLst/>
          </a:prstGeom>
        </p:spPr>
        <p:txBody>
          <a:bodyPr/>
          <a:lstStyle/>
          <a:p>
            <a:pPr algn="l"/>
            <a:r>
              <a:rPr lang="zh-CN" altLang="en-US" dirty="0">
                <a:solidFill>
                  <a:schemeClr val="tx1"/>
                </a:solidFill>
              </a:rPr>
              <a:t>我们的工作团队</a:t>
            </a:r>
          </a:p>
        </p:txBody>
      </p:sp>
      <p:sp>
        <p:nvSpPr>
          <p:cNvPr id="55" name="TextBox 54"/>
          <p:cNvSpPr txBox="1"/>
          <p:nvPr/>
        </p:nvSpPr>
        <p:spPr>
          <a:xfrm>
            <a:off x="5039500" y="3312559"/>
            <a:ext cx="7161450" cy="3214341"/>
          </a:xfrm>
          <a:prstGeom prst="rect">
            <a:avLst/>
          </a:prstGeom>
          <a:noFill/>
        </p:spPr>
        <p:txBody>
          <a:bodyPr wrap="square" lIns="0" tIns="0" rIns="0" bIns="0" rtlCol="0">
            <a:spAutoFit/>
          </a:bodyPr>
          <a:lstStyle/>
          <a:p>
            <a:pPr algn="just">
              <a:lnSpc>
                <a:spcPct val="150000"/>
              </a:lnSpc>
            </a:pPr>
            <a:r>
              <a:rPr lang="zh-CN" altLang="en-US" sz="1547" dirty="0">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547" dirty="0">
              <a:latin typeface="微软雅黑" pitchFamily="34" charset="-122"/>
              <a:ea typeface="微软雅黑" pitchFamily="34" charset="-122"/>
            </a:endParaRPr>
          </a:p>
          <a:p>
            <a:pPr algn="just">
              <a:lnSpc>
                <a:spcPct val="150000"/>
              </a:lnSpc>
            </a:pPr>
            <a:r>
              <a:rPr lang="zh-CN" altLang="en-US" sz="1547" b="1" dirty="0">
                <a:latin typeface="微软雅黑" pitchFamily="34" charset="-122"/>
                <a:ea typeface="微软雅黑" pitchFamily="34" charset="-122"/>
              </a:rPr>
              <a:t>       我们是一支专业的团队。</a:t>
            </a:r>
            <a:r>
              <a:rPr lang="zh-CN" altLang="en-US" sz="1547" dirty="0">
                <a:latin typeface="微软雅黑" pitchFamily="34" charset="-122"/>
                <a:ea typeface="微软雅黑" pitchFamily="34" charset="-122"/>
              </a:rPr>
              <a:t>我们的成员拥有多年的信息安全专业技术背景，来自国内知名安全公司的一线骨干。</a:t>
            </a:r>
            <a:endParaRPr lang="en-US" altLang="zh-CN" sz="1547" dirty="0">
              <a:latin typeface="微软雅黑" pitchFamily="34" charset="-122"/>
              <a:ea typeface="微软雅黑" pitchFamily="34" charset="-122"/>
            </a:endParaRPr>
          </a:p>
          <a:p>
            <a:pPr algn="just">
              <a:lnSpc>
                <a:spcPct val="150000"/>
              </a:lnSpc>
            </a:pPr>
            <a:r>
              <a:rPr lang="zh-CN" altLang="en-US" sz="1547" dirty="0">
                <a:latin typeface="微软雅黑" pitchFamily="34" charset="-122"/>
                <a:ea typeface="微软雅黑" pitchFamily="34" charset="-122"/>
              </a:rPr>
              <a:t>       </a:t>
            </a:r>
            <a:r>
              <a:rPr lang="zh-CN" altLang="en-US" sz="1547" b="1" dirty="0">
                <a:latin typeface="微软雅黑" pitchFamily="34" charset="-122"/>
                <a:ea typeface="微软雅黑" pitchFamily="34" charset="-122"/>
              </a:rPr>
              <a:t>我们是一支年轻的团队</a:t>
            </a:r>
            <a:r>
              <a:rPr lang="zh-CN" altLang="en-US" sz="1547" dirty="0">
                <a:latin typeface="微软雅黑" pitchFamily="34" charset="-122"/>
                <a:ea typeface="微软雅黑" pitchFamily="34" charset="-122"/>
              </a:rPr>
              <a:t>。我们的平均年龄仅有</a:t>
            </a:r>
            <a:r>
              <a:rPr lang="en-US" altLang="zh-CN" sz="1547" dirty="0">
                <a:latin typeface="微软雅黑" pitchFamily="34" charset="-122"/>
                <a:ea typeface="微软雅黑" pitchFamily="34" charset="-122"/>
              </a:rPr>
              <a:t>26</a:t>
            </a:r>
            <a:r>
              <a:rPr lang="zh-CN" altLang="en-US" sz="1547" dirty="0">
                <a:latin typeface="微软雅黑" pitchFamily="34" charset="-122"/>
                <a:ea typeface="微软雅黑" pitchFamily="34" charset="-122"/>
              </a:rPr>
              <a:t>岁，充满了朝气和创新精神。</a:t>
            </a:r>
            <a:endParaRPr lang="en-US" altLang="zh-CN" sz="1547" dirty="0">
              <a:latin typeface="微软雅黑" pitchFamily="34" charset="-122"/>
              <a:ea typeface="微软雅黑" pitchFamily="34" charset="-122"/>
            </a:endParaRPr>
          </a:p>
          <a:p>
            <a:pPr algn="just">
              <a:lnSpc>
                <a:spcPct val="150000"/>
              </a:lnSpc>
            </a:pPr>
            <a:r>
              <a:rPr lang="zh-CN" altLang="en-US" sz="1547" dirty="0">
                <a:latin typeface="微软雅黑" pitchFamily="34" charset="-122"/>
                <a:ea typeface="微软雅黑" pitchFamily="34" charset="-122"/>
              </a:rPr>
              <a:t>       </a:t>
            </a:r>
            <a:r>
              <a:rPr lang="zh-CN" altLang="en-US" sz="1547" b="1" dirty="0">
                <a:latin typeface="微软雅黑" pitchFamily="34" charset="-122"/>
                <a:ea typeface="微软雅黑" pitchFamily="34" charset="-122"/>
              </a:rPr>
              <a:t>我们是一支专注的团队</a:t>
            </a:r>
            <a:r>
              <a:rPr lang="zh-CN" altLang="en-US" sz="1547" dirty="0">
                <a:latin typeface="微软雅黑" pitchFamily="34" charset="-122"/>
                <a:ea typeface="微软雅黑" pitchFamily="34" charset="-122"/>
              </a:rPr>
              <a:t>。我们坚信，安全的品牌源自客户的信任。只有专注，才能做好安全。</a:t>
            </a:r>
            <a:endParaRPr lang="en-US" altLang="zh-CN" sz="1547" dirty="0">
              <a:latin typeface="微软雅黑" pitchFamily="34" charset="-122"/>
              <a:ea typeface="微软雅黑" pitchFamily="34" charset="-122"/>
            </a:endParaRPr>
          </a:p>
          <a:p>
            <a:pPr algn="just">
              <a:lnSpc>
                <a:spcPct val="150000"/>
              </a:lnSpc>
            </a:pPr>
            <a:r>
              <a:rPr lang="zh-CN" altLang="en-US" sz="1547" dirty="0">
                <a:latin typeface="微软雅黑" pitchFamily="34" charset="-122"/>
                <a:ea typeface="微软雅黑" pitchFamily="34" charset="-122"/>
              </a:rPr>
              <a:t>       </a:t>
            </a:r>
            <a:r>
              <a:rPr lang="zh-CN" altLang="en-US" sz="1547" b="1" dirty="0">
                <a:latin typeface="微软雅黑" pitchFamily="34" charset="-122"/>
                <a:ea typeface="微软雅黑" pitchFamily="34" charset="-122"/>
              </a:rPr>
              <a:t>我们是一支有梦想的团队</a:t>
            </a:r>
            <a:r>
              <a:rPr lang="zh-CN" altLang="en-US" sz="1547" dirty="0">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57" name="斜纹 56"/>
          <p:cNvSpPr/>
          <p:nvPr/>
        </p:nvSpPr>
        <p:spPr>
          <a:xfrm>
            <a:off x="719768" y="1547682"/>
            <a:ext cx="505903" cy="505903"/>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8" name="斜纹 57"/>
          <p:cNvSpPr/>
          <p:nvPr/>
        </p:nvSpPr>
        <p:spPr>
          <a:xfrm rot="10800000">
            <a:off x="4225923" y="5995158"/>
            <a:ext cx="505903" cy="505903"/>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grpSp>
        <p:nvGrpSpPr>
          <p:cNvPr id="59" name="组合 58"/>
          <p:cNvGrpSpPr/>
          <p:nvPr/>
        </p:nvGrpSpPr>
        <p:grpSpPr>
          <a:xfrm>
            <a:off x="5416818" y="1637976"/>
            <a:ext cx="1649221" cy="1269381"/>
            <a:chOff x="5027106" y="2345385"/>
            <a:chExt cx="1172844" cy="902720"/>
          </a:xfrm>
        </p:grpSpPr>
        <p:grpSp>
          <p:nvGrpSpPr>
            <p:cNvPr id="60" name="组合 5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33"/>
            <p:cNvSpPr>
              <a:spLocks noChangeArrowheads="1"/>
            </p:cNvSpPr>
            <p:nvPr/>
          </p:nvSpPr>
          <p:spPr bwMode="auto">
            <a:xfrm>
              <a:off x="5141166" y="2640364"/>
              <a:ext cx="678823" cy="3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094" b="1" dirty="0">
                  <a:solidFill>
                    <a:schemeClr val="accent1"/>
                  </a:solidFill>
                  <a:latin typeface="微软雅黑" pitchFamily="34" charset="-122"/>
                  <a:ea typeface="微软雅黑" pitchFamily="34" charset="-122"/>
                </a:rPr>
                <a:t>专业</a:t>
              </a:r>
            </a:p>
          </p:txBody>
        </p:sp>
      </p:grpSp>
      <p:grpSp>
        <p:nvGrpSpPr>
          <p:cNvPr id="64" name="组合 63"/>
          <p:cNvGrpSpPr/>
          <p:nvPr/>
        </p:nvGrpSpPr>
        <p:grpSpPr>
          <a:xfrm>
            <a:off x="7094049" y="1613790"/>
            <a:ext cx="1649221" cy="1269381"/>
            <a:chOff x="5027106" y="2345385"/>
            <a:chExt cx="1172844" cy="902720"/>
          </a:xfrm>
        </p:grpSpPr>
        <p:grpSp>
          <p:nvGrpSpPr>
            <p:cNvPr id="65" name="组合 6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TextBox 33"/>
            <p:cNvSpPr>
              <a:spLocks noChangeArrowheads="1"/>
            </p:cNvSpPr>
            <p:nvPr/>
          </p:nvSpPr>
          <p:spPr bwMode="auto">
            <a:xfrm>
              <a:off x="5141166" y="2640364"/>
              <a:ext cx="678823" cy="3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094" b="1" dirty="0">
                  <a:solidFill>
                    <a:schemeClr val="accent1"/>
                  </a:solidFill>
                  <a:latin typeface="微软雅黑" pitchFamily="34" charset="-122"/>
                  <a:ea typeface="微软雅黑" pitchFamily="34" charset="-122"/>
                </a:rPr>
                <a:t>年轻</a:t>
              </a:r>
            </a:p>
          </p:txBody>
        </p:sp>
      </p:grpSp>
      <p:grpSp>
        <p:nvGrpSpPr>
          <p:cNvPr id="69" name="组合 68"/>
          <p:cNvGrpSpPr/>
          <p:nvPr/>
        </p:nvGrpSpPr>
        <p:grpSpPr>
          <a:xfrm>
            <a:off x="8734812" y="1656109"/>
            <a:ext cx="1649221" cy="1269380"/>
            <a:chOff x="5027106" y="2345385"/>
            <a:chExt cx="1172844" cy="902720"/>
          </a:xfrm>
        </p:grpSpPr>
        <p:grpSp>
          <p:nvGrpSpPr>
            <p:cNvPr id="70" name="组合 6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33"/>
            <p:cNvSpPr>
              <a:spLocks noChangeArrowheads="1"/>
            </p:cNvSpPr>
            <p:nvPr/>
          </p:nvSpPr>
          <p:spPr bwMode="auto">
            <a:xfrm>
              <a:off x="5046808" y="2656266"/>
              <a:ext cx="842495" cy="1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accent1"/>
                  </a:solidFill>
                  <a:latin typeface="微软雅黑" pitchFamily="34" charset="-122"/>
                  <a:ea typeface="微软雅黑" pitchFamily="34" charset="-122"/>
                </a:rPr>
                <a:t>有梦想</a:t>
              </a:r>
            </a:p>
          </p:txBody>
        </p:sp>
      </p:grpSp>
      <p:grpSp>
        <p:nvGrpSpPr>
          <p:cNvPr id="74" name="组合 73"/>
          <p:cNvGrpSpPr/>
          <p:nvPr/>
        </p:nvGrpSpPr>
        <p:grpSpPr>
          <a:xfrm>
            <a:off x="10385517" y="1672369"/>
            <a:ext cx="1649221" cy="1269380"/>
            <a:chOff x="5027106" y="2345385"/>
            <a:chExt cx="1172844" cy="902720"/>
          </a:xfrm>
        </p:grpSpPr>
        <p:grpSp>
          <p:nvGrpSpPr>
            <p:cNvPr id="75" name="组合 7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TextBox 33"/>
            <p:cNvSpPr>
              <a:spLocks noChangeArrowheads="1"/>
            </p:cNvSpPr>
            <p:nvPr/>
          </p:nvSpPr>
          <p:spPr bwMode="auto">
            <a:xfrm>
              <a:off x="5125264" y="2525067"/>
              <a:ext cx="678823" cy="1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accent1"/>
                  </a:solidFill>
                  <a:latin typeface="微软雅黑" pitchFamily="34" charset="-122"/>
                  <a:ea typeface="微软雅黑" pitchFamily="34" charset="-122"/>
                </a:rPr>
                <a:t>行动力强</a:t>
              </a:r>
            </a:p>
          </p:txBody>
        </p:sp>
      </p:grpSp>
      <p:sp>
        <p:nvSpPr>
          <p:cNvPr id="79" name="TextBox 78"/>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41422257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14:presetBounceEnd="58000">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14:bounceEnd="58000">
                                          <p:cBhvr additive="base">
                                            <p:cTn id="19" dur="1300" fill="hold"/>
                                            <p:tgtEl>
                                              <p:spTgt spid="59"/>
                                            </p:tgtEl>
                                            <p:attrNameLst>
                                              <p:attrName>ppt_x</p:attrName>
                                            </p:attrNameLst>
                                          </p:cBhvr>
                                          <p:tavLst>
                                            <p:tav tm="0">
                                              <p:val>
                                                <p:strVal val="1+#ppt_w/2"/>
                                              </p:val>
                                            </p:tav>
                                            <p:tav tm="100000">
                                              <p:val>
                                                <p:strVal val="#ppt_x"/>
                                              </p:val>
                                            </p:tav>
                                          </p:tavLst>
                                        </p:anim>
                                        <p:anim calcmode="lin" valueType="num" p14:bounceEnd="58000">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8000">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14:bounceEnd="58000">
                                          <p:cBhvr additive="base">
                                            <p:cTn id="23" dur="1300" fill="hold"/>
                                            <p:tgtEl>
                                              <p:spTgt spid="64"/>
                                            </p:tgtEl>
                                            <p:attrNameLst>
                                              <p:attrName>ppt_x</p:attrName>
                                            </p:attrNameLst>
                                          </p:cBhvr>
                                          <p:tavLst>
                                            <p:tav tm="0">
                                              <p:val>
                                                <p:strVal val="1+#ppt_w/2"/>
                                              </p:val>
                                            </p:tav>
                                            <p:tav tm="100000">
                                              <p:val>
                                                <p:strVal val="#ppt_x"/>
                                              </p:val>
                                            </p:tav>
                                          </p:tavLst>
                                        </p:anim>
                                        <p:anim calcmode="lin" valueType="num" p14:bounceEnd="58000">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8000">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14:bounceEnd="58000">
                                          <p:cBhvr additive="base">
                                            <p:cTn id="27" dur="1300" fill="hold"/>
                                            <p:tgtEl>
                                              <p:spTgt spid="69"/>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8000">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14:bounceEnd="58000">
                                          <p:cBhvr additive="base">
                                            <p:cTn id="31" dur="1300" fill="hold"/>
                                            <p:tgtEl>
                                              <p:spTgt spid="74"/>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1300" fill="hold"/>
                                            <p:tgtEl>
                                              <p:spTgt spid="59"/>
                                            </p:tgtEl>
                                            <p:attrNameLst>
                                              <p:attrName>ppt_x</p:attrName>
                                            </p:attrNameLst>
                                          </p:cBhvr>
                                          <p:tavLst>
                                            <p:tav tm="0">
                                              <p:val>
                                                <p:strVal val="1+#ppt_w/2"/>
                                              </p:val>
                                            </p:tav>
                                            <p:tav tm="100000">
                                              <p:val>
                                                <p:strVal val="#ppt_x"/>
                                              </p:val>
                                            </p:tav>
                                          </p:tavLst>
                                        </p:anim>
                                        <p:anim calcmode="lin" valueType="num">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300" fill="hold"/>
                                            <p:tgtEl>
                                              <p:spTgt spid="64"/>
                                            </p:tgtEl>
                                            <p:attrNameLst>
                                              <p:attrName>ppt_x</p:attrName>
                                            </p:attrNameLst>
                                          </p:cBhvr>
                                          <p:tavLst>
                                            <p:tav tm="0">
                                              <p:val>
                                                <p:strVal val="1+#ppt_w/2"/>
                                              </p:val>
                                            </p:tav>
                                            <p:tav tm="100000">
                                              <p:val>
                                                <p:strVal val="#ppt_x"/>
                                              </p:val>
                                            </p:tav>
                                          </p:tavLst>
                                        </p:anim>
                                        <p:anim calcmode="lin" valueType="num">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1300" fill="hold"/>
                                            <p:tgtEl>
                                              <p:spTgt spid="69"/>
                                            </p:tgtEl>
                                            <p:attrNameLst>
                                              <p:attrName>ppt_x</p:attrName>
                                            </p:attrNameLst>
                                          </p:cBhvr>
                                          <p:tavLst>
                                            <p:tav tm="0">
                                              <p:val>
                                                <p:strVal val="1+#ppt_w/2"/>
                                              </p:val>
                                            </p:tav>
                                            <p:tav tm="100000">
                                              <p:val>
                                                <p:strVal val="#ppt_x"/>
                                              </p:val>
                                            </p:tav>
                                          </p:tavLst>
                                        </p:anim>
                                        <p:anim calcmode="lin" valueType="num">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1300" fill="hold"/>
                                            <p:tgtEl>
                                              <p:spTgt spid="74"/>
                                            </p:tgtEl>
                                            <p:attrNameLst>
                                              <p:attrName>ppt_x</p:attrName>
                                            </p:attrNameLst>
                                          </p:cBhvr>
                                          <p:tavLst>
                                            <p:tav tm="0">
                                              <p:val>
                                                <p:strVal val="1+#ppt_w/2"/>
                                              </p:val>
                                            </p:tav>
                                            <p:tav tm="100000">
                                              <p:val>
                                                <p:strVal val="#ppt_x"/>
                                              </p:val>
                                            </p:tav>
                                          </p:tavLst>
                                        </p:anim>
                                        <p:anim calcmode="lin" valueType="num">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73881" y="251352"/>
            <a:ext cx="2663234" cy="458719"/>
          </a:xfrm>
        </p:spPr>
        <p:txBody>
          <a:bodyPr/>
          <a:lstStyle/>
          <a:p>
            <a:r>
              <a:rPr lang="zh-CN" altLang="en-US" dirty="0">
                <a:solidFill>
                  <a:schemeClr val="tx1"/>
                </a:solidFill>
              </a:rPr>
              <a:t>我们的工作团队</a:t>
            </a:r>
            <a:endParaRPr lang="zh-CN" altLang="en-US" dirty="0"/>
          </a:p>
        </p:txBody>
      </p:sp>
      <p:cxnSp>
        <p:nvCxnSpPr>
          <p:cNvPr id="3" name="Straight Arrow Connector 25"/>
          <p:cNvCxnSpPr/>
          <p:nvPr/>
        </p:nvCxnSpPr>
        <p:spPr bwMode="auto">
          <a:xfrm>
            <a:off x="7222894" y="1842610"/>
            <a:ext cx="2187973"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7994410" y="4619950"/>
            <a:ext cx="1416458" cy="953405"/>
            <a:chOff x="7906533" y="4840050"/>
            <a:chExt cx="1125966" cy="606826"/>
          </a:xfrm>
        </p:grpSpPr>
        <p:cxnSp>
          <p:nvCxnSpPr>
            <p:cNvPr id="5" name="Straight Arrow Connector 42"/>
            <p:cNvCxnSpPr/>
            <p:nvPr/>
          </p:nvCxnSpPr>
          <p:spPr>
            <a:xfrm>
              <a:off x="8636025" y="5446875"/>
              <a:ext cx="396474"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 name="Straight Connector 45"/>
            <p:cNvCxnSpPr/>
            <p:nvPr/>
          </p:nvCxnSpPr>
          <p:spPr>
            <a:xfrm flipH="1" flipV="1">
              <a:off x="7906533" y="4840050"/>
              <a:ext cx="729493" cy="606826"/>
            </a:xfrm>
            <a:prstGeom prst="line">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7" name="组合 6"/>
          <p:cNvGrpSpPr>
            <a:grpSpLocks/>
          </p:cNvGrpSpPr>
          <p:nvPr/>
        </p:nvGrpSpPr>
        <p:grpSpPr bwMode="auto">
          <a:xfrm>
            <a:off x="8116933" y="3017837"/>
            <a:ext cx="1293934" cy="700198"/>
            <a:chOff x="7902901" y="3124000"/>
            <a:chExt cx="1129418" cy="558855"/>
          </a:xfrm>
        </p:grpSpPr>
        <p:cxnSp>
          <p:nvCxnSpPr>
            <p:cNvPr id="8" name="Straight Arrow Connector 38"/>
            <p:cNvCxnSpPr/>
            <p:nvPr/>
          </p:nvCxnSpPr>
          <p:spPr>
            <a:xfrm>
              <a:off x="8460865" y="3124000"/>
              <a:ext cx="571454" cy="558855"/>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41"/>
            <p:cNvCxnSpPr/>
            <p:nvPr/>
          </p:nvCxnSpPr>
          <p:spPr>
            <a:xfrm flipH="1" flipV="1">
              <a:off x="7902901" y="3124000"/>
              <a:ext cx="557964" cy="2"/>
            </a:xfrm>
            <a:prstGeom prst="line">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10" name="组合 9"/>
          <p:cNvGrpSpPr>
            <a:grpSpLocks/>
          </p:cNvGrpSpPr>
          <p:nvPr/>
        </p:nvGrpSpPr>
        <p:grpSpPr bwMode="auto">
          <a:xfrm>
            <a:off x="4073262" y="1906972"/>
            <a:ext cx="1592544" cy="381724"/>
            <a:chOff x="3181205" y="2010025"/>
            <a:chExt cx="1299921" cy="271166"/>
          </a:xfrm>
        </p:grpSpPr>
        <p:cxnSp>
          <p:nvCxnSpPr>
            <p:cNvPr id="11" name="Straight Arrow Connector 70"/>
            <p:cNvCxnSpPr/>
            <p:nvPr/>
          </p:nvCxnSpPr>
          <p:spPr>
            <a:xfrm flipH="1">
              <a:off x="3181205" y="2010025"/>
              <a:ext cx="780905"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72"/>
            <p:cNvCxnSpPr/>
            <p:nvPr/>
          </p:nvCxnSpPr>
          <p:spPr>
            <a:xfrm>
              <a:off x="3962110" y="2010025"/>
              <a:ext cx="519016" cy="271166"/>
            </a:xfrm>
            <a:prstGeom prst="line">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p:cNvGrpSpPr>
          <p:nvPr/>
        </p:nvGrpSpPr>
        <p:grpSpPr bwMode="auto">
          <a:xfrm>
            <a:off x="4174715" y="4480214"/>
            <a:ext cx="1126108" cy="1172302"/>
            <a:chOff x="3243437" y="4210024"/>
            <a:chExt cx="960324" cy="834506"/>
          </a:xfrm>
        </p:grpSpPr>
        <p:cxnSp>
          <p:nvCxnSpPr>
            <p:cNvPr id="14" name="Straight Arrow Connector 57"/>
            <p:cNvCxnSpPr/>
            <p:nvPr/>
          </p:nvCxnSpPr>
          <p:spPr>
            <a:xfrm flipH="1">
              <a:off x="3243437" y="5044530"/>
              <a:ext cx="564561"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60"/>
            <p:cNvCxnSpPr/>
            <p:nvPr/>
          </p:nvCxnSpPr>
          <p:spPr>
            <a:xfrm flipH="1">
              <a:off x="3816345" y="4210024"/>
              <a:ext cx="387416" cy="834506"/>
            </a:xfrm>
            <a:prstGeom prst="line">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16" name="组合 15"/>
          <p:cNvGrpSpPr>
            <a:grpSpLocks/>
          </p:cNvGrpSpPr>
          <p:nvPr/>
        </p:nvGrpSpPr>
        <p:grpSpPr bwMode="auto">
          <a:xfrm>
            <a:off x="4174715" y="3780044"/>
            <a:ext cx="2459104" cy="458311"/>
            <a:chOff x="3279710" y="3713495"/>
            <a:chExt cx="1872464" cy="325928"/>
          </a:xfrm>
        </p:grpSpPr>
        <p:cxnSp>
          <p:nvCxnSpPr>
            <p:cNvPr id="17" name="Straight Arrow Connector 62"/>
            <p:cNvCxnSpPr/>
            <p:nvPr/>
          </p:nvCxnSpPr>
          <p:spPr>
            <a:xfrm flipH="1">
              <a:off x="3279710" y="3713495"/>
              <a:ext cx="1412285" cy="4452"/>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64"/>
            <p:cNvCxnSpPr/>
            <p:nvPr/>
          </p:nvCxnSpPr>
          <p:spPr>
            <a:xfrm flipH="1" flipV="1">
              <a:off x="4690107" y="3717947"/>
              <a:ext cx="462067" cy="321476"/>
            </a:xfrm>
            <a:prstGeom prst="line">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
        <p:nvSpPr>
          <p:cNvPr id="19" name="TextBox 59"/>
          <p:cNvSpPr txBox="1">
            <a:spLocks noChangeArrowheads="1"/>
          </p:cNvSpPr>
          <p:nvPr/>
        </p:nvSpPr>
        <p:spPr bwMode="auto">
          <a:xfrm flipH="1">
            <a:off x="1510582" y="1687131"/>
            <a:ext cx="2511928"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20" name="矩形 17"/>
          <p:cNvSpPr>
            <a:spLocks noChangeArrowheads="1"/>
          </p:cNvSpPr>
          <p:nvPr/>
        </p:nvSpPr>
        <p:spPr bwMode="auto">
          <a:xfrm>
            <a:off x="1467846" y="2178656"/>
            <a:ext cx="2562680" cy="915425"/>
          </a:xfrm>
          <a:prstGeom prst="rect">
            <a:avLst/>
          </a:prstGeom>
          <a:noFill/>
          <a:ln>
            <a:noFill/>
          </a:ln>
          <a:extLst/>
        </p:spPr>
        <p:txBody>
          <a:bodyPr lIns="128568" tIns="64285" rIns="128568" bIns="64285">
            <a:spAutoFit/>
          </a:bodyPr>
          <a:lstStyle/>
          <a:p>
            <a:pPr algn="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547" dirty="0">
              <a:latin typeface="微软雅黑" pitchFamily="34" charset="-122"/>
              <a:ea typeface="微软雅黑" pitchFamily="34" charset="-122"/>
            </a:endParaRPr>
          </a:p>
        </p:txBody>
      </p:sp>
      <p:sp>
        <p:nvSpPr>
          <p:cNvPr id="21" name="TextBox 59"/>
          <p:cNvSpPr txBox="1">
            <a:spLocks noChangeArrowheads="1"/>
          </p:cNvSpPr>
          <p:nvPr/>
        </p:nvSpPr>
        <p:spPr bwMode="auto">
          <a:xfrm flipH="1">
            <a:off x="1510582" y="3549580"/>
            <a:ext cx="2562680"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22" name="矩形 17"/>
          <p:cNvSpPr>
            <a:spLocks noChangeArrowheads="1"/>
          </p:cNvSpPr>
          <p:nvPr/>
        </p:nvSpPr>
        <p:spPr bwMode="auto">
          <a:xfrm>
            <a:off x="1477513" y="3986168"/>
            <a:ext cx="2562680" cy="915425"/>
          </a:xfrm>
          <a:prstGeom prst="rect">
            <a:avLst/>
          </a:prstGeom>
          <a:noFill/>
          <a:ln>
            <a:noFill/>
          </a:ln>
          <a:extLst/>
        </p:spPr>
        <p:txBody>
          <a:bodyPr lIns="128568" tIns="64285" rIns="128568" bIns="64285">
            <a:spAutoFit/>
          </a:bodyPr>
          <a:lstStyle/>
          <a:p>
            <a:pPr algn="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547" dirty="0">
              <a:latin typeface="微软雅黑" pitchFamily="34" charset="-122"/>
              <a:ea typeface="微软雅黑" pitchFamily="34" charset="-122"/>
            </a:endParaRPr>
          </a:p>
        </p:txBody>
      </p:sp>
      <p:sp>
        <p:nvSpPr>
          <p:cNvPr id="23" name="TextBox 59"/>
          <p:cNvSpPr txBox="1">
            <a:spLocks noChangeArrowheads="1"/>
          </p:cNvSpPr>
          <p:nvPr/>
        </p:nvSpPr>
        <p:spPr bwMode="auto">
          <a:xfrm flipH="1">
            <a:off x="1510583" y="5456452"/>
            <a:ext cx="2519943"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24" name="矩形 17"/>
          <p:cNvSpPr>
            <a:spLocks noChangeArrowheads="1"/>
          </p:cNvSpPr>
          <p:nvPr/>
        </p:nvSpPr>
        <p:spPr bwMode="auto">
          <a:xfrm>
            <a:off x="1510582" y="5916123"/>
            <a:ext cx="2562680" cy="915425"/>
          </a:xfrm>
          <a:prstGeom prst="rect">
            <a:avLst/>
          </a:prstGeom>
          <a:noFill/>
          <a:ln>
            <a:noFill/>
          </a:ln>
          <a:extLst/>
        </p:spPr>
        <p:txBody>
          <a:bodyPr lIns="128568" tIns="64285" rIns="128568" bIns="64285">
            <a:spAutoFit/>
          </a:bodyPr>
          <a:lstStyle/>
          <a:p>
            <a:pPr algn="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在此录入上述图表的描述说明，在此录入图表的描述说明。</a:t>
            </a:r>
            <a:endParaRPr lang="zh-CN" altLang="en-US" sz="1547" dirty="0">
              <a:latin typeface="微软雅黑" pitchFamily="34" charset="-122"/>
              <a:ea typeface="微软雅黑" pitchFamily="34" charset="-122"/>
            </a:endParaRPr>
          </a:p>
        </p:txBody>
      </p:sp>
      <p:sp>
        <p:nvSpPr>
          <p:cNvPr id="25" name="TextBox 59"/>
          <p:cNvSpPr txBox="1">
            <a:spLocks noChangeArrowheads="1"/>
          </p:cNvSpPr>
          <p:nvPr/>
        </p:nvSpPr>
        <p:spPr bwMode="auto">
          <a:xfrm flipH="1">
            <a:off x="9603472" y="1572410"/>
            <a:ext cx="2249518"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26" name="矩形 17"/>
          <p:cNvSpPr>
            <a:spLocks noChangeArrowheads="1"/>
          </p:cNvSpPr>
          <p:nvPr/>
        </p:nvSpPr>
        <p:spPr bwMode="auto">
          <a:xfrm>
            <a:off x="9603473" y="2063589"/>
            <a:ext cx="2562680" cy="915425"/>
          </a:xfrm>
          <a:prstGeom prst="rect">
            <a:avLst/>
          </a:prstGeom>
          <a:noFill/>
          <a:ln>
            <a:noFill/>
          </a:ln>
          <a:extLst/>
        </p:spPr>
        <p:txBody>
          <a:bodyPr lIns="128568" tIns="64285" rIns="128568" bIns="64285">
            <a:spAutoFit/>
          </a:bodyPr>
          <a:lstStyle/>
          <a:p>
            <a:pP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547" dirty="0">
              <a:latin typeface="微软雅黑" pitchFamily="34" charset="-122"/>
              <a:ea typeface="微软雅黑" pitchFamily="34" charset="-122"/>
            </a:endParaRPr>
          </a:p>
        </p:txBody>
      </p:sp>
      <p:sp>
        <p:nvSpPr>
          <p:cNvPr id="27" name="TextBox 59"/>
          <p:cNvSpPr txBox="1">
            <a:spLocks noChangeArrowheads="1"/>
          </p:cNvSpPr>
          <p:nvPr/>
        </p:nvSpPr>
        <p:spPr bwMode="auto">
          <a:xfrm flipH="1">
            <a:off x="9603470" y="3568427"/>
            <a:ext cx="2249521"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28" name="矩形 17"/>
          <p:cNvSpPr>
            <a:spLocks noChangeArrowheads="1"/>
          </p:cNvSpPr>
          <p:nvPr/>
        </p:nvSpPr>
        <p:spPr bwMode="auto">
          <a:xfrm>
            <a:off x="9603473" y="4021094"/>
            <a:ext cx="2562680" cy="915425"/>
          </a:xfrm>
          <a:prstGeom prst="rect">
            <a:avLst/>
          </a:prstGeom>
          <a:noFill/>
          <a:ln>
            <a:noFill/>
          </a:ln>
          <a:extLst/>
        </p:spPr>
        <p:txBody>
          <a:bodyPr lIns="128568" tIns="64285" rIns="128568" bIns="64285">
            <a:spAutoFit/>
          </a:bodyPr>
          <a:lstStyle/>
          <a:p>
            <a:pP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547" dirty="0">
              <a:latin typeface="微软雅黑" pitchFamily="34" charset="-122"/>
              <a:ea typeface="微软雅黑" pitchFamily="34" charset="-122"/>
            </a:endParaRPr>
          </a:p>
        </p:txBody>
      </p:sp>
      <p:sp>
        <p:nvSpPr>
          <p:cNvPr id="29" name="TextBox 59"/>
          <p:cNvSpPr txBox="1">
            <a:spLocks noChangeArrowheads="1"/>
          </p:cNvSpPr>
          <p:nvPr/>
        </p:nvSpPr>
        <p:spPr bwMode="auto">
          <a:xfrm flipH="1">
            <a:off x="9603472" y="5251345"/>
            <a:ext cx="2249518" cy="454402"/>
          </a:xfrm>
          <a:prstGeom prst="rect">
            <a:avLst/>
          </a:prstGeom>
          <a:noFill/>
          <a:ln>
            <a:noFill/>
          </a:ln>
          <a:extLst/>
        </p:spPr>
        <p:txBody>
          <a:bodyPr wrap="square" lIns="128568" tIns="64285" rIns="128568" bIns="6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85734" fontAlgn="auto">
              <a:spcBef>
                <a:spcPts val="0"/>
              </a:spcBef>
              <a:spcAft>
                <a:spcPts val="0"/>
              </a:spcAft>
              <a:defRPr/>
            </a:pPr>
            <a:r>
              <a:rPr lang="zh-CN" altLang="en-US" sz="2109" dirty="0">
                <a:latin typeface="微软雅黑" pitchFamily="34" charset="-122"/>
                <a:ea typeface="微软雅黑" pitchFamily="34" charset="-122"/>
              </a:rPr>
              <a:t>核心人才</a:t>
            </a:r>
            <a:endParaRPr lang="en-US" altLang="ko-KR" sz="2109" dirty="0">
              <a:latin typeface="微软雅黑" pitchFamily="34" charset="-122"/>
              <a:ea typeface="微软雅黑" pitchFamily="34" charset="-122"/>
            </a:endParaRPr>
          </a:p>
        </p:txBody>
      </p:sp>
      <p:sp>
        <p:nvSpPr>
          <p:cNvPr id="30" name="矩形 17"/>
          <p:cNvSpPr>
            <a:spLocks noChangeArrowheads="1"/>
          </p:cNvSpPr>
          <p:nvPr/>
        </p:nvSpPr>
        <p:spPr bwMode="auto">
          <a:xfrm>
            <a:off x="9603473" y="5726699"/>
            <a:ext cx="2562680" cy="653559"/>
          </a:xfrm>
          <a:prstGeom prst="rect">
            <a:avLst/>
          </a:prstGeom>
          <a:noFill/>
          <a:ln>
            <a:noFill/>
          </a:ln>
          <a:extLst/>
        </p:spPr>
        <p:txBody>
          <a:bodyPr lIns="128568" tIns="64285" rIns="128568" bIns="64285">
            <a:spAutoFit/>
          </a:bodyPr>
          <a:lstStyle/>
          <a:p>
            <a:pPr defTabSz="1285734" fontAlgn="auto">
              <a:lnSpc>
                <a:spcPct val="110000"/>
              </a:lnSpc>
              <a:spcBef>
                <a:spcPts val="0"/>
              </a:spcBef>
              <a:spcAft>
                <a:spcPts val="0"/>
              </a:spcAft>
              <a:defRPr/>
            </a:pPr>
            <a:r>
              <a:rPr lang="zh-CN" altLang="en-US" sz="1547" dirty="0">
                <a:latin typeface="微软雅黑" pitchFamily="34" charset="-122"/>
                <a:ea typeface="微软雅黑" pitchFamily="34" charset="-122"/>
                <a:sym typeface="微软雅黑" pitchFamily="34" charset="-122"/>
              </a:rPr>
              <a:t>在此录入上述图表的综合描述说明，在此录入。</a:t>
            </a:r>
            <a:endParaRPr lang="zh-CN" altLang="en-US" sz="1547" dirty="0">
              <a:latin typeface="微软雅黑" pitchFamily="34" charset="-122"/>
              <a:ea typeface="微软雅黑" pitchFamily="34" charset="-122"/>
            </a:endParaRPr>
          </a:p>
        </p:txBody>
      </p:sp>
      <p:sp>
        <p:nvSpPr>
          <p:cNvPr id="31" name="Freeform 6"/>
          <p:cNvSpPr>
            <a:spLocks noEditPoints="1"/>
          </p:cNvSpPr>
          <p:nvPr/>
        </p:nvSpPr>
        <p:spPr bwMode="auto">
          <a:xfrm>
            <a:off x="5768638" y="4955372"/>
            <a:ext cx="2092048" cy="2229868"/>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tx1"/>
          </a:solidFill>
          <a:ln w="9525">
            <a:noFill/>
            <a:round/>
            <a:headEnd/>
            <a:tailEnd/>
          </a:ln>
        </p:spPr>
        <p:txBody>
          <a:bodyPr lIns="171441" tIns="85720" rIns="171441" bIns="85720"/>
          <a:lstStyle/>
          <a:p>
            <a:endParaRPr lang="zh-CN" altLang="en-US"/>
          </a:p>
        </p:txBody>
      </p:sp>
      <p:grpSp>
        <p:nvGrpSpPr>
          <p:cNvPr id="32" name="组合 31"/>
          <p:cNvGrpSpPr/>
          <p:nvPr/>
        </p:nvGrpSpPr>
        <p:grpSpPr>
          <a:xfrm>
            <a:off x="6088192" y="3692729"/>
            <a:ext cx="1091253" cy="109125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7358428" y="2353846"/>
            <a:ext cx="1271954" cy="1271954"/>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5489432" y="1992287"/>
            <a:ext cx="1576628" cy="1576628"/>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7049881" y="1388700"/>
            <a:ext cx="920950" cy="9209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377181" y="4031871"/>
            <a:ext cx="1176167" cy="1176167"/>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4719336" y="3849424"/>
            <a:ext cx="1149041" cy="114904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椭圆 49"/>
          <p:cNvSpPr/>
          <p:nvPr/>
        </p:nvSpPr>
        <p:spPr>
          <a:xfrm>
            <a:off x="4928329" y="3062637"/>
            <a:ext cx="631890" cy="63189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5050786" y="2422827"/>
            <a:ext cx="193488" cy="193488"/>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8383111" y="3718033"/>
            <a:ext cx="432705" cy="432705"/>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7020056" y="3100906"/>
            <a:ext cx="378543" cy="37854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a:off x="5498676" y="5087749"/>
            <a:ext cx="485606" cy="48560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a:off x="6999493" y="4308389"/>
            <a:ext cx="296797" cy="29679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a:off x="8268137" y="2112884"/>
            <a:ext cx="345813" cy="34581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4044069" y="1740344"/>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4034252" y="3591609"/>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a:off x="4032891" y="5470515"/>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a:off x="9215306" y="1686069"/>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a:off x="9228861" y="3598039"/>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a:off x="9215306" y="5288505"/>
            <a:ext cx="364010" cy="3640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a:off x="7438791" y="3430518"/>
            <a:ext cx="138397" cy="13839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8903262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nodeType="withEffect">
                                  <p:stCondLst>
                                    <p:cond delay="20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nodeType="withEffect">
                                  <p:stCondLst>
                                    <p:cond delay="500"/>
                                  </p:stCondLst>
                                  <p:childTnLst>
                                    <p:set>
                                      <p:cBhvr>
                                        <p:cTn id="21" dur="1" fill="hold">
                                          <p:stCondLst>
                                            <p:cond delay="0"/>
                                          </p:stCondLst>
                                        </p:cTn>
                                        <p:tgtEl>
                                          <p:spTgt spid="41"/>
                                        </p:tgtEl>
                                        <p:attrNameLst>
                                          <p:attrName>style.visibility</p:attrName>
                                        </p:attrNameLst>
                                      </p:cBhvr>
                                      <p:to>
                                        <p:strVal val="visible"/>
                                      </p:to>
                                    </p:set>
                                    <p:anim calcmode="lin" valueType="num">
                                      <p:cBhvr>
                                        <p:cTn id="22" dur="300" fill="hold"/>
                                        <p:tgtEl>
                                          <p:spTgt spid="41"/>
                                        </p:tgtEl>
                                        <p:attrNameLst>
                                          <p:attrName>ppt_w</p:attrName>
                                        </p:attrNameLst>
                                      </p:cBhvr>
                                      <p:tavLst>
                                        <p:tav tm="0">
                                          <p:val>
                                            <p:fltVal val="0"/>
                                          </p:val>
                                        </p:tav>
                                        <p:tav tm="100000">
                                          <p:val>
                                            <p:strVal val="#ppt_w"/>
                                          </p:val>
                                        </p:tav>
                                      </p:tavLst>
                                    </p:anim>
                                    <p:anim calcmode="lin" valueType="num">
                                      <p:cBhvr>
                                        <p:cTn id="23" dur="300" fill="hold"/>
                                        <p:tgtEl>
                                          <p:spTgt spid="41"/>
                                        </p:tgtEl>
                                        <p:attrNameLst>
                                          <p:attrName>ppt_h</p:attrName>
                                        </p:attrNameLst>
                                      </p:cBhvr>
                                      <p:tavLst>
                                        <p:tav tm="0">
                                          <p:val>
                                            <p:fltVal val="0"/>
                                          </p:val>
                                        </p:tav>
                                        <p:tav tm="100000">
                                          <p:val>
                                            <p:strVal val="#ppt_h"/>
                                          </p:val>
                                        </p:tav>
                                      </p:tavLst>
                                    </p:anim>
                                    <p:animEffect transition="in" filter="fade">
                                      <p:cBhvr>
                                        <p:cTn id="24" dur="300"/>
                                        <p:tgtEl>
                                          <p:spTgt spid="41"/>
                                        </p:tgtEl>
                                      </p:cBhvr>
                                    </p:animEffect>
                                  </p:childTnLst>
                                </p:cTn>
                              </p:par>
                              <p:par>
                                <p:cTn id="25" presetID="53" presetClass="entr" presetSubtype="16" fill="hold" nodeType="withEffect">
                                  <p:stCondLst>
                                    <p:cond delay="70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nodeType="withEffect">
                                  <p:stCondLst>
                                    <p:cond delay="60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par>
                                <p:cTn id="35" presetID="53" presetClass="entr" presetSubtype="16" fill="hold" nodeType="withEffect">
                                  <p:stCondLst>
                                    <p:cond delay="200"/>
                                  </p:stCondLst>
                                  <p:childTnLst>
                                    <p:set>
                                      <p:cBhvr>
                                        <p:cTn id="36" dur="1" fill="hold">
                                          <p:stCondLst>
                                            <p:cond delay="0"/>
                                          </p:stCondLst>
                                        </p:cTn>
                                        <p:tgtEl>
                                          <p:spTgt spid="44"/>
                                        </p:tgtEl>
                                        <p:attrNameLst>
                                          <p:attrName>style.visibility</p:attrName>
                                        </p:attrNameLst>
                                      </p:cBhvr>
                                      <p:to>
                                        <p:strVal val="visible"/>
                                      </p:to>
                                    </p:set>
                                    <p:anim calcmode="lin" valueType="num">
                                      <p:cBhvr>
                                        <p:cTn id="37" dur="800" fill="hold"/>
                                        <p:tgtEl>
                                          <p:spTgt spid="44"/>
                                        </p:tgtEl>
                                        <p:attrNameLst>
                                          <p:attrName>ppt_w</p:attrName>
                                        </p:attrNameLst>
                                      </p:cBhvr>
                                      <p:tavLst>
                                        <p:tav tm="0">
                                          <p:val>
                                            <p:fltVal val="0"/>
                                          </p:val>
                                        </p:tav>
                                        <p:tav tm="100000">
                                          <p:val>
                                            <p:strVal val="#ppt_w"/>
                                          </p:val>
                                        </p:tav>
                                      </p:tavLst>
                                    </p:anim>
                                    <p:anim calcmode="lin" valueType="num">
                                      <p:cBhvr>
                                        <p:cTn id="38" dur="800" fill="hold"/>
                                        <p:tgtEl>
                                          <p:spTgt spid="44"/>
                                        </p:tgtEl>
                                        <p:attrNameLst>
                                          <p:attrName>ppt_h</p:attrName>
                                        </p:attrNameLst>
                                      </p:cBhvr>
                                      <p:tavLst>
                                        <p:tav tm="0">
                                          <p:val>
                                            <p:fltVal val="0"/>
                                          </p:val>
                                        </p:tav>
                                        <p:tav tm="100000">
                                          <p:val>
                                            <p:strVal val="#ppt_h"/>
                                          </p:val>
                                        </p:tav>
                                      </p:tavLst>
                                    </p:anim>
                                    <p:animEffect transition="in" filter="fade">
                                      <p:cBhvr>
                                        <p:cTn id="39" dur="800"/>
                                        <p:tgtEl>
                                          <p:spTgt spid="44"/>
                                        </p:tgtEl>
                                      </p:cBhvr>
                                    </p:animEffect>
                                  </p:childTnLst>
                                </p:cTn>
                              </p:par>
                              <p:par>
                                <p:cTn id="40" presetID="53" presetClass="entr" presetSubtype="16" fill="hold" grpId="0" nodeType="withEffect">
                                  <p:stCondLst>
                                    <p:cond delay="80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51"/>
                                        </p:tgtEl>
                                        <p:attrNameLst>
                                          <p:attrName>style.visibility</p:attrName>
                                        </p:attrNameLst>
                                      </p:cBhvr>
                                      <p:to>
                                        <p:strVal val="visible"/>
                                      </p:to>
                                    </p:set>
                                    <p:anim calcmode="lin" valueType="num">
                                      <p:cBhvr>
                                        <p:cTn id="47" dur="300" fill="hold"/>
                                        <p:tgtEl>
                                          <p:spTgt spid="51"/>
                                        </p:tgtEl>
                                        <p:attrNameLst>
                                          <p:attrName>ppt_w</p:attrName>
                                        </p:attrNameLst>
                                      </p:cBhvr>
                                      <p:tavLst>
                                        <p:tav tm="0">
                                          <p:val>
                                            <p:fltVal val="0"/>
                                          </p:val>
                                        </p:tav>
                                        <p:tav tm="100000">
                                          <p:val>
                                            <p:strVal val="#ppt_w"/>
                                          </p:val>
                                        </p:tav>
                                      </p:tavLst>
                                    </p:anim>
                                    <p:anim calcmode="lin" valueType="num">
                                      <p:cBhvr>
                                        <p:cTn id="48" dur="300" fill="hold"/>
                                        <p:tgtEl>
                                          <p:spTgt spid="51"/>
                                        </p:tgtEl>
                                        <p:attrNameLst>
                                          <p:attrName>ppt_h</p:attrName>
                                        </p:attrNameLst>
                                      </p:cBhvr>
                                      <p:tavLst>
                                        <p:tav tm="0">
                                          <p:val>
                                            <p:fltVal val="0"/>
                                          </p:val>
                                        </p:tav>
                                        <p:tav tm="100000">
                                          <p:val>
                                            <p:strVal val="#ppt_h"/>
                                          </p:val>
                                        </p:tav>
                                      </p:tavLst>
                                    </p:anim>
                                    <p:animEffect transition="in" filter="fade">
                                      <p:cBhvr>
                                        <p:cTn id="49" dur="300"/>
                                        <p:tgtEl>
                                          <p:spTgt spid="51"/>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2"/>
                                        </p:tgtEl>
                                        <p:attrNameLst>
                                          <p:attrName>style.visibility</p:attrName>
                                        </p:attrNameLst>
                                      </p:cBhvr>
                                      <p:to>
                                        <p:strVal val="visible"/>
                                      </p:to>
                                    </p:set>
                                    <p:anim calcmode="lin" valueType="num">
                                      <p:cBhvr>
                                        <p:cTn id="52" dur="600" fill="hold"/>
                                        <p:tgtEl>
                                          <p:spTgt spid="52"/>
                                        </p:tgtEl>
                                        <p:attrNameLst>
                                          <p:attrName>ppt_w</p:attrName>
                                        </p:attrNameLst>
                                      </p:cBhvr>
                                      <p:tavLst>
                                        <p:tav tm="0">
                                          <p:val>
                                            <p:fltVal val="0"/>
                                          </p:val>
                                        </p:tav>
                                        <p:tav tm="100000">
                                          <p:val>
                                            <p:strVal val="#ppt_w"/>
                                          </p:val>
                                        </p:tav>
                                      </p:tavLst>
                                    </p:anim>
                                    <p:anim calcmode="lin" valueType="num">
                                      <p:cBhvr>
                                        <p:cTn id="53" dur="600" fill="hold"/>
                                        <p:tgtEl>
                                          <p:spTgt spid="52"/>
                                        </p:tgtEl>
                                        <p:attrNameLst>
                                          <p:attrName>ppt_h</p:attrName>
                                        </p:attrNameLst>
                                      </p:cBhvr>
                                      <p:tavLst>
                                        <p:tav tm="0">
                                          <p:val>
                                            <p:fltVal val="0"/>
                                          </p:val>
                                        </p:tav>
                                        <p:tav tm="100000">
                                          <p:val>
                                            <p:strVal val="#ppt_h"/>
                                          </p:val>
                                        </p:tav>
                                      </p:tavLst>
                                    </p:anim>
                                    <p:animEffect transition="in" filter="fade">
                                      <p:cBhvr>
                                        <p:cTn id="54" dur="600"/>
                                        <p:tgtEl>
                                          <p:spTgt spid="52"/>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3"/>
                                        </p:tgtEl>
                                        <p:attrNameLst>
                                          <p:attrName>style.visibility</p:attrName>
                                        </p:attrNameLst>
                                      </p:cBhvr>
                                      <p:to>
                                        <p:strVal val="visible"/>
                                      </p:to>
                                    </p:set>
                                    <p:anim calcmode="lin" valueType="num">
                                      <p:cBhvr>
                                        <p:cTn id="57" dur="500" fill="hold"/>
                                        <p:tgtEl>
                                          <p:spTgt spid="53"/>
                                        </p:tgtEl>
                                        <p:attrNameLst>
                                          <p:attrName>ppt_w</p:attrName>
                                        </p:attrNameLst>
                                      </p:cBhvr>
                                      <p:tavLst>
                                        <p:tav tm="0">
                                          <p:val>
                                            <p:fltVal val="0"/>
                                          </p:val>
                                        </p:tav>
                                        <p:tav tm="100000">
                                          <p:val>
                                            <p:strVal val="#ppt_w"/>
                                          </p:val>
                                        </p:tav>
                                      </p:tavLst>
                                    </p:anim>
                                    <p:anim calcmode="lin" valueType="num">
                                      <p:cBhvr>
                                        <p:cTn id="58" dur="500" fill="hold"/>
                                        <p:tgtEl>
                                          <p:spTgt spid="53"/>
                                        </p:tgtEl>
                                        <p:attrNameLst>
                                          <p:attrName>ppt_h</p:attrName>
                                        </p:attrNameLst>
                                      </p:cBhvr>
                                      <p:tavLst>
                                        <p:tav tm="0">
                                          <p:val>
                                            <p:fltVal val="0"/>
                                          </p:val>
                                        </p:tav>
                                        <p:tav tm="100000">
                                          <p:val>
                                            <p:strVal val="#ppt_h"/>
                                          </p:val>
                                        </p:tav>
                                      </p:tavLst>
                                    </p:anim>
                                    <p:animEffect transition="in" filter="fade">
                                      <p:cBhvr>
                                        <p:cTn id="59" dur="500"/>
                                        <p:tgtEl>
                                          <p:spTgt spid="53"/>
                                        </p:tgtEl>
                                      </p:cBhvr>
                                    </p:animEffect>
                                  </p:childTnLst>
                                </p:cTn>
                              </p:par>
                              <p:par>
                                <p:cTn id="60" presetID="53" presetClass="entr" presetSubtype="16" fill="hold" grpId="0" nodeType="withEffect">
                                  <p:stCondLst>
                                    <p:cond delay="900"/>
                                  </p:stCondLst>
                                  <p:childTnLst>
                                    <p:set>
                                      <p:cBhvr>
                                        <p:cTn id="61" dur="1" fill="hold">
                                          <p:stCondLst>
                                            <p:cond delay="0"/>
                                          </p:stCondLst>
                                        </p:cTn>
                                        <p:tgtEl>
                                          <p:spTgt spid="54"/>
                                        </p:tgtEl>
                                        <p:attrNameLst>
                                          <p:attrName>style.visibility</p:attrName>
                                        </p:attrNameLst>
                                      </p:cBhvr>
                                      <p:to>
                                        <p:strVal val="visible"/>
                                      </p:to>
                                    </p:set>
                                    <p:anim calcmode="lin" valueType="num">
                                      <p:cBhvr>
                                        <p:cTn id="62" dur="800" fill="hold"/>
                                        <p:tgtEl>
                                          <p:spTgt spid="54"/>
                                        </p:tgtEl>
                                        <p:attrNameLst>
                                          <p:attrName>ppt_w</p:attrName>
                                        </p:attrNameLst>
                                      </p:cBhvr>
                                      <p:tavLst>
                                        <p:tav tm="0">
                                          <p:val>
                                            <p:fltVal val="0"/>
                                          </p:val>
                                        </p:tav>
                                        <p:tav tm="100000">
                                          <p:val>
                                            <p:strVal val="#ppt_w"/>
                                          </p:val>
                                        </p:tav>
                                      </p:tavLst>
                                    </p:anim>
                                    <p:anim calcmode="lin" valueType="num">
                                      <p:cBhvr>
                                        <p:cTn id="63" dur="800" fill="hold"/>
                                        <p:tgtEl>
                                          <p:spTgt spid="54"/>
                                        </p:tgtEl>
                                        <p:attrNameLst>
                                          <p:attrName>ppt_h</p:attrName>
                                        </p:attrNameLst>
                                      </p:cBhvr>
                                      <p:tavLst>
                                        <p:tav tm="0">
                                          <p:val>
                                            <p:fltVal val="0"/>
                                          </p:val>
                                        </p:tav>
                                        <p:tav tm="100000">
                                          <p:val>
                                            <p:strVal val="#ppt_h"/>
                                          </p:val>
                                        </p:tav>
                                      </p:tavLst>
                                    </p:anim>
                                    <p:animEffect transition="in" filter="fade">
                                      <p:cBhvr>
                                        <p:cTn id="64" dur="800"/>
                                        <p:tgtEl>
                                          <p:spTgt spid="5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par>
                                <p:cTn id="70" presetID="53" presetClass="entr" presetSubtype="16" fill="hold" grpId="0" nodeType="withEffect">
                                  <p:stCondLst>
                                    <p:cond delay="600"/>
                                  </p:stCondLst>
                                  <p:childTnLst>
                                    <p:set>
                                      <p:cBhvr>
                                        <p:cTn id="71" dur="1" fill="hold">
                                          <p:stCondLst>
                                            <p:cond delay="0"/>
                                          </p:stCondLst>
                                        </p:cTn>
                                        <p:tgtEl>
                                          <p:spTgt spid="56"/>
                                        </p:tgtEl>
                                        <p:attrNameLst>
                                          <p:attrName>style.visibility</p:attrName>
                                        </p:attrNameLst>
                                      </p:cBhvr>
                                      <p:to>
                                        <p:strVal val="visible"/>
                                      </p:to>
                                    </p:set>
                                    <p:anim calcmode="lin" valueType="num">
                                      <p:cBhvr>
                                        <p:cTn id="72" dur="500" fill="hold"/>
                                        <p:tgtEl>
                                          <p:spTgt spid="56"/>
                                        </p:tgtEl>
                                        <p:attrNameLst>
                                          <p:attrName>ppt_w</p:attrName>
                                        </p:attrNameLst>
                                      </p:cBhvr>
                                      <p:tavLst>
                                        <p:tav tm="0">
                                          <p:val>
                                            <p:fltVal val="0"/>
                                          </p:val>
                                        </p:tav>
                                        <p:tav tm="100000">
                                          <p:val>
                                            <p:strVal val="#ppt_w"/>
                                          </p:val>
                                        </p:tav>
                                      </p:tavLst>
                                    </p:anim>
                                    <p:anim calcmode="lin" valueType="num">
                                      <p:cBhvr>
                                        <p:cTn id="73" dur="500" fill="hold"/>
                                        <p:tgtEl>
                                          <p:spTgt spid="56"/>
                                        </p:tgtEl>
                                        <p:attrNameLst>
                                          <p:attrName>ppt_h</p:attrName>
                                        </p:attrNameLst>
                                      </p:cBhvr>
                                      <p:tavLst>
                                        <p:tav tm="0">
                                          <p:val>
                                            <p:fltVal val="0"/>
                                          </p:val>
                                        </p:tav>
                                        <p:tav tm="100000">
                                          <p:val>
                                            <p:strVal val="#ppt_h"/>
                                          </p:val>
                                        </p:tav>
                                      </p:tavLst>
                                    </p:anim>
                                    <p:animEffect transition="in" filter="fade">
                                      <p:cBhvr>
                                        <p:cTn id="74" dur="500"/>
                                        <p:tgtEl>
                                          <p:spTgt spid="56"/>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57"/>
                                        </p:tgtEl>
                                        <p:attrNameLst>
                                          <p:attrName>style.visibility</p:attrName>
                                        </p:attrNameLst>
                                      </p:cBhvr>
                                      <p:to>
                                        <p:strVal val="visible"/>
                                      </p:to>
                                    </p:set>
                                    <p:anim calcmode="lin" valueType="num">
                                      <p:cBhvr>
                                        <p:cTn id="77" dur="300" fill="hold"/>
                                        <p:tgtEl>
                                          <p:spTgt spid="57"/>
                                        </p:tgtEl>
                                        <p:attrNameLst>
                                          <p:attrName>ppt_w</p:attrName>
                                        </p:attrNameLst>
                                      </p:cBhvr>
                                      <p:tavLst>
                                        <p:tav tm="0">
                                          <p:val>
                                            <p:fltVal val="0"/>
                                          </p:val>
                                        </p:tav>
                                        <p:tav tm="100000">
                                          <p:val>
                                            <p:strVal val="#ppt_w"/>
                                          </p:val>
                                        </p:tav>
                                      </p:tavLst>
                                    </p:anim>
                                    <p:anim calcmode="lin" valueType="num">
                                      <p:cBhvr>
                                        <p:cTn id="78" dur="300" fill="hold"/>
                                        <p:tgtEl>
                                          <p:spTgt spid="57"/>
                                        </p:tgtEl>
                                        <p:attrNameLst>
                                          <p:attrName>ppt_h</p:attrName>
                                        </p:attrNameLst>
                                      </p:cBhvr>
                                      <p:tavLst>
                                        <p:tav tm="0">
                                          <p:val>
                                            <p:fltVal val="0"/>
                                          </p:val>
                                        </p:tav>
                                        <p:tav tm="100000">
                                          <p:val>
                                            <p:strVal val="#ppt_h"/>
                                          </p:val>
                                        </p:tav>
                                      </p:tavLst>
                                    </p:anim>
                                    <p:animEffect transition="in" filter="fade">
                                      <p:cBhvr>
                                        <p:cTn id="79" dur="300"/>
                                        <p:tgtEl>
                                          <p:spTgt spid="57"/>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Effect transition="in" filter="fade">
                                      <p:cBhvr>
                                        <p:cTn id="84" dur="500"/>
                                        <p:tgtEl>
                                          <p:spTgt spid="58"/>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59"/>
                                        </p:tgtEl>
                                        <p:attrNameLst>
                                          <p:attrName>style.visibility</p:attrName>
                                        </p:attrNameLst>
                                      </p:cBhvr>
                                      <p:to>
                                        <p:strVal val="visible"/>
                                      </p:to>
                                    </p:set>
                                    <p:anim calcmode="lin" valueType="num">
                                      <p:cBhvr>
                                        <p:cTn id="87" dur="500" fill="hold"/>
                                        <p:tgtEl>
                                          <p:spTgt spid="59"/>
                                        </p:tgtEl>
                                        <p:attrNameLst>
                                          <p:attrName>ppt_w</p:attrName>
                                        </p:attrNameLst>
                                      </p:cBhvr>
                                      <p:tavLst>
                                        <p:tav tm="0">
                                          <p:val>
                                            <p:fltVal val="0"/>
                                          </p:val>
                                        </p:tav>
                                        <p:tav tm="100000">
                                          <p:val>
                                            <p:strVal val="#ppt_w"/>
                                          </p:val>
                                        </p:tav>
                                      </p:tavLst>
                                    </p:anim>
                                    <p:anim calcmode="lin" valueType="num">
                                      <p:cBhvr>
                                        <p:cTn id="88" dur="500" fill="hold"/>
                                        <p:tgtEl>
                                          <p:spTgt spid="59"/>
                                        </p:tgtEl>
                                        <p:attrNameLst>
                                          <p:attrName>ppt_h</p:attrName>
                                        </p:attrNameLst>
                                      </p:cBhvr>
                                      <p:tavLst>
                                        <p:tav tm="0">
                                          <p:val>
                                            <p:fltVal val="0"/>
                                          </p:val>
                                        </p:tav>
                                        <p:tav tm="100000">
                                          <p:val>
                                            <p:strVal val="#ppt_h"/>
                                          </p:val>
                                        </p:tav>
                                      </p:tavLst>
                                    </p:anim>
                                    <p:animEffect transition="in" filter="fade">
                                      <p:cBhvr>
                                        <p:cTn id="89" dur="500"/>
                                        <p:tgtEl>
                                          <p:spTgt spid="59"/>
                                        </p:tgtEl>
                                      </p:cBhvr>
                                    </p:animEffect>
                                  </p:childTnLst>
                                </p:cTn>
                              </p:par>
                              <p:par>
                                <p:cTn id="90" presetID="53" presetClass="entr" presetSubtype="16" fill="hold" grpId="0" nodeType="withEffect">
                                  <p:stCondLst>
                                    <p:cond delay="600"/>
                                  </p:stCondLst>
                                  <p:childTnLst>
                                    <p:set>
                                      <p:cBhvr>
                                        <p:cTn id="91" dur="1" fill="hold">
                                          <p:stCondLst>
                                            <p:cond delay="0"/>
                                          </p:stCondLst>
                                        </p:cTn>
                                        <p:tgtEl>
                                          <p:spTgt spid="60"/>
                                        </p:tgtEl>
                                        <p:attrNameLst>
                                          <p:attrName>style.visibility</p:attrName>
                                        </p:attrNameLst>
                                      </p:cBhvr>
                                      <p:to>
                                        <p:strVal val="visible"/>
                                      </p:to>
                                    </p:set>
                                    <p:anim calcmode="lin" valueType="num">
                                      <p:cBhvr>
                                        <p:cTn id="92" dur="800" fill="hold"/>
                                        <p:tgtEl>
                                          <p:spTgt spid="60"/>
                                        </p:tgtEl>
                                        <p:attrNameLst>
                                          <p:attrName>ppt_w</p:attrName>
                                        </p:attrNameLst>
                                      </p:cBhvr>
                                      <p:tavLst>
                                        <p:tav tm="0">
                                          <p:val>
                                            <p:fltVal val="0"/>
                                          </p:val>
                                        </p:tav>
                                        <p:tav tm="100000">
                                          <p:val>
                                            <p:strVal val="#ppt_w"/>
                                          </p:val>
                                        </p:tav>
                                      </p:tavLst>
                                    </p:anim>
                                    <p:anim calcmode="lin" valueType="num">
                                      <p:cBhvr>
                                        <p:cTn id="93" dur="800" fill="hold"/>
                                        <p:tgtEl>
                                          <p:spTgt spid="60"/>
                                        </p:tgtEl>
                                        <p:attrNameLst>
                                          <p:attrName>ppt_h</p:attrName>
                                        </p:attrNameLst>
                                      </p:cBhvr>
                                      <p:tavLst>
                                        <p:tav tm="0">
                                          <p:val>
                                            <p:fltVal val="0"/>
                                          </p:val>
                                        </p:tav>
                                        <p:tav tm="100000">
                                          <p:val>
                                            <p:strVal val="#ppt_h"/>
                                          </p:val>
                                        </p:tav>
                                      </p:tavLst>
                                    </p:anim>
                                    <p:animEffect transition="in" filter="fade">
                                      <p:cBhvr>
                                        <p:cTn id="94" dur="800"/>
                                        <p:tgtEl>
                                          <p:spTgt spid="60"/>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61"/>
                                        </p:tgtEl>
                                        <p:attrNameLst>
                                          <p:attrName>style.visibility</p:attrName>
                                        </p:attrNameLst>
                                      </p:cBhvr>
                                      <p:to>
                                        <p:strVal val="visible"/>
                                      </p:to>
                                    </p:set>
                                    <p:anim calcmode="lin" valueType="num">
                                      <p:cBhvr>
                                        <p:cTn id="97" dur="500" fill="hold"/>
                                        <p:tgtEl>
                                          <p:spTgt spid="61"/>
                                        </p:tgtEl>
                                        <p:attrNameLst>
                                          <p:attrName>ppt_w</p:attrName>
                                        </p:attrNameLst>
                                      </p:cBhvr>
                                      <p:tavLst>
                                        <p:tav tm="0">
                                          <p:val>
                                            <p:fltVal val="0"/>
                                          </p:val>
                                        </p:tav>
                                        <p:tav tm="100000">
                                          <p:val>
                                            <p:strVal val="#ppt_w"/>
                                          </p:val>
                                        </p:tav>
                                      </p:tavLst>
                                    </p:anim>
                                    <p:anim calcmode="lin" valueType="num">
                                      <p:cBhvr>
                                        <p:cTn id="98" dur="500" fill="hold"/>
                                        <p:tgtEl>
                                          <p:spTgt spid="61"/>
                                        </p:tgtEl>
                                        <p:attrNameLst>
                                          <p:attrName>ppt_h</p:attrName>
                                        </p:attrNameLst>
                                      </p:cBhvr>
                                      <p:tavLst>
                                        <p:tav tm="0">
                                          <p:val>
                                            <p:fltVal val="0"/>
                                          </p:val>
                                        </p:tav>
                                        <p:tav tm="100000">
                                          <p:val>
                                            <p:strVal val="#ppt_h"/>
                                          </p:val>
                                        </p:tav>
                                      </p:tavLst>
                                    </p:anim>
                                    <p:animEffect transition="in" filter="fade">
                                      <p:cBhvr>
                                        <p:cTn id="99" dur="500"/>
                                        <p:tgtEl>
                                          <p:spTgt spid="61"/>
                                        </p:tgtEl>
                                      </p:cBhvr>
                                    </p:animEffect>
                                  </p:childTnLst>
                                </p:cTn>
                              </p:par>
                              <p:par>
                                <p:cTn id="100" presetID="53" presetClass="entr" presetSubtype="16" fill="hold" grpId="0" nodeType="withEffect">
                                  <p:stCondLst>
                                    <p:cond delay="700"/>
                                  </p:stCondLst>
                                  <p:childTnLst>
                                    <p:set>
                                      <p:cBhvr>
                                        <p:cTn id="101" dur="1" fill="hold">
                                          <p:stCondLst>
                                            <p:cond delay="0"/>
                                          </p:stCondLst>
                                        </p:cTn>
                                        <p:tgtEl>
                                          <p:spTgt spid="62"/>
                                        </p:tgtEl>
                                        <p:attrNameLst>
                                          <p:attrName>style.visibility</p:attrName>
                                        </p:attrNameLst>
                                      </p:cBhvr>
                                      <p:to>
                                        <p:strVal val="visible"/>
                                      </p:to>
                                    </p:set>
                                    <p:anim calcmode="lin" valueType="num">
                                      <p:cBhvr>
                                        <p:cTn id="102" dur="500" fill="hold"/>
                                        <p:tgtEl>
                                          <p:spTgt spid="62"/>
                                        </p:tgtEl>
                                        <p:attrNameLst>
                                          <p:attrName>ppt_w</p:attrName>
                                        </p:attrNameLst>
                                      </p:cBhvr>
                                      <p:tavLst>
                                        <p:tav tm="0">
                                          <p:val>
                                            <p:fltVal val="0"/>
                                          </p:val>
                                        </p:tav>
                                        <p:tav tm="100000">
                                          <p:val>
                                            <p:strVal val="#ppt_w"/>
                                          </p:val>
                                        </p:tav>
                                      </p:tavLst>
                                    </p:anim>
                                    <p:anim calcmode="lin" valueType="num">
                                      <p:cBhvr>
                                        <p:cTn id="103" dur="500" fill="hold"/>
                                        <p:tgtEl>
                                          <p:spTgt spid="62"/>
                                        </p:tgtEl>
                                        <p:attrNameLst>
                                          <p:attrName>ppt_h</p:attrName>
                                        </p:attrNameLst>
                                      </p:cBhvr>
                                      <p:tavLst>
                                        <p:tav tm="0">
                                          <p:val>
                                            <p:fltVal val="0"/>
                                          </p:val>
                                        </p:tav>
                                        <p:tav tm="100000">
                                          <p:val>
                                            <p:strVal val="#ppt_h"/>
                                          </p:val>
                                        </p:tav>
                                      </p:tavLst>
                                    </p:anim>
                                    <p:animEffect transition="in" filter="fade">
                                      <p:cBhvr>
                                        <p:cTn id="104" dur="500"/>
                                        <p:tgtEl>
                                          <p:spTgt spid="62"/>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63"/>
                                        </p:tgtEl>
                                        <p:attrNameLst>
                                          <p:attrName>style.visibility</p:attrName>
                                        </p:attrNameLst>
                                      </p:cBhvr>
                                      <p:to>
                                        <p:strVal val="visible"/>
                                      </p:to>
                                    </p:set>
                                    <p:anim calcmode="lin" valueType="num">
                                      <p:cBhvr>
                                        <p:cTn id="107" dur="500" fill="hold"/>
                                        <p:tgtEl>
                                          <p:spTgt spid="63"/>
                                        </p:tgtEl>
                                        <p:attrNameLst>
                                          <p:attrName>ppt_w</p:attrName>
                                        </p:attrNameLst>
                                      </p:cBhvr>
                                      <p:tavLst>
                                        <p:tav tm="0">
                                          <p:val>
                                            <p:fltVal val="0"/>
                                          </p:val>
                                        </p:tav>
                                        <p:tav tm="100000">
                                          <p:val>
                                            <p:strVal val="#ppt_w"/>
                                          </p:val>
                                        </p:tav>
                                      </p:tavLst>
                                    </p:anim>
                                    <p:anim calcmode="lin" valueType="num">
                                      <p:cBhvr>
                                        <p:cTn id="108" dur="500" fill="hold"/>
                                        <p:tgtEl>
                                          <p:spTgt spid="63"/>
                                        </p:tgtEl>
                                        <p:attrNameLst>
                                          <p:attrName>ppt_h</p:attrName>
                                        </p:attrNameLst>
                                      </p:cBhvr>
                                      <p:tavLst>
                                        <p:tav tm="0">
                                          <p:val>
                                            <p:fltVal val="0"/>
                                          </p:val>
                                        </p:tav>
                                        <p:tav tm="100000">
                                          <p:val>
                                            <p:strVal val="#ppt_h"/>
                                          </p:val>
                                        </p:tav>
                                      </p:tavLst>
                                    </p:anim>
                                    <p:animEffect transition="in" filter="fade">
                                      <p:cBhvr>
                                        <p:cTn id="109" dur="500"/>
                                        <p:tgtEl>
                                          <p:spTgt spid="63"/>
                                        </p:tgtEl>
                                      </p:cBhvr>
                                    </p:animEffect>
                                  </p:childTnLst>
                                </p:cTn>
                              </p:par>
                            </p:childTnLst>
                          </p:cTn>
                        </p:par>
                        <p:par>
                          <p:cTn id="110" fill="hold">
                            <p:stCondLst>
                              <p:cond delay="1700"/>
                            </p:stCondLst>
                            <p:childTnLst>
                              <p:par>
                                <p:cTn id="111" presetID="22" presetClass="entr" presetSubtype="2"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right)">
                                      <p:cBhvr>
                                        <p:cTn id="113" dur="500"/>
                                        <p:tgtEl>
                                          <p:spTgt spid="10"/>
                                        </p:tgtEl>
                                      </p:cBhvr>
                                    </p:animEffect>
                                  </p:childTnLst>
                                </p:cTn>
                              </p:par>
                            </p:childTnLst>
                          </p:cTn>
                        </p:par>
                        <p:par>
                          <p:cTn id="114" fill="hold">
                            <p:stCondLst>
                              <p:cond delay="2200"/>
                            </p:stCondLst>
                            <p:childTnLst>
                              <p:par>
                                <p:cTn id="115" presetID="22" presetClass="entr" presetSubtype="2"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right)">
                                      <p:cBhvr>
                                        <p:cTn id="117" dur="500"/>
                                        <p:tgtEl>
                                          <p:spTgt spid="19"/>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wipe(right)">
                                      <p:cBhvr>
                                        <p:cTn id="120" dur="500"/>
                                        <p:tgtEl>
                                          <p:spTgt spid="20"/>
                                        </p:tgtEl>
                                      </p:cBhvr>
                                    </p:animEffect>
                                  </p:childTnLst>
                                </p:cTn>
                              </p:par>
                            </p:childTnLst>
                          </p:cTn>
                        </p:par>
                        <p:par>
                          <p:cTn id="121" fill="hold">
                            <p:stCondLst>
                              <p:cond delay="2700"/>
                            </p:stCondLst>
                            <p:childTnLst>
                              <p:par>
                                <p:cTn id="122" presetID="22" presetClass="entr" presetSubtype="2" fill="hold" nodeType="afterEffect">
                                  <p:stCondLst>
                                    <p:cond delay="0"/>
                                  </p:stCondLst>
                                  <p:childTnLst>
                                    <p:set>
                                      <p:cBhvr>
                                        <p:cTn id="123" dur="1" fill="hold">
                                          <p:stCondLst>
                                            <p:cond delay="0"/>
                                          </p:stCondLst>
                                        </p:cTn>
                                        <p:tgtEl>
                                          <p:spTgt spid="16"/>
                                        </p:tgtEl>
                                        <p:attrNameLst>
                                          <p:attrName>style.visibility</p:attrName>
                                        </p:attrNameLst>
                                      </p:cBhvr>
                                      <p:to>
                                        <p:strVal val="visible"/>
                                      </p:to>
                                    </p:set>
                                    <p:animEffect transition="in" filter="wipe(right)">
                                      <p:cBhvr>
                                        <p:cTn id="124" dur="500"/>
                                        <p:tgtEl>
                                          <p:spTgt spid="16"/>
                                        </p:tgtEl>
                                      </p:cBhvr>
                                    </p:animEffect>
                                  </p:childTnLst>
                                </p:cTn>
                              </p:par>
                            </p:childTnLst>
                          </p:cTn>
                        </p:par>
                        <p:par>
                          <p:cTn id="125" fill="hold">
                            <p:stCondLst>
                              <p:cond delay="3200"/>
                            </p:stCondLst>
                            <p:childTnLst>
                              <p:par>
                                <p:cTn id="126" presetID="22" presetClass="entr" presetSubtype="2"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wipe(right)">
                                      <p:cBhvr>
                                        <p:cTn id="128" dur="500"/>
                                        <p:tgtEl>
                                          <p:spTgt spid="21"/>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22"/>
                                        </p:tgtEl>
                                        <p:attrNameLst>
                                          <p:attrName>style.visibility</p:attrName>
                                        </p:attrNameLst>
                                      </p:cBhvr>
                                      <p:to>
                                        <p:strVal val="visible"/>
                                      </p:to>
                                    </p:set>
                                    <p:animEffect transition="in" filter="wipe(right)">
                                      <p:cBhvr>
                                        <p:cTn id="131" dur="500"/>
                                        <p:tgtEl>
                                          <p:spTgt spid="22"/>
                                        </p:tgtEl>
                                      </p:cBhvr>
                                    </p:animEffect>
                                  </p:childTnLst>
                                </p:cTn>
                              </p:par>
                            </p:childTnLst>
                          </p:cTn>
                        </p:par>
                        <p:par>
                          <p:cTn id="132" fill="hold">
                            <p:stCondLst>
                              <p:cond delay="3700"/>
                            </p:stCondLst>
                            <p:childTnLst>
                              <p:par>
                                <p:cTn id="133" presetID="22" presetClass="entr" presetSubtype="2" fill="hold" nodeType="afterEffect">
                                  <p:stCondLst>
                                    <p:cond delay="0"/>
                                  </p:stCondLst>
                                  <p:childTnLst>
                                    <p:set>
                                      <p:cBhvr>
                                        <p:cTn id="134" dur="1" fill="hold">
                                          <p:stCondLst>
                                            <p:cond delay="0"/>
                                          </p:stCondLst>
                                        </p:cTn>
                                        <p:tgtEl>
                                          <p:spTgt spid="13"/>
                                        </p:tgtEl>
                                        <p:attrNameLst>
                                          <p:attrName>style.visibility</p:attrName>
                                        </p:attrNameLst>
                                      </p:cBhvr>
                                      <p:to>
                                        <p:strVal val="visible"/>
                                      </p:to>
                                    </p:set>
                                    <p:animEffect transition="in" filter="wipe(right)">
                                      <p:cBhvr>
                                        <p:cTn id="135" dur="500"/>
                                        <p:tgtEl>
                                          <p:spTgt spid="13"/>
                                        </p:tgtEl>
                                      </p:cBhvr>
                                    </p:animEffect>
                                  </p:childTnLst>
                                </p:cTn>
                              </p:par>
                            </p:childTnLst>
                          </p:cTn>
                        </p:par>
                        <p:par>
                          <p:cTn id="136" fill="hold">
                            <p:stCondLst>
                              <p:cond delay="4200"/>
                            </p:stCondLst>
                            <p:childTnLst>
                              <p:par>
                                <p:cTn id="137" presetID="22" presetClass="entr" presetSubtype="2" fill="hold" grpId="0" nodeType="afterEffect">
                                  <p:stCondLst>
                                    <p:cond delay="0"/>
                                  </p:stCondLst>
                                  <p:childTnLst>
                                    <p:set>
                                      <p:cBhvr>
                                        <p:cTn id="138" dur="1" fill="hold">
                                          <p:stCondLst>
                                            <p:cond delay="0"/>
                                          </p:stCondLst>
                                        </p:cTn>
                                        <p:tgtEl>
                                          <p:spTgt spid="23"/>
                                        </p:tgtEl>
                                        <p:attrNameLst>
                                          <p:attrName>style.visibility</p:attrName>
                                        </p:attrNameLst>
                                      </p:cBhvr>
                                      <p:to>
                                        <p:strVal val="visible"/>
                                      </p:to>
                                    </p:set>
                                    <p:animEffect transition="in" filter="wipe(right)">
                                      <p:cBhvr>
                                        <p:cTn id="139" dur="500"/>
                                        <p:tgtEl>
                                          <p:spTgt spid="23"/>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4"/>
                                        </p:tgtEl>
                                        <p:attrNameLst>
                                          <p:attrName>style.visibility</p:attrName>
                                        </p:attrNameLst>
                                      </p:cBhvr>
                                      <p:to>
                                        <p:strVal val="visible"/>
                                      </p:to>
                                    </p:set>
                                    <p:animEffect transition="in" filter="wipe(right)">
                                      <p:cBhvr>
                                        <p:cTn id="142" dur="500"/>
                                        <p:tgtEl>
                                          <p:spTgt spid="24"/>
                                        </p:tgtEl>
                                      </p:cBhvr>
                                    </p:animEffect>
                                  </p:childTnLst>
                                </p:cTn>
                              </p:par>
                            </p:childTnLst>
                          </p:cTn>
                        </p:par>
                        <p:par>
                          <p:cTn id="143" fill="hold">
                            <p:stCondLst>
                              <p:cond delay="4700"/>
                            </p:stCondLst>
                            <p:childTnLst>
                              <p:par>
                                <p:cTn id="144" presetID="22" presetClass="entr" presetSubtype="8" fill="hold" nodeType="afterEffect">
                                  <p:stCondLst>
                                    <p:cond delay="0"/>
                                  </p:stCondLst>
                                  <p:childTnLst>
                                    <p:set>
                                      <p:cBhvr>
                                        <p:cTn id="145" dur="1" fill="hold">
                                          <p:stCondLst>
                                            <p:cond delay="0"/>
                                          </p:stCondLst>
                                        </p:cTn>
                                        <p:tgtEl>
                                          <p:spTgt spid="3"/>
                                        </p:tgtEl>
                                        <p:attrNameLst>
                                          <p:attrName>style.visibility</p:attrName>
                                        </p:attrNameLst>
                                      </p:cBhvr>
                                      <p:to>
                                        <p:strVal val="visible"/>
                                      </p:to>
                                    </p:set>
                                    <p:animEffect transition="in" filter="wipe(left)">
                                      <p:cBhvr>
                                        <p:cTn id="146" dur="500"/>
                                        <p:tgtEl>
                                          <p:spTgt spid="3"/>
                                        </p:tgtEl>
                                      </p:cBhvr>
                                    </p:animEffect>
                                  </p:childTnLst>
                                </p:cTn>
                              </p:par>
                            </p:childTnLst>
                          </p:cTn>
                        </p:par>
                        <p:par>
                          <p:cTn id="147" fill="hold">
                            <p:stCondLst>
                              <p:cond delay="5200"/>
                            </p:stCondLst>
                            <p:childTnLst>
                              <p:par>
                                <p:cTn id="148" presetID="22" presetClass="entr" presetSubtype="8" fill="hold" grpId="0" nodeType="afterEffect">
                                  <p:stCondLst>
                                    <p:cond delay="0"/>
                                  </p:stCondLst>
                                  <p:childTnLst>
                                    <p:set>
                                      <p:cBhvr>
                                        <p:cTn id="149" dur="1" fill="hold">
                                          <p:stCondLst>
                                            <p:cond delay="0"/>
                                          </p:stCondLst>
                                        </p:cTn>
                                        <p:tgtEl>
                                          <p:spTgt spid="25"/>
                                        </p:tgtEl>
                                        <p:attrNameLst>
                                          <p:attrName>style.visibility</p:attrName>
                                        </p:attrNameLst>
                                      </p:cBhvr>
                                      <p:to>
                                        <p:strVal val="visible"/>
                                      </p:to>
                                    </p:set>
                                    <p:animEffect transition="in" filter="wipe(left)">
                                      <p:cBhvr>
                                        <p:cTn id="150" dur="500"/>
                                        <p:tgtEl>
                                          <p:spTgt spid="25"/>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26"/>
                                        </p:tgtEl>
                                        <p:attrNameLst>
                                          <p:attrName>style.visibility</p:attrName>
                                        </p:attrNameLst>
                                      </p:cBhvr>
                                      <p:to>
                                        <p:strVal val="visible"/>
                                      </p:to>
                                    </p:set>
                                    <p:animEffect transition="in" filter="wipe(left)">
                                      <p:cBhvr>
                                        <p:cTn id="153" dur="500"/>
                                        <p:tgtEl>
                                          <p:spTgt spid="26"/>
                                        </p:tgtEl>
                                      </p:cBhvr>
                                    </p:animEffect>
                                  </p:childTnLst>
                                </p:cTn>
                              </p:par>
                            </p:childTnLst>
                          </p:cTn>
                        </p:par>
                        <p:par>
                          <p:cTn id="154" fill="hold">
                            <p:stCondLst>
                              <p:cond delay="5700"/>
                            </p:stCondLst>
                            <p:childTnLst>
                              <p:par>
                                <p:cTn id="155" presetID="22" presetClass="entr" presetSubtype="8" fill="hold" nodeType="afterEffect">
                                  <p:stCondLst>
                                    <p:cond delay="0"/>
                                  </p:stCondLst>
                                  <p:childTnLst>
                                    <p:set>
                                      <p:cBhvr>
                                        <p:cTn id="156" dur="1" fill="hold">
                                          <p:stCondLst>
                                            <p:cond delay="0"/>
                                          </p:stCondLst>
                                        </p:cTn>
                                        <p:tgtEl>
                                          <p:spTgt spid="7"/>
                                        </p:tgtEl>
                                        <p:attrNameLst>
                                          <p:attrName>style.visibility</p:attrName>
                                        </p:attrNameLst>
                                      </p:cBhvr>
                                      <p:to>
                                        <p:strVal val="visible"/>
                                      </p:to>
                                    </p:set>
                                    <p:animEffect transition="in" filter="wipe(left)">
                                      <p:cBhvr>
                                        <p:cTn id="157" dur="500"/>
                                        <p:tgtEl>
                                          <p:spTgt spid="7"/>
                                        </p:tgtEl>
                                      </p:cBhvr>
                                    </p:animEffect>
                                  </p:childTnLst>
                                </p:cTn>
                              </p:par>
                              <p:par>
                                <p:cTn id="158" presetID="22" presetClass="entr" presetSubtype="8" fill="hold" grpId="0" nodeType="withEffect">
                                  <p:stCondLst>
                                    <p:cond delay="500"/>
                                  </p:stCondLst>
                                  <p:childTnLst>
                                    <p:set>
                                      <p:cBhvr>
                                        <p:cTn id="159" dur="1" fill="hold">
                                          <p:stCondLst>
                                            <p:cond delay="0"/>
                                          </p:stCondLst>
                                        </p:cTn>
                                        <p:tgtEl>
                                          <p:spTgt spid="27"/>
                                        </p:tgtEl>
                                        <p:attrNameLst>
                                          <p:attrName>style.visibility</p:attrName>
                                        </p:attrNameLst>
                                      </p:cBhvr>
                                      <p:to>
                                        <p:strVal val="visible"/>
                                      </p:to>
                                    </p:set>
                                    <p:animEffect transition="in" filter="wipe(left)">
                                      <p:cBhvr>
                                        <p:cTn id="160" dur="500"/>
                                        <p:tgtEl>
                                          <p:spTgt spid="27"/>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28"/>
                                        </p:tgtEl>
                                        <p:attrNameLst>
                                          <p:attrName>style.visibility</p:attrName>
                                        </p:attrNameLst>
                                      </p:cBhvr>
                                      <p:to>
                                        <p:strVal val="visible"/>
                                      </p:to>
                                    </p:set>
                                    <p:animEffect transition="in" filter="wipe(left)">
                                      <p:cBhvr>
                                        <p:cTn id="163" dur="500"/>
                                        <p:tgtEl>
                                          <p:spTgt spid="28"/>
                                        </p:tgtEl>
                                      </p:cBhvr>
                                    </p:animEffect>
                                  </p:childTnLst>
                                </p:cTn>
                              </p:par>
                            </p:childTnLst>
                          </p:cTn>
                        </p:par>
                        <p:par>
                          <p:cTn id="164" fill="hold">
                            <p:stCondLst>
                              <p:cond delay="6700"/>
                            </p:stCondLst>
                            <p:childTnLst>
                              <p:par>
                                <p:cTn id="165" presetID="22" presetClass="entr" presetSubtype="8" fill="hold" nodeType="afterEffect">
                                  <p:stCondLst>
                                    <p:cond delay="0"/>
                                  </p:stCondLst>
                                  <p:childTnLst>
                                    <p:set>
                                      <p:cBhvr>
                                        <p:cTn id="166" dur="1" fill="hold">
                                          <p:stCondLst>
                                            <p:cond delay="0"/>
                                          </p:stCondLst>
                                        </p:cTn>
                                        <p:tgtEl>
                                          <p:spTgt spid="4"/>
                                        </p:tgtEl>
                                        <p:attrNameLst>
                                          <p:attrName>style.visibility</p:attrName>
                                        </p:attrNameLst>
                                      </p:cBhvr>
                                      <p:to>
                                        <p:strVal val="visible"/>
                                      </p:to>
                                    </p:set>
                                    <p:animEffect transition="in" filter="wipe(left)">
                                      <p:cBhvr>
                                        <p:cTn id="167" dur="500"/>
                                        <p:tgtEl>
                                          <p:spTgt spid="4"/>
                                        </p:tgtEl>
                                      </p:cBhvr>
                                    </p:animEffect>
                                  </p:childTnLst>
                                </p:cTn>
                              </p:par>
                            </p:childTnLst>
                          </p:cTn>
                        </p:par>
                        <p:par>
                          <p:cTn id="168" fill="hold">
                            <p:stCondLst>
                              <p:cond delay="7200"/>
                            </p:stCondLst>
                            <p:childTnLst>
                              <p:par>
                                <p:cTn id="169" presetID="22" presetClass="entr" presetSubtype="8" fill="hold" grpId="0" nodeType="afterEffect">
                                  <p:stCondLst>
                                    <p:cond delay="0"/>
                                  </p:stCondLst>
                                  <p:childTnLst>
                                    <p:set>
                                      <p:cBhvr>
                                        <p:cTn id="170" dur="1" fill="hold">
                                          <p:stCondLst>
                                            <p:cond delay="0"/>
                                          </p:stCondLst>
                                        </p:cTn>
                                        <p:tgtEl>
                                          <p:spTgt spid="29"/>
                                        </p:tgtEl>
                                        <p:attrNameLst>
                                          <p:attrName>style.visibility</p:attrName>
                                        </p:attrNameLst>
                                      </p:cBhvr>
                                      <p:to>
                                        <p:strVal val="visible"/>
                                      </p:to>
                                    </p:set>
                                    <p:animEffect transition="in" filter="wipe(left)">
                                      <p:cBhvr>
                                        <p:cTn id="171" dur="500"/>
                                        <p:tgtEl>
                                          <p:spTgt spid="29"/>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30"/>
                                        </p:tgtEl>
                                        <p:attrNameLst>
                                          <p:attrName>style.visibility</p:attrName>
                                        </p:attrNameLst>
                                      </p:cBhvr>
                                      <p:to>
                                        <p:strVal val="visible"/>
                                      </p:to>
                                    </p:set>
                                    <p:animEffect transition="in" filter="wipe(left)">
                                      <p:cBhvr>
                                        <p:cTn id="1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1"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2"/>
          <p:cNvSpPr/>
          <p:nvPr/>
        </p:nvSpPr>
        <p:spPr>
          <a:xfrm>
            <a:off x="353" y="0"/>
            <a:ext cx="12858044" cy="723265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en-GB">
              <a:latin typeface="+mn-ea"/>
            </a:endParaRPr>
          </a:p>
        </p:txBody>
      </p:sp>
      <p:sp>
        <p:nvSpPr>
          <p:cNvPr id="24" name="矩形 23"/>
          <p:cNvSpPr/>
          <p:nvPr/>
        </p:nvSpPr>
        <p:spPr>
          <a:xfrm>
            <a:off x="353" y="1894978"/>
            <a:ext cx="12858044" cy="3645205"/>
          </a:xfrm>
          <a:prstGeom prst="rect">
            <a:avLst/>
          </a:prstGeom>
          <a:solidFill>
            <a:schemeClr val="accent3">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416822" y="2401257"/>
            <a:ext cx="4935967" cy="1477199"/>
          </a:xfrm>
          <a:prstGeom prst="rect">
            <a:avLst/>
          </a:prstGeom>
          <a:noFill/>
        </p:spPr>
        <p:txBody>
          <a:bodyPr wrap="none" rtlCol="0">
            <a:spAutoFit/>
          </a:bodyPr>
          <a:lstStyle/>
          <a:p>
            <a:pPr marL="0" lvl="1"/>
            <a:r>
              <a:rPr lang="zh-CN" altLang="en-US" sz="1969" b="1" dirty="0">
                <a:solidFill>
                  <a:schemeClr val="bg1"/>
                </a:solidFill>
                <a:latin typeface="微软雅黑" pitchFamily="34" charset="-122"/>
                <a:ea typeface="微软雅黑" pitchFamily="34" charset="-122"/>
              </a:rPr>
              <a:t> </a:t>
            </a:r>
            <a:r>
              <a:rPr lang="zh-CN" altLang="en-US" sz="3937" b="1" dirty="0">
                <a:solidFill>
                  <a:schemeClr val="bg1"/>
                </a:solidFill>
                <a:latin typeface="微软雅黑" pitchFamily="34" charset="-122"/>
                <a:ea typeface="微软雅黑" pitchFamily="34" charset="-122"/>
              </a:rPr>
              <a:t>第二部分</a:t>
            </a:r>
            <a:endParaRPr lang="en-US" altLang="zh-CN" sz="3937" b="1" dirty="0">
              <a:solidFill>
                <a:schemeClr val="bg1"/>
              </a:solidFill>
              <a:latin typeface="微软雅黑" pitchFamily="34" charset="-122"/>
              <a:ea typeface="微软雅黑" pitchFamily="34" charset="-122"/>
            </a:endParaRPr>
          </a:p>
          <a:p>
            <a:pPr marL="0" lvl="1" algn="ctr"/>
            <a:r>
              <a:rPr lang="zh-CN" altLang="en-US" sz="5062" b="1" dirty="0">
                <a:solidFill>
                  <a:schemeClr val="bg1"/>
                </a:solidFill>
                <a:latin typeface="微软雅黑" pitchFamily="34" charset="-122"/>
                <a:ea typeface="微软雅黑" pitchFamily="34" charset="-122"/>
              </a:rPr>
              <a:t>工作完成情况</a:t>
            </a:r>
            <a:endParaRPr lang="en-US" altLang="zh-CN" sz="5062" b="1" dirty="0">
              <a:solidFill>
                <a:schemeClr val="bg1"/>
              </a:solidFill>
              <a:latin typeface="微软雅黑" pitchFamily="34" charset="-122"/>
              <a:ea typeface="微软雅黑" pitchFamily="34" charset="-122"/>
            </a:endParaRPr>
          </a:p>
        </p:txBody>
      </p:sp>
      <p:cxnSp>
        <p:nvCxnSpPr>
          <p:cNvPr id="13" name="直接连接符 12"/>
          <p:cNvCxnSpPr/>
          <p:nvPr/>
        </p:nvCxnSpPr>
        <p:spPr>
          <a:xfrm flipV="1">
            <a:off x="5113051" y="2300001"/>
            <a:ext cx="0" cy="270607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4703" y="4541560"/>
            <a:ext cx="1269558" cy="346249"/>
          </a:xfrm>
          <a:prstGeom prst="rect">
            <a:avLst/>
          </a:prstGeom>
          <a:noFill/>
        </p:spPr>
        <p:txBody>
          <a:bodyPr wrap="square" lIns="0" tIns="0" rIns="0" bIns="0" rtlCol="0">
            <a:spAutoFit/>
          </a:bodyPr>
          <a:lstStyle/>
          <a:p>
            <a:r>
              <a:rPr lang="en-US" altLang="zh-CN" sz="2250" dirty="0">
                <a:solidFill>
                  <a:schemeClr val="bg1"/>
                </a:solidFill>
                <a:latin typeface="微软雅黑" pitchFamily="34" charset="-122"/>
                <a:ea typeface="微软雅黑" pitchFamily="34" charset="-122"/>
              </a:rPr>
              <a:t>PART 02</a:t>
            </a:r>
            <a:endParaRPr lang="zh-CN" altLang="en-US" sz="2250" dirty="0">
              <a:solidFill>
                <a:schemeClr val="bg1"/>
              </a:solidFill>
              <a:latin typeface="微软雅黑" pitchFamily="34" charset="-122"/>
              <a:ea typeface="微软雅黑" pitchFamily="34" charset="-122"/>
            </a:endParaRPr>
          </a:p>
        </p:txBody>
      </p:sp>
      <p:grpSp>
        <p:nvGrpSpPr>
          <p:cNvPr id="25" name="组合 24"/>
          <p:cNvGrpSpPr/>
          <p:nvPr/>
        </p:nvGrpSpPr>
        <p:grpSpPr>
          <a:xfrm>
            <a:off x="2830362" y="2465331"/>
            <a:ext cx="1683435" cy="1683435"/>
            <a:chOff x="2123728" y="1579722"/>
            <a:chExt cx="1197175" cy="1197175"/>
          </a:xfrm>
        </p:grpSpPr>
        <p:grpSp>
          <p:nvGrpSpPr>
            <p:cNvPr id="26" name="组合 25"/>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3"/>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2" name="TextBox 31"/>
          <p:cNvSpPr txBox="1"/>
          <p:nvPr/>
        </p:nvSpPr>
        <p:spPr>
          <a:xfrm>
            <a:off x="5518405" y="4021349"/>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完成概述</a:t>
            </a:r>
          </a:p>
        </p:txBody>
      </p:sp>
      <p:sp>
        <p:nvSpPr>
          <p:cNvPr id="33" name="TextBox 32"/>
          <p:cNvSpPr txBox="1"/>
          <p:nvPr/>
        </p:nvSpPr>
        <p:spPr>
          <a:xfrm>
            <a:off x="6999256" y="4021349"/>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完成阶段</a:t>
            </a:r>
          </a:p>
        </p:txBody>
      </p:sp>
      <p:sp>
        <p:nvSpPr>
          <p:cNvPr id="34" name="TextBox 33"/>
          <p:cNvSpPr txBox="1"/>
          <p:nvPr/>
        </p:nvSpPr>
        <p:spPr>
          <a:xfrm>
            <a:off x="8420139" y="4021349"/>
            <a:ext cx="1445380"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团队完成</a:t>
            </a:r>
          </a:p>
        </p:txBody>
      </p:sp>
      <p:sp>
        <p:nvSpPr>
          <p:cNvPr id="35" name="TextBox 34"/>
          <p:cNvSpPr txBox="1"/>
          <p:nvPr/>
        </p:nvSpPr>
        <p:spPr>
          <a:xfrm>
            <a:off x="5518406" y="4461208"/>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完成比例</a:t>
            </a:r>
          </a:p>
        </p:txBody>
      </p:sp>
      <p:sp>
        <p:nvSpPr>
          <p:cNvPr id="36" name="TextBox 35"/>
          <p:cNvSpPr txBox="1"/>
          <p:nvPr/>
        </p:nvSpPr>
        <p:spPr>
          <a:xfrm>
            <a:off x="6988419" y="4461208"/>
            <a:ext cx="1385412"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季度完成</a:t>
            </a:r>
          </a:p>
        </p:txBody>
      </p:sp>
      <p:sp>
        <p:nvSpPr>
          <p:cNvPr id="37" name="TextBox 36"/>
          <p:cNvSpPr txBox="1"/>
          <p:nvPr/>
        </p:nvSpPr>
        <p:spPr>
          <a:xfrm>
            <a:off x="8428357" y="4446080"/>
            <a:ext cx="1560095" cy="345485"/>
          </a:xfrm>
          <a:prstGeom prst="rect">
            <a:avLst/>
          </a:prstGeom>
          <a:noFill/>
        </p:spPr>
        <p:txBody>
          <a:bodyPr wrap="square" lIns="85030" tIns="42516" rIns="85030" bIns="42516" rtlCol="0">
            <a:spAutoFit/>
          </a:bodyPr>
          <a:lstStyle/>
          <a:p>
            <a:r>
              <a:rPr lang="zh-CN" altLang="en-US" sz="1687" dirty="0">
                <a:solidFill>
                  <a:schemeClr val="bg1"/>
                </a:solidFill>
                <a:latin typeface="微软雅黑" panose="020B0503020204020204" pitchFamily="34" charset="-122"/>
                <a:ea typeface="微软雅黑" panose="020B0503020204020204" pitchFamily="34" charset="-122"/>
              </a:rPr>
              <a:t>√ 月计划完成</a:t>
            </a:r>
          </a:p>
        </p:txBody>
      </p:sp>
      <p:grpSp>
        <p:nvGrpSpPr>
          <p:cNvPr id="38" name="组合 37"/>
          <p:cNvGrpSpPr/>
          <p:nvPr/>
        </p:nvGrpSpPr>
        <p:grpSpPr>
          <a:xfrm>
            <a:off x="9069507" y="-1095189"/>
            <a:ext cx="1658273" cy="165827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41" name="组合 40"/>
          <p:cNvGrpSpPr/>
          <p:nvPr/>
        </p:nvGrpSpPr>
        <p:grpSpPr>
          <a:xfrm>
            <a:off x="6922067" y="-399143"/>
            <a:ext cx="886212" cy="88621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4" name="组合 43"/>
          <p:cNvGrpSpPr/>
          <p:nvPr/>
        </p:nvGrpSpPr>
        <p:grpSpPr>
          <a:xfrm>
            <a:off x="7876562" y="43963"/>
            <a:ext cx="1252224" cy="125222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47" name="组合 46"/>
          <p:cNvGrpSpPr/>
          <p:nvPr/>
        </p:nvGrpSpPr>
        <p:grpSpPr>
          <a:xfrm>
            <a:off x="11142402" y="-223037"/>
            <a:ext cx="964353" cy="964353"/>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50" name="组合 49"/>
          <p:cNvGrpSpPr/>
          <p:nvPr/>
        </p:nvGrpSpPr>
        <p:grpSpPr>
          <a:xfrm>
            <a:off x="1078286" y="7087798"/>
            <a:ext cx="828035" cy="82803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3" name="组合 52"/>
          <p:cNvGrpSpPr/>
          <p:nvPr/>
        </p:nvGrpSpPr>
        <p:grpSpPr>
          <a:xfrm>
            <a:off x="5573289" y="6369756"/>
            <a:ext cx="355046" cy="355046"/>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6" name="组合 55"/>
          <p:cNvGrpSpPr/>
          <p:nvPr/>
        </p:nvGrpSpPr>
        <p:grpSpPr>
          <a:xfrm>
            <a:off x="4474520" y="6084582"/>
            <a:ext cx="743971" cy="743971"/>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59" name="组合 58"/>
          <p:cNvGrpSpPr/>
          <p:nvPr/>
        </p:nvGrpSpPr>
        <p:grpSpPr>
          <a:xfrm>
            <a:off x="12134202" y="-1488900"/>
            <a:ext cx="1658273" cy="1658273"/>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2" name="组合 61"/>
          <p:cNvGrpSpPr/>
          <p:nvPr/>
        </p:nvGrpSpPr>
        <p:grpSpPr>
          <a:xfrm>
            <a:off x="12170393" y="584472"/>
            <a:ext cx="313689" cy="313689"/>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65" name="组合 64"/>
          <p:cNvGrpSpPr/>
          <p:nvPr/>
        </p:nvGrpSpPr>
        <p:grpSpPr>
          <a:xfrm>
            <a:off x="2733215" y="6617653"/>
            <a:ext cx="1658273" cy="165827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Calibri"/>
                <a:ea typeface="宋体"/>
              </a:endParaRPr>
            </a:p>
          </p:txBody>
        </p:sp>
        <p:sp>
          <p:nvSpPr>
            <p:cNvPr id="67" name="椭圆 6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Calibri"/>
                <a:ea typeface="宋体"/>
              </a:endParaRPr>
            </a:p>
          </p:txBody>
        </p:sp>
      </p:grpSp>
      <p:grpSp>
        <p:nvGrpSpPr>
          <p:cNvPr id="68" name="组合 67"/>
          <p:cNvGrpSpPr/>
          <p:nvPr/>
        </p:nvGrpSpPr>
        <p:grpSpPr>
          <a:xfrm>
            <a:off x="1793808" y="6477739"/>
            <a:ext cx="731480" cy="73148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1" name="组合 70"/>
          <p:cNvGrpSpPr/>
          <p:nvPr/>
        </p:nvGrpSpPr>
        <p:grpSpPr>
          <a:xfrm>
            <a:off x="409730" y="6920844"/>
            <a:ext cx="445584" cy="445584"/>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3" name="椭圆 7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grpSp>
        <p:nvGrpSpPr>
          <p:cNvPr id="74" name="组合 73"/>
          <p:cNvGrpSpPr/>
          <p:nvPr/>
        </p:nvGrpSpPr>
        <p:grpSpPr>
          <a:xfrm>
            <a:off x="165106" y="6663083"/>
            <a:ext cx="222791" cy="22279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1687" kern="0">
                <a:solidFill>
                  <a:sysClr val="windowText" lastClr="000000"/>
                </a:solidFill>
                <a:latin typeface="Calibri"/>
                <a:ea typeface="宋体"/>
              </a:endParaRPr>
            </a:p>
          </p:txBody>
        </p:sp>
      </p:grpSp>
      <p:sp>
        <p:nvSpPr>
          <p:cNvPr id="77" name="TextBox 76"/>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260627356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up)">
                                          <p:cBhvr>
                                            <p:cTn id="7" dur="500"/>
                                            <p:tgtEl>
                                              <p:spTgt spid="79"/>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14:bounceEnd="55000">
                                          <p:cBhvr additive="base">
                                            <p:cTn id="14" dur="1500" fill="hold"/>
                                            <p:tgtEl>
                                              <p:spTgt spid="25"/>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ppt_x"/>
                                              </p:val>
                                            </p:tav>
                                            <p:tav tm="100000">
                                              <p:val>
                                                <p:strVal val="#ppt_x"/>
                                              </p:val>
                                            </p:tav>
                                          </p:tavLst>
                                        </p:anim>
                                        <p:anim calcmode="lin" valueType="num">
                                          <p:cBhvr additive="base">
                                            <p:cTn id="51" dur="500" fill="hold"/>
                                            <p:tgtEl>
                                              <p:spTgt spid="3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ppt_x"/>
                                              </p:val>
                                            </p:tav>
                                            <p:tav tm="100000">
                                              <p:val>
                                                <p:strVal val="#ppt_x"/>
                                              </p:val>
                                            </p:tav>
                                          </p:tavLst>
                                        </p:anim>
                                        <p:anim calcmode="lin" valueType="num">
                                          <p:cBhvr additive="base">
                                            <p:cTn id="55" dur="500" fill="hold"/>
                                            <p:tgtEl>
                                              <p:spTgt spid="37"/>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ppt_x</p:attrName>
                                            </p:attrNameLst>
                                          </p:cBhvr>
                                          <p:tavLst>
                                            <p:tav tm="0">
                                              <p:val>
                                                <p:fltVal val="0.5"/>
                                              </p:val>
                                            </p:tav>
                                            <p:tav tm="100000">
                                              <p:val>
                                                <p:strVal val="#ppt_x"/>
                                              </p:val>
                                            </p:tav>
                                          </p:tavLst>
                                        </p:anim>
                                        <p:anim calcmode="lin" valueType="num">
                                          <p:cBhvr>
                                            <p:cTn id="62" dur="500" fill="hold"/>
                                            <p:tgtEl>
                                              <p:spTgt spid="38"/>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ppt_x</p:attrName>
                                            </p:attrNameLst>
                                          </p:cBhvr>
                                          <p:tavLst>
                                            <p:tav tm="0">
                                              <p:val>
                                                <p:fltVal val="0.5"/>
                                              </p:val>
                                            </p:tav>
                                            <p:tav tm="100000">
                                              <p:val>
                                                <p:strVal val="#ppt_x"/>
                                              </p:val>
                                            </p:tav>
                                          </p:tavLst>
                                        </p:anim>
                                        <p:anim calcmode="lin" valueType="num">
                                          <p:cBhvr>
                                            <p:cTn id="68" dur="500" fill="hold"/>
                                            <p:tgtEl>
                                              <p:spTgt spid="41"/>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ppt_x</p:attrName>
                                            </p:attrNameLst>
                                          </p:cBhvr>
                                          <p:tavLst>
                                            <p:tav tm="0">
                                              <p:val>
                                                <p:fltVal val="0.5"/>
                                              </p:val>
                                            </p:tav>
                                            <p:tav tm="100000">
                                              <p:val>
                                                <p:strVal val="#ppt_x"/>
                                              </p:val>
                                            </p:tav>
                                          </p:tavLst>
                                        </p:anim>
                                        <p:anim calcmode="lin" valueType="num">
                                          <p:cBhvr>
                                            <p:cTn id="74" dur="500" fill="hold"/>
                                            <p:tgtEl>
                                              <p:spTgt spid="44"/>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 calcmode="lin" valueType="num">
                                          <p:cBhvr>
                                            <p:cTn id="85" dur="500" fill="hold"/>
                                            <p:tgtEl>
                                              <p:spTgt spid="50"/>
                                            </p:tgtEl>
                                            <p:attrNameLst>
                                              <p:attrName>ppt_x</p:attrName>
                                            </p:attrNameLst>
                                          </p:cBhvr>
                                          <p:tavLst>
                                            <p:tav tm="0">
                                              <p:val>
                                                <p:fltVal val="0.5"/>
                                              </p:val>
                                            </p:tav>
                                            <p:tav tm="100000">
                                              <p:val>
                                                <p:strVal val="#ppt_x"/>
                                              </p:val>
                                            </p:tav>
                                          </p:tavLst>
                                        </p:anim>
                                        <p:anim calcmode="lin" valueType="num">
                                          <p:cBhvr>
                                            <p:cTn id="86" dur="500" fill="hold"/>
                                            <p:tgtEl>
                                              <p:spTgt spid="50"/>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 calcmode="lin" valueType="num">
                                          <p:cBhvr>
                                            <p:cTn id="91" dur="500" fill="hold"/>
                                            <p:tgtEl>
                                              <p:spTgt spid="53"/>
                                            </p:tgtEl>
                                            <p:attrNameLst>
                                              <p:attrName>ppt_x</p:attrName>
                                            </p:attrNameLst>
                                          </p:cBhvr>
                                          <p:tavLst>
                                            <p:tav tm="0">
                                              <p:val>
                                                <p:fltVal val="0.5"/>
                                              </p:val>
                                            </p:tav>
                                            <p:tav tm="100000">
                                              <p:val>
                                                <p:strVal val="#ppt_x"/>
                                              </p:val>
                                            </p:tav>
                                          </p:tavLst>
                                        </p:anim>
                                        <p:anim calcmode="lin" valueType="num">
                                          <p:cBhvr>
                                            <p:cTn id="92" dur="500" fill="hold"/>
                                            <p:tgtEl>
                                              <p:spTgt spid="53"/>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6"/>
                                            </p:tgtEl>
                                            <p:attrNameLst>
                                              <p:attrName>style.visibility</p:attrName>
                                            </p:attrNameLst>
                                          </p:cBhvr>
                                          <p:to>
                                            <p:strVal val="visible"/>
                                          </p:to>
                                        </p:set>
                                        <p:anim calcmode="lin" valueType="num">
                                          <p:cBhvr>
                                            <p:cTn id="95" dur="500" fill="hold"/>
                                            <p:tgtEl>
                                              <p:spTgt spid="56"/>
                                            </p:tgtEl>
                                            <p:attrNameLst>
                                              <p:attrName>ppt_w</p:attrName>
                                            </p:attrNameLst>
                                          </p:cBhvr>
                                          <p:tavLst>
                                            <p:tav tm="0">
                                              <p:val>
                                                <p:fltVal val="0"/>
                                              </p:val>
                                            </p:tav>
                                            <p:tav tm="100000">
                                              <p:val>
                                                <p:strVal val="#ppt_w"/>
                                              </p:val>
                                            </p:tav>
                                          </p:tavLst>
                                        </p:anim>
                                        <p:anim calcmode="lin" valueType="num">
                                          <p:cBhvr>
                                            <p:cTn id="96" dur="500" fill="hold"/>
                                            <p:tgtEl>
                                              <p:spTgt spid="56"/>
                                            </p:tgtEl>
                                            <p:attrNameLst>
                                              <p:attrName>ppt_h</p:attrName>
                                            </p:attrNameLst>
                                          </p:cBhvr>
                                          <p:tavLst>
                                            <p:tav tm="0">
                                              <p:val>
                                                <p:fltVal val="0"/>
                                              </p:val>
                                            </p:tav>
                                            <p:tav tm="100000">
                                              <p:val>
                                                <p:strVal val="#ppt_h"/>
                                              </p:val>
                                            </p:tav>
                                          </p:tavLst>
                                        </p:anim>
                                        <p:anim calcmode="lin" valueType="num">
                                          <p:cBhvr>
                                            <p:cTn id="97" dur="500" fill="hold"/>
                                            <p:tgtEl>
                                              <p:spTgt spid="56"/>
                                            </p:tgtEl>
                                            <p:attrNameLst>
                                              <p:attrName>ppt_x</p:attrName>
                                            </p:attrNameLst>
                                          </p:cBhvr>
                                          <p:tavLst>
                                            <p:tav tm="0">
                                              <p:val>
                                                <p:fltVal val="0.5"/>
                                              </p:val>
                                            </p:tav>
                                            <p:tav tm="100000">
                                              <p:val>
                                                <p:strVal val="#ppt_x"/>
                                              </p:val>
                                            </p:tav>
                                          </p:tavLst>
                                        </p:anim>
                                        <p:anim calcmode="lin" valueType="num">
                                          <p:cBhvr>
                                            <p:cTn id="98" dur="500" fill="hold"/>
                                            <p:tgtEl>
                                              <p:spTgt spid="56"/>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 calcmode="lin" valueType="num">
                                          <p:cBhvr>
                                            <p:cTn id="103" dur="500" fill="hold"/>
                                            <p:tgtEl>
                                              <p:spTgt spid="59"/>
                                            </p:tgtEl>
                                            <p:attrNameLst>
                                              <p:attrName>ppt_x</p:attrName>
                                            </p:attrNameLst>
                                          </p:cBhvr>
                                          <p:tavLst>
                                            <p:tav tm="0">
                                              <p:val>
                                                <p:fltVal val="0.5"/>
                                              </p:val>
                                            </p:tav>
                                            <p:tav tm="100000">
                                              <p:val>
                                                <p:strVal val="#ppt_x"/>
                                              </p:val>
                                            </p:tav>
                                          </p:tavLst>
                                        </p:anim>
                                        <p:anim calcmode="lin" valueType="num">
                                          <p:cBhvr>
                                            <p:cTn id="104" dur="500" fill="hold"/>
                                            <p:tgtEl>
                                              <p:spTgt spid="5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62"/>
                                            </p:tgtEl>
                                            <p:attrNameLst>
                                              <p:attrName>style.visibility</p:attrName>
                                            </p:attrNameLst>
                                          </p:cBhvr>
                                          <p:to>
                                            <p:strVal val="visible"/>
                                          </p:to>
                                        </p:set>
                                        <p:anim calcmode="lin" valueType="num">
                                          <p:cBhvr>
                                            <p:cTn id="107" dur="500" fill="hold"/>
                                            <p:tgtEl>
                                              <p:spTgt spid="62"/>
                                            </p:tgtEl>
                                            <p:attrNameLst>
                                              <p:attrName>ppt_w</p:attrName>
                                            </p:attrNameLst>
                                          </p:cBhvr>
                                          <p:tavLst>
                                            <p:tav tm="0">
                                              <p:val>
                                                <p:fltVal val="0"/>
                                              </p:val>
                                            </p:tav>
                                            <p:tav tm="100000">
                                              <p:val>
                                                <p:strVal val="#ppt_w"/>
                                              </p:val>
                                            </p:tav>
                                          </p:tavLst>
                                        </p:anim>
                                        <p:anim calcmode="lin" valueType="num">
                                          <p:cBhvr>
                                            <p:cTn id="108" dur="500" fill="hold"/>
                                            <p:tgtEl>
                                              <p:spTgt spid="62"/>
                                            </p:tgtEl>
                                            <p:attrNameLst>
                                              <p:attrName>ppt_h</p:attrName>
                                            </p:attrNameLst>
                                          </p:cBhvr>
                                          <p:tavLst>
                                            <p:tav tm="0">
                                              <p:val>
                                                <p:fltVal val="0"/>
                                              </p:val>
                                            </p:tav>
                                            <p:tav tm="100000">
                                              <p:val>
                                                <p:strVal val="#ppt_h"/>
                                              </p:val>
                                            </p:tav>
                                          </p:tavLst>
                                        </p:anim>
                                        <p:anim calcmode="lin" valueType="num">
                                          <p:cBhvr>
                                            <p:cTn id="109" dur="500" fill="hold"/>
                                            <p:tgtEl>
                                              <p:spTgt spid="62"/>
                                            </p:tgtEl>
                                            <p:attrNameLst>
                                              <p:attrName>ppt_x</p:attrName>
                                            </p:attrNameLst>
                                          </p:cBhvr>
                                          <p:tavLst>
                                            <p:tav tm="0">
                                              <p:val>
                                                <p:fltVal val="0.5"/>
                                              </p:val>
                                            </p:tav>
                                            <p:tav tm="100000">
                                              <p:val>
                                                <p:strVal val="#ppt_x"/>
                                              </p:val>
                                            </p:tav>
                                          </p:tavLst>
                                        </p:anim>
                                        <p:anim calcmode="lin" valueType="num">
                                          <p:cBhvr>
                                            <p:cTn id="110" dur="500" fill="hold"/>
                                            <p:tgtEl>
                                              <p:spTgt spid="6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 calcmode="lin" valueType="num">
                                          <p:cBhvr>
                                            <p:cTn id="115" dur="500" fill="hold"/>
                                            <p:tgtEl>
                                              <p:spTgt spid="65"/>
                                            </p:tgtEl>
                                            <p:attrNameLst>
                                              <p:attrName>ppt_x</p:attrName>
                                            </p:attrNameLst>
                                          </p:cBhvr>
                                          <p:tavLst>
                                            <p:tav tm="0">
                                              <p:val>
                                                <p:fltVal val="0.5"/>
                                              </p:val>
                                            </p:tav>
                                            <p:tav tm="100000">
                                              <p:val>
                                                <p:strVal val="#ppt_x"/>
                                              </p:val>
                                            </p:tav>
                                          </p:tavLst>
                                        </p:anim>
                                        <p:anim calcmode="lin" valueType="num">
                                          <p:cBhvr>
                                            <p:cTn id="116" dur="500" fill="hold"/>
                                            <p:tgtEl>
                                              <p:spTgt spid="6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8"/>
                                            </p:tgtEl>
                                            <p:attrNameLst>
                                              <p:attrName>style.visibility</p:attrName>
                                            </p:attrNameLst>
                                          </p:cBhvr>
                                          <p:to>
                                            <p:strVal val="visible"/>
                                          </p:to>
                                        </p:set>
                                        <p:anim calcmode="lin" valueType="num">
                                          <p:cBhvr>
                                            <p:cTn id="119" dur="500" fill="hold"/>
                                            <p:tgtEl>
                                              <p:spTgt spid="68"/>
                                            </p:tgtEl>
                                            <p:attrNameLst>
                                              <p:attrName>ppt_w</p:attrName>
                                            </p:attrNameLst>
                                          </p:cBhvr>
                                          <p:tavLst>
                                            <p:tav tm="0">
                                              <p:val>
                                                <p:fltVal val="0"/>
                                              </p:val>
                                            </p:tav>
                                            <p:tav tm="100000">
                                              <p:val>
                                                <p:strVal val="#ppt_w"/>
                                              </p:val>
                                            </p:tav>
                                          </p:tavLst>
                                        </p:anim>
                                        <p:anim calcmode="lin" valueType="num">
                                          <p:cBhvr>
                                            <p:cTn id="120" dur="500" fill="hold"/>
                                            <p:tgtEl>
                                              <p:spTgt spid="68"/>
                                            </p:tgtEl>
                                            <p:attrNameLst>
                                              <p:attrName>ppt_h</p:attrName>
                                            </p:attrNameLst>
                                          </p:cBhvr>
                                          <p:tavLst>
                                            <p:tav tm="0">
                                              <p:val>
                                                <p:fltVal val="0"/>
                                              </p:val>
                                            </p:tav>
                                            <p:tav tm="100000">
                                              <p:val>
                                                <p:strVal val="#ppt_h"/>
                                              </p:val>
                                            </p:tav>
                                          </p:tavLst>
                                        </p:anim>
                                        <p:anim calcmode="lin" valueType="num">
                                          <p:cBhvr>
                                            <p:cTn id="121" dur="500" fill="hold"/>
                                            <p:tgtEl>
                                              <p:spTgt spid="68"/>
                                            </p:tgtEl>
                                            <p:attrNameLst>
                                              <p:attrName>ppt_x</p:attrName>
                                            </p:attrNameLst>
                                          </p:cBhvr>
                                          <p:tavLst>
                                            <p:tav tm="0">
                                              <p:val>
                                                <p:fltVal val="0.5"/>
                                              </p:val>
                                            </p:tav>
                                            <p:tav tm="100000">
                                              <p:val>
                                                <p:strVal val="#ppt_x"/>
                                              </p:val>
                                            </p:tav>
                                          </p:tavLst>
                                        </p:anim>
                                        <p:anim calcmode="lin" valueType="num">
                                          <p:cBhvr>
                                            <p:cTn id="122" dur="500" fill="hold"/>
                                            <p:tgtEl>
                                              <p:spTgt spid="6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71"/>
                                            </p:tgtEl>
                                            <p:attrNameLst>
                                              <p:attrName>style.visibility</p:attrName>
                                            </p:attrNameLst>
                                          </p:cBhvr>
                                          <p:to>
                                            <p:strVal val="visible"/>
                                          </p:to>
                                        </p:set>
                                        <p:anim calcmode="lin" valueType="num">
                                          <p:cBhvr>
                                            <p:cTn id="125" dur="500" fill="hold"/>
                                            <p:tgtEl>
                                              <p:spTgt spid="71"/>
                                            </p:tgtEl>
                                            <p:attrNameLst>
                                              <p:attrName>ppt_w</p:attrName>
                                            </p:attrNameLst>
                                          </p:cBhvr>
                                          <p:tavLst>
                                            <p:tav tm="0">
                                              <p:val>
                                                <p:fltVal val="0"/>
                                              </p:val>
                                            </p:tav>
                                            <p:tav tm="100000">
                                              <p:val>
                                                <p:strVal val="#ppt_w"/>
                                              </p:val>
                                            </p:tav>
                                          </p:tavLst>
                                        </p:anim>
                                        <p:anim calcmode="lin" valueType="num">
                                          <p:cBhvr>
                                            <p:cTn id="126" dur="500" fill="hold"/>
                                            <p:tgtEl>
                                              <p:spTgt spid="71"/>
                                            </p:tgtEl>
                                            <p:attrNameLst>
                                              <p:attrName>ppt_h</p:attrName>
                                            </p:attrNameLst>
                                          </p:cBhvr>
                                          <p:tavLst>
                                            <p:tav tm="0">
                                              <p:val>
                                                <p:fltVal val="0"/>
                                              </p:val>
                                            </p:tav>
                                            <p:tav tm="100000">
                                              <p:val>
                                                <p:strVal val="#ppt_h"/>
                                              </p:val>
                                            </p:tav>
                                          </p:tavLst>
                                        </p:anim>
                                        <p:anim calcmode="lin" valueType="num">
                                          <p:cBhvr>
                                            <p:cTn id="127" dur="500" fill="hold"/>
                                            <p:tgtEl>
                                              <p:spTgt spid="71"/>
                                            </p:tgtEl>
                                            <p:attrNameLst>
                                              <p:attrName>ppt_x</p:attrName>
                                            </p:attrNameLst>
                                          </p:cBhvr>
                                          <p:tavLst>
                                            <p:tav tm="0">
                                              <p:val>
                                                <p:fltVal val="0.5"/>
                                              </p:val>
                                            </p:tav>
                                            <p:tav tm="100000">
                                              <p:val>
                                                <p:strVal val="#ppt_x"/>
                                              </p:val>
                                            </p:tav>
                                          </p:tavLst>
                                        </p:anim>
                                        <p:anim calcmode="lin" valueType="num">
                                          <p:cBhvr>
                                            <p:cTn id="128" dur="500" fill="hold"/>
                                            <p:tgtEl>
                                              <p:spTgt spid="7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 calcmode="lin" valueType="num">
                                          <p:cBhvr>
                                            <p:cTn id="133" dur="500" fill="hold"/>
                                            <p:tgtEl>
                                              <p:spTgt spid="74"/>
                                            </p:tgtEl>
                                            <p:attrNameLst>
                                              <p:attrName>ppt_x</p:attrName>
                                            </p:attrNameLst>
                                          </p:cBhvr>
                                          <p:tavLst>
                                            <p:tav tm="0">
                                              <p:val>
                                                <p:fltVal val="0.5"/>
                                              </p:val>
                                            </p:tav>
                                            <p:tav tm="100000">
                                              <p:val>
                                                <p:strVal val="#ppt_x"/>
                                              </p:val>
                                            </p:tav>
                                          </p:tavLst>
                                        </p:anim>
                                        <p:anim calcmode="lin" valueType="num">
                                          <p:cBhvr>
                                            <p:cTn id="134" dur="500" fill="hold"/>
                                            <p:tgtEl>
                                              <p:spTgt spid="74"/>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8"/>
                                            </p:tgtEl>
                                          </p:cBhvr>
                                        </p:animEffect>
                                        <p:animScale>
                                          <p:cBhvr>
                                            <p:cTn id="137" dur="250" autoRev="1" fill="hold"/>
                                            <p:tgtEl>
                                              <p:spTgt spid="38"/>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9"/>
                                            </p:tgtEl>
                                          </p:cBhvr>
                                        </p:animEffect>
                                        <p:animScale>
                                          <p:cBhvr>
                                            <p:cTn id="140" dur="250" autoRev="1" fill="hold"/>
                                            <p:tgtEl>
                                              <p:spTgt spid="59"/>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5"/>
                                            </p:tgtEl>
                                          </p:cBhvr>
                                        </p:animEffect>
                                        <p:animScale>
                                          <p:cBhvr>
                                            <p:cTn id="143" dur="250" autoRev="1" fill="hold"/>
                                            <p:tgtEl>
                                              <p:spTgt spid="65"/>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8"/>
                                            </p:tgtEl>
                                          </p:cBhvr>
                                        </p:animEffect>
                                        <p:animScale>
                                          <p:cBhvr>
                                            <p:cTn id="146" dur="250" autoRev="1" fill="hold"/>
                                            <p:tgtEl>
                                              <p:spTgt spid="68"/>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7"/>
                                            </p:tgtEl>
                                            <p:attrNameLst>
                                              <p:attrName>style.visibility</p:attrName>
                                            </p:attrNameLst>
                                          </p:cBhvr>
                                          <p:to>
                                            <p:strVal val="visible"/>
                                          </p:to>
                                        </p:set>
                                        <p:animEffect transition="in" filter="fade">
                                          <p:cBhvr>
                                            <p:cTn id="1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24" grpId="0" animBg="1"/>
          <p:bldP spid="12" grpId="0"/>
          <p:bldP spid="14" grpId="0"/>
          <p:bldP spid="32" grpId="0"/>
          <p:bldP spid="33" grpId="0"/>
          <p:bldP spid="34" grpId="0"/>
          <p:bldP spid="35" grpId="0"/>
          <p:bldP spid="36" grpId="0"/>
          <p:bldP spid="37"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up)">
                                          <p:cBhvr>
                                            <p:cTn id="7" dur="500"/>
                                            <p:tgtEl>
                                              <p:spTgt spid="79"/>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Horizontal)">
                                          <p:cBhvr>
                                            <p:cTn id="11" dur="500"/>
                                            <p:tgtEl>
                                              <p:spTgt spid="24"/>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500" fill="hold"/>
                                            <p:tgtEl>
                                              <p:spTgt spid="25"/>
                                            </p:tgtEl>
                                            <p:attrNameLst>
                                              <p:attrName>ppt_x</p:attrName>
                                            </p:attrNameLst>
                                          </p:cBhvr>
                                          <p:tavLst>
                                            <p:tav tm="0">
                                              <p:val>
                                                <p:strVal val="0-#ppt_w/2"/>
                                              </p:val>
                                            </p:tav>
                                            <p:tav tm="100000">
                                              <p:val>
                                                <p:strVal val="#ppt_x"/>
                                              </p:val>
                                            </p:tav>
                                          </p:tavLst>
                                        </p:anim>
                                        <p:anim calcmode="lin" valueType="num">
                                          <p:cBhvr additive="base">
                                            <p:cTn id="15" dur="15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par>
                              <p:cTn id="25" fill="hold">
                                <p:stCondLst>
                                  <p:cond delay="3000"/>
                                </p:stCondLst>
                                <p:childTnLst>
                                  <p:par>
                                    <p:cTn id="26" presetID="4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ppt_x"/>
                                              </p:val>
                                            </p:tav>
                                            <p:tav tm="100000">
                                              <p:val>
                                                <p:strVal val="#ppt_x"/>
                                              </p:val>
                                            </p:tav>
                                          </p:tavLst>
                                        </p:anim>
                                        <p:anim calcmode="lin" valueType="num">
                                          <p:cBhvr additive="base">
                                            <p:cTn id="51" dur="500" fill="hold"/>
                                            <p:tgtEl>
                                              <p:spTgt spid="3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ppt_x"/>
                                              </p:val>
                                            </p:tav>
                                            <p:tav tm="100000">
                                              <p:val>
                                                <p:strVal val="#ppt_x"/>
                                              </p:val>
                                            </p:tav>
                                          </p:tavLst>
                                        </p:anim>
                                        <p:anim calcmode="lin" valueType="num">
                                          <p:cBhvr additive="base">
                                            <p:cTn id="55" dur="500" fill="hold"/>
                                            <p:tgtEl>
                                              <p:spTgt spid="37"/>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3" presetClass="entr" presetSubtype="528"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ppt_x</p:attrName>
                                            </p:attrNameLst>
                                          </p:cBhvr>
                                          <p:tavLst>
                                            <p:tav tm="0">
                                              <p:val>
                                                <p:fltVal val="0.5"/>
                                              </p:val>
                                            </p:tav>
                                            <p:tav tm="100000">
                                              <p:val>
                                                <p:strVal val="#ppt_x"/>
                                              </p:val>
                                            </p:tav>
                                          </p:tavLst>
                                        </p:anim>
                                        <p:anim calcmode="lin" valueType="num">
                                          <p:cBhvr>
                                            <p:cTn id="62" dur="500" fill="hold"/>
                                            <p:tgtEl>
                                              <p:spTgt spid="38"/>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ppt_x</p:attrName>
                                            </p:attrNameLst>
                                          </p:cBhvr>
                                          <p:tavLst>
                                            <p:tav tm="0">
                                              <p:val>
                                                <p:fltVal val="0.5"/>
                                              </p:val>
                                            </p:tav>
                                            <p:tav tm="100000">
                                              <p:val>
                                                <p:strVal val="#ppt_x"/>
                                              </p:val>
                                            </p:tav>
                                          </p:tavLst>
                                        </p:anim>
                                        <p:anim calcmode="lin" valueType="num">
                                          <p:cBhvr>
                                            <p:cTn id="68" dur="500" fill="hold"/>
                                            <p:tgtEl>
                                              <p:spTgt spid="41"/>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ppt_x</p:attrName>
                                            </p:attrNameLst>
                                          </p:cBhvr>
                                          <p:tavLst>
                                            <p:tav tm="0">
                                              <p:val>
                                                <p:fltVal val="0.5"/>
                                              </p:val>
                                            </p:tav>
                                            <p:tav tm="100000">
                                              <p:val>
                                                <p:strVal val="#ppt_x"/>
                                              </p:val>
                                            </p:tav>
                                          </p:tavLst>
                                        </p:anim>
                                        <p:anim calcmode="lin" valueType="num">
                                          <p:cBhvr>
                                            <p:cTn id="74" dur="500" fill="hold"/>
                                            <p:tgtEl>
                                              <p:spTgt spid="44"/>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 calcmode="lin" valueType="num">
                                          <p:cBhvr>
                                            <p:cTn id="85" dur="500" fill="hold"/>
                                            <p:tgtEl>
                                              <p:spTgt spid="50"/>
                                            </p:tgtEl>
                                            <p:attrNameLst>
                                              <p:attrName>ppt_x</p:attrName>
                                            </p:attrNameLst>
                                          </p:cBhvr>
                                          <p:tavLst>
                                            <p:tav tm="0">
                                              <p:val>
                                                <p:fltVal val="0.5"/>
                                              </p:val>
                                            </p:tav>
                                            <p:tav tm="100000">
                                              <p:val>
                                                <p:strVal val="#ppt_x"/>
                                              </p:val>
                                            </p:tav>
                                          </p:tavLst>
                                        </p:anim>
                                        <p:anim calcmode="lin" valueType="num">
                                          <p:cBhvr>
                                            <p:cTn id="86" dur="500" fill="hold"/>
                                            <p:tgtEl>
                                              <p:spTgt spid="50"/>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 calcmode="lin" valueType="num">
                                          <p:cBhvr>
                                            <p:cTn id="91" dur="500" fill="hold"/>
                                            <p:tgtEl>
                                              <p:spTgt spid="53"/>
                                            </p:tgtEl>
                                            <p:attrNameLst>
                                              <p:attrName>ppt_x</p:attrName>
                                            </p:attrNameLst>
                                          </p:cBhvr>
                                          <p:tavLst>
                                            <p:tav tm="0">
                                              <p:val>
                                                <p:fltVal val="0.5"/>
                                              </p:val>
                                            </p:tav>
                                            <p:tav tm="100000">
                                              <p:val>
                                                <p:strVal val="#ppt_x"/>
                                              </p:val>
                                            </p:tav>
                                          </p:tavLst>
                                        </p:anim>
                                        <p:anim calcmode="lin" valueType="num">
                                          <p:cBhvr>
                                            <p:cTn id="92" dur="500" fill="hold"/>
                                            <p:tgtEl>
                                              <p:spTgt spid="53"/>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56"/>
                                            </p:tgtEl>
                                            <p:attrNameLst>
                                              <p:attrName>style.visibility</p:attrName>
                                            </p:attrNameLst>
                                          </p:cBhvr>
                                          <p:to>
                                            <p:strVal val="visible"/>
                                          </p:to>
                                        </p:set>
                                        <p:anim calcmode="lin" valueType="num">
                                          <p:cBhvr>
                                            <p:cTn id="95" dur="500" fill="hold"/>
                                            <p:tgtEl>
                                              <p:spTgt spid="56"/>
                                            </p:tgtEl>
                                            <p:attrNameLst>
                                              <p:attrName>ppt_w</p:attrName>
                                            </p:attrNameLst>
                                          </p:cBhvr>
                                          <p:tavLst>
                                            <p:tav tm="0">
                                              <p:val>
                                                <p:fltVal val="0"/>
                                              </p:val>
                                            </p:tav>
                                            <p:tav tm="100000">
                                              <p:val>
                                                <p:strVal val="#ppt_w"/>
                                              </p:val>
                                            </p:tav>
                                          </p:tavLst>
                                        </p:anim>
                                        <p:anim calcmode="lin" valueType="num">
                                          <p:cBhvr>
                                            <p:cTn id="96" dur="500" fill="hold"/>
                                            <p:tgtEl>
                                              <p:spTgt spid="56"/>
                                            </p:tgtEl>
                                            <p:attrNameLst>
                                              <p:attrName>ppt_h</p:attrName>
                                            </p:attrNameLst>
                                          </p:cBhvr>
                                          <p:tavLst>
                                            <p:tav tm="0">
                                              <p:val>
                                                <p:fltVal val="0"/>
                                              </p:val>
                                            </p:tav>
                                            <p:tav tm="100000">
                                              <p:val>
                                                <p:strVal val="#ppt_h"/>
                                              </p:val>
                                            </p:tav>
                                          </p:tavLst>
                                        </p:anim>
                                        <p:anim calcmode="lin" valueType="num">
                                          <p:cBhvr>
                                            <p:cTn id="97" dur="500" fill="hold"/>
                                            <p:tgtEl>
                                              <p:spTgt spid="56"/>
                                            </p:tgtEl>
                                            <p:attrNameLst>
                                              <p:attrName>ppt_x</p:attrName>
                                            </p:attrNameLst>
                                          </p:cBhvr>
                                          <p:tavLst>
                                            <p:tav tm="0">
                                              <p:val>
                                                <p:fltVal val="0.5"/>
                                              </p:val>
                                            </p:tav>
                                            <p:tav tm="100000">
                                              <p:val>
                                                <p:strVal val="#ppt_x"/>
                                              </p:val>
                                            </p:tav>
                                          </p:tavLst>
                                        </p:anim>
                                        <p:anim calcmode="lin" valueType="num">
                                          <p:cBhvr>
                                            <p:cTn id="98" dur="500" fill="hold"/>
                                            <p:tgtEl>
                                              <p:spTgt spid="56"/>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 calcmode="lin" valueType="num">
                                          <p:cBhvr>
                                            <p:cTn id="103" dur="500" fill="hold"/>
                                            <p:tgtEl>
                                              <p:spTgt spid="59"/>
                                            </p:tgtEl>
                                            <p:attrNameLst>
                                              <p:attrName>ppt_x</p:attrName>
                                            </p:attrNameLst>
                                          </p:cBhvr>
                                          <p:tavLst>
                                            <p:tav tm="0">
                                              <p:val>
                                                <p:fltVal val="0.5"/>
                                              </p:val>
                                            </p:tav>
                                            <p:tav tm="100000">
                                              <p:val>
                                                <p:strVal val="#ppt_x"/>
                                              </p:val>
                                            </p:tav>
                                          </p:tavLst>
                                        </p:anim>
                                        <p:anim calcmode="lin" valueType="num">
                                          <p:cBhvr>
                                            <p:cTn id="104" dur="500" fill="hold"/>
                                            <p:tgtEl>
                                              <p:spTgt spid="5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62"/>
                                            </p:tgtEl>
                                            <p:attrNameLst>
                                              <p:attrName>style.visibility</p:attrName>
                                            </p:attrNameLst>
                                          </p:cBhvr>
                                          <p:to>
                                            <p:strVal val="visible"/>
                                          </p:to>
                                        </p:set>
                                        <p:anim calcmode="lin" valueType="num">
                                          <p:cBhvr>
                                            <p:cTn id="107" dur="500" fill="hold"/>
                                            <p:tgtEl>
                                              <p:spTgt spid="62"/>
                                            </p:tgtEl>
                                            <p:attrNameLst>
                                              <p:attrName>ppt_w</p:attrName>
                                            </p:attrNameLst>
                                          </p:cBhvr>
                                          <p:tavLst>
                                            <p:tav tm="0">
                                              <p:val>
                                                <p:fltVal val="0"/>
                                              </p:val>
                                            </p:tav>
                                            <p:tav tm="100000">
                                              <p:val>
                                                <p:strVal val="#ppt_w"/>
                                              </p:val>
                                            </p:tav>
                                          </p:tavLst>
                                        </p:anim>
                                        <p:anim calcmode="lin" valueType="num">
                                          <p:cBhvr>
                                            <p:cTn id="108" dur="500" fill="hold"/>
                                            <p:tgtEl>
                                              <p:spTgt spid="62"/>
                                            </p:tgtEl>
                                            <p:attrNameLst>
                                              <p:attrName>ppt_h</p:attrName>
                                            </p:attrNameLst>
                                          </p:cBhvr>
                                          <p:tavLst>
                                            <p:tav tm="0">
                                              <p:val>
                                                <p:fltVal val="0"/>
                                              </p:val>
                                            </p:tav>
                                            <p:tav tm="100000">
                                              <p:val>
                                                <p:strVal val="#ppt_h"/>
                                              </p:val>
                                            </p:tav>
                                          </p:tavLst>
                                        </p:anim>
                                        <p:anim calcmode="lin" valueType="num">
                                          <p:cBhvr>
                                            <p:cTn id="109" dur="500" fill="hold"/>
                                            <p:tgtEl>
                                              <p:spTgt spid="62"/>
                                            </p:tgtEl>
                                            <p:attrNameLst>
                                              <p:attrName>ppt_x</p:attrName>
                                            </p:attrNameLst>
                                          </p:cBhvr>
                                          <p:tavLst>
                                            <p:tav tm="0">
                                              <p:val>
                                                <p:fltVal val="0.5"/>
                                              </p:val>
                                            </p:tav>
                                            <p:tav tm="100000">
                                              <p:val>
                                                <p:strVal val="#ppt_x"/>
                                              </p:val>
                                            </p:tav>
                                          </p:tavLst>
                                        </p:anim>
                                        <p:anim calcmode="lin" valueType="num">
                                          <p:cBhvr>
                                            <p:cTn id="110" dur="500" fill="hold"/>
                                            <p:tgtEl>
                                              <p:spTgt spid="6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 calcmode="lin" valueType="num">
                                          <p:cBhvr>
                                            <p:cTn id="115" dur="500" fill="hold"/>
                                            <p:tgtEl>
                                              <p:spTgt spid="65"/>
                                            </p:tgtEl>
                                            <p:attrNameLst>
                                              <p:attrName>ppt_x</p:attrName>
                                            </p:attrNameLst>
                                          </p:cBhvr>
                                          <p:tavLst>
                                            <p:tav tm="0">
                                              <p:val>
                                                <p:fltVal val="0.5"/>
                                              </p:val>
                                            </p:tav>
                                            <p:tav tm="100000">
                                              <p:val>
                                                <p:strVal val="#ppt_x"/>
                                              </p:val>
                                            </p:tav>
                                          </p:tavLst>
                                        </p:anim>
                                        <p:anim calcmode="lin" valueType="num">
                                          <p:cBhvr>
                                            <p:cTn id="116" dur="500" fill="hold"/>
                                            <p:tgtEl>
                                              <p:spTgt spid="6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68"/>
                                            </p:tgtEl>
                                            <p:attrNameLst>
                                              <p:attrName>style.visibility</p:attrName>
                                            </p:attrNameLst>
                                          </p:cBhvr>
                                          <p:to>
                                            <p:strVal val="visible"/>
                                          </p:to>
                                        </p:set>
                                        <p:anim calcmode="lin" valueType="num">
                                          <p:cBhvr>
                                            <p:cTn id="119" dur="500" fill="hold"/>
                                            <p:tgtEl>
                                              <p:spTgt spid="68"/>
                                            </p:tgtEl>
                                            <p:attrNameLst>
                                              <p:attrName>ppt_w</p:attrName>
                                            </p:attrNameLst>
                                          </p:cBhvr>
                                          <p:tavLst>
                                            <p:tav tm="0">
                                              <p:val>
                                                <p:fltVal val="0"/>
                                              </p:val>
                                            </p:tav>
                                            <p:tav tm="100000">
                                              <p:val>
                                                <p:strVal val="#ppt_w"/>
                                              </p:val>
                                            </p:tav>
                                          </p:tavLst>
                                        </p:anim>
                                        <p:anim calcmode="lin" valueType="num">
                                          <p:cBhvr>
                                            <p:cTn id="120" dur="500" fill="hold"/>
                                            <p:tgtEl>
                                              <p:spTgt spid="68"/>
                                            </p:tgtEl>
                                            <p:attrNameLst>
                                              <p:attrName>ppt_h</p:attrName>
                                            </p:attrNameLst>
                                          </p:cBhvr>
                                          <p:tavLst>
                                            <p:tav tm="0">
                                              <p:val>
                                                <p:fltVal val="0"/>
                                              </p:val>
                                            </p:tav>
                                            <p:tav tm="100000">
                                              <p:val>
                                                <p:strVal val="#ppt_h"/>
                                              </p:val>
                                            </p:tav>
                                          </p:tavLst>
                                        </p:anim>
                                        <p:anim calcmode="lin" valueType="num">
                                          <p:cBhvr>
                                            <p:cTn id="121" dur="500" fill="hold"/>
                                            <p:tgtEl>
                                              <p:spTgt spid="68"/>
                                            </p:tgtEl>
                                            <p:attrNameLst>
                                              <p:attrName>ppt_x</p:attrName>
                                            </p:attrNameLst>
                                          </p:cBhvr>
                                          <p:tavLst>
                                            <p:tav tm="0">
                                              <p:val>
                                                <p:fltVal val="0.5"/>
                                              </p:val>
                                            </p:tav>
                                            <p:tav tm="100000">
                                              <p:val>
                                                <p:strVal val="#ppt_x"/>
                                              </p:val>
                                            </p:tav>
                                          </p:tavLst>
                                        </p:anim>
                                        <p:anim calcmode="lin" valueType="num">
                                          <p:cBhvr>
                                            <p:cTn id="122" dur="500" fill="hold"/>
                                            <p:tgtEl>
                                              <p:spTgt spid="6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71"/>
                                            </p:tgtEl>
                                            <p:attrNameLst>
                                              <p:attrName>style.visibility</p:attrName>
                                            </p:attrNameLst>
                                          </p:cBhvr>
                                          <p:to>
                                            <p:strVal val="visible"/>
                                          </p:to>
                                        </p:set>
                                        <p:anim calcmode="lin" valueType="num">
                                          <p:cBhvr>
                                            <p:cTn id="125" dur="500" fill="hold"/>
                                            <p:tgtEl>
                                              <p:spTgt spid="71"/>
                                            </p:tgtEl>
                                            <p:attrNameLst>
                                              <p:attrName>ppt_w</p:attrName>
                                            </p:attrNameLst>
                                          </p:cBhvr>
                                          <p:tavLst>
                                            <p:tav tm="0">
                                              <p:val>
                                                <p:fltVal val="0"/>
                                              </p:val>
                                            </p:tav>
                                            <p:tav tm="100000">
                                              <p:val>
                                                <p:strVal val="#ppt_w"/>
                                              </p:val>
                                            </p:tav>
                                          </p:tavLst>
                                        </p:anim>
                                        <p:anim calcmode="lin" valueType="num">
                                          <p:cBhvr>
                                            <p:cTn id="126" dur="500" fill="hold"/>
                                            <p:tgtEl>
                                              <p:spTgt spid="71"/>
                                            </p:tgtEl>
                                            <p:attrNameLst>
                                              <p:attrName>ppt_h</p:attrName>
                                            </p:attrNameLst>
                                          </p:cBhvr>
                                          <p:tavLst>
                                            <p:tav tm="0">
                                              <p:val>
                                                <p:fltVal val="0"/>
                                              </p:val>
                                            </p:tav>
                                            <p:tav tm="100000">
                                              <p:val>
                                                <p:strVal val="#ppt_h"/>
                                              </p:val>
                                            </p:tav>
                                          </p:tavLst>
                                        </p:anim>
                                        <p:anim calcmode="lin" valueType="num">
                                          <p:cBhvr>
                                            <p:cTn id="127" dur="500" fill="hold"/>
                                            <p:tgtEl>
                                              <p:spTgt spid="71"/>
                                            </p:tgtEl>
                                            <p:attrNameLst>
                                              <p:attrName>ppt_x</p:attrName>
                                            </p:attrNameLst>
                                          </p:cBhvr>
                                          <p:tavLst>
                                            <p:tav tm="0">
                                              <p:val>
                                                <p:fltVal val="0.5"/>
                                              </p:val>
                                            </p:tav>
                                            <p:tav tm="100000">
                                              <p:val>
                                                <p:strVal val="#ppt_x"/>
                                              </p:val>
                                            </p:tav>
                                          </p:tavLst>
                                        </p:anim>
                                        <p:anim calcmode="lin" valueType="num">
                                          <p:cBhvr>
                                            <p:cTn id="128" dur="500" fill="hold"/>
                                            <p:tgtEl>
                                              <p:spTgt spid="7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 calcmode="lin" valueType="num">
                                          <p:cBhvr>
                                            <p:cTn id="133" dur="500" fill="hold"/>
                                            <p:tgtEl>
                                              <p:spTgt spid="74"/>
                                            </p:tgtEl>
                                            <p:attrNameLst>
                                              <p:attrName>ppt_x</p:attrName>
                                            </p:attrNameLst>
                                          </p:cBhvr>
                                          <p:tavLst>
                                            <p:tav tm="0">
                                              <p:val>
                                                <p:fltVal val="0.5"/>
                                              </p:val>
                                            </p:tav>
                                            <p:tav tm="100000">
                                              <p:val>
                                                <p:strVal val="#ppt_x"/>
                                              </p:val>
                                            </p:tav>
                                          </p:tavLst>
                                        </p:anim>
                                        <p:anim calcmode="lin" valueType="num">
                                          <p:cBhvr>
                                            <p:cTn id="134" dur="500" fill="hold"/>
                                            <p:tgtEl>
                                              <p:spTgt spid="74"/>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38"/>
                                            </p:tgtEl>
                                          </p:cBhvr>
                                        </p:animEffect>
                                        <p:animScale>
                                          <p:cBhvr>
                                            <p:cTn id="137" dur="250" autoRev="1" fill="hold"/>
                                            <p:tgtEl>
                                              <p:spTgt spid="38"/>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59"/>
                                            </p:tgtEl>
                                          </p:cBhvr>
                                        </p:animEffect>
                                        <p:animScale>
                                          <p:cBhvr>
                                            <p:cTn id="140" dur="250" autoRev="1" fill="hold"/>
                                            <p:tgtEl>
                                              <p:spTgt spid="59"/>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65"/>
                                            </p:tgtEl>
                                          </p:cBhvr>
                                        </p:animEffect>
                                        <p:animScale>
                                          <p:cBhvr>
                                            <p:cTn id="143" dur="250" autoRev="1" fill="hold"/>
                                            <p:tgtEl>
                                              <p:spTgt spid="65"/>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68"/>
                                            </p:tgtEl>
                                          </p:cBhvr>
                                        </p:animEffect>
                                        <p:animScale>
                                          <p:cBhvr>
                                            <p:cTn id="146" dur="250" autoRev="1" fill="hold"/>
                                            <p:tgtEl>
                                              <p:spTgt spid="68"/>
                                            </p:tgtEl>
                                          </p:cBhvr>
                                          <p:by x="105000" y="105000"/>
                                        </p:animScale>
                                      </p:childTnLst>
                                    </p:cTn>
                                  </p:par>
                                </p:childTnLst>
                              </p:cTn>
                            </p:par>
                            <p:par>
                              <p:cTn id="147" fill="hold">
                                <p:stCondLst>
                                  <p:cond delay="7310"/>
                                </p:stCondLst>
                                <p:childTnLst>
                                  <p:par>
                                    <p:cTn id="148" presetID="10" presetClass="entr" presetSubtype="0" fill="hold" grpId="0" nodeType="afterEffect">
                                      <p:stCondLst>
                                        <p:cond delay="0"/>
                                      </p:stCondLst>
                                      <p:childTnLst>
                                        <p:set>
                                          <p:cBhvr>
                                            <p:cTn id="149" dur="1" fill="hold">
                                              <p:stCondLst>
                                                <p:cond delay="0"/>
                                              </p:stCondLst>
                                            </p:cTn>
                                            <p:tgtEl>
                                              <p:spTgt spid="77"/>
                                            </p:tgtEl>
                                            <p:attrNameLst>
                                              <p:attrName>style.visibility</p:attrName>
                                            </p:attrNameLst>
                                          </p:cBhvr>
                                          <p:to>
                                            <p:strVal val="visible"/>
                                          </p:to>
                                        </p:set>
                                        <p:animEffect transition="in" filter="fade">
                                          <p:cBhvr>
                                            <p:cTn id="1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24" grpId="0" animBg="1"/>
          <p:bldP spid="12" grpId="0"/>
          <p:bldP spid="14" grpId="0"/>
          <p:bldP spid="32" grpId="0"/>
          <p:bldP spid="33" grpId="0"/>
          <p:bldP spid="34" grpId="0"/>
          <p:bldP spid="35" grpId="0"/>
          <p:bldP spid="36" grpId="0"/>
          <p:bldP spid="37" grpId="0"/>
          <p:bldP spid="7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4311" y="274887"/>
            <a:ext cx="2302557" cy="458719"/>
          </a:xfrm>
          <a:prstGeom prst="rect">
            <a:avLst/>
          </a:prstGeom>
        </p:spPr>
        <p:txBody>
          <a:bodyPr/>
          <a:lstStyle/>
          <a:p>
            <a:pPr algn="l"/>
            <a:r>
              <a:rPr lang="zh-CN" altLang="en-US" dirty="0">
                <a:solidFill>
                  <a:schemeClr val="tx1"/>
                </a:solidFill>
              </a:rPr>
              <a:t>工作完成概述</a:t>
            </a:r>
          </a:p>
        </p:txBody>
      </p:sp>
      <p:sp>
        <p:nvSpPr>
          <p:cNvPr id="3" name="Freeform 7"/>
          <p:cNvSpPr/>
          <p:nvPr/>
        </p:nvSpPr>
        <p:spPr>
          <a:xfrm>
            <a:off x="353" y="2959056"/>
            <a:ext cx="8491667" cy="1723256"/>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 name="组合 3"/>
          <p:cNvGrpSpPr/>
          <p:nvPr/>
        </p:nvGrpSpPr>
        <p:grpSpPr>
          <a:xfrm>
            <a:off x="8513937" y="3548786"/>
            <a:ext cx="1194995" cy="893596"/>
            <a:chOff x="6054436" y="2405136"/>
            <a:chExt cx="849821" cy="635481"/>
          </a:xfrm>
          <a:effectLst>
            <a:outerShdw blurRad="50800" dist="38100" dir="5400000" algn="t" rotWithShape="0">
              <a:prstClr val="black">
                <a:alpha val="40000"/>
              </a:prstClr>
            </a:outerShdw>
          </a:effectLst>
        </p:grpSpPr>
        <p:sp>
          <p:nvSpPr>
            <p:cNvPr id="5"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6"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8"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p>
          </p:txBody>
        </p:sp>
        <p:sp>
          <p:nvSpPr>
            <p:cNvPr id="9"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p>
          </p:txBody>
        </p:sp>
        <p:sp>
          <p:nvSpPr>
            <p:cNvPr id="10"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endParaRPr lang="en-US" dirty="0"/>
            </a:p>
          </p:txBody>
        </p:sp>
        <p:sp>
          <p:nvSpPr>
            <p:cNvPr id="11"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p>
          </p:txBody>
        </p:sp>
        <p:sp>
          <p:nvSpPr>
            <p:cNvPr id="12"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p>
          </p:txBody>
        </p:sp>
        <p:sp>
          <p:nvSpPr>
            <p:cNvPr id="13"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p>
          </p:txBody>
        </p:sp>
        <p:sp>
          <p:nvSpPr>
            <p:cNvPr id="14"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solidFill>
              </a:endParaRPr>
            </a:p>
          </p:txBody>
        </p:sp>
      </p:grpSp>
      <p:grpSp>
        <p:nvGrpSpPr>
          <p:cNvPr id="15" name="组合 14"/>
          <p:cNvGrpSpPr/>
          <p:nvPr/>
        </p:nvGrpSpPr>
        <p:grpSpPr>
          <a:xfrm>
            <a:off x="3904533" y="2436890"/>
            <a:ext cx="1347305" cy="1347301"/>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latin typeface="Calibri"/>
                <a:ea typeface="宋体"/>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latin typeface="Calibri"/>
                <a:ea typeface="宋体"/>
              </a:endParaRPr>
            </a:p>
          </p:txBody>
        </p:sp>
      </p:grpSp>
      <p:grpSp>
        <p:nvGrpSpPr>
          <p:cNvPr id="18" name="Group 30"/>
          <p:cNvGrpSpPr/>
          <p:nvPr/>
        </p:nvGrpSpPr>
        <p:grpSpPr>
          <a:xfrm>
            <a:off x="6751943" y="5391446"/>
            <a:ext cx="446259" cy="391379"/>
            <a:chOff x="3175" y="-1587"/>
            <a:chExt cx="490538" cy="430212"/>
          </a:xfrm>
          <a:solidFill>
            <a:schemeClr val="accent1"/>
          </a:solidFill>
        </p:grpSpPr>
        <p:sp>
          <p:nvSpPr>
            <p:cNvPr id="19"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mn-lt"/>
                <a:ea typeface="+mn-ea"/>
              </a:endParaRPr>
            </a:p>
          </p:txBody>
        </p:sp>
        <p:sp>
          <p:nvSpPr>
            <p:cNvPr id="20"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mn-lt"/>
                <a:ea typeface="+mn-ea"/>
              </a:endParaRPr>
            </a:p>
          </p:txBody>
        </p:sp>
      </p:grpSp>
      <p:sp>
        <p:nvSpPr>
          <p:cNvPr id="21" name="Freeform 50"/>
          <p:cNvSpPr>
            <a:spLocks noEditPoints="1"/>
          </p:cNvSpPr>
          <p:nvPr/>
        </p:nvSpPr>
        <p:spPr bwMode="auto">
          <a:xfrm>
            <a:off x="1484655" y="4070522"/>
            <a:ext cx="368168" cy="463721"/>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ko-KR" altLang="en-US"/>
          </a:p>
        </p:txBody>
      </p:sp>
      <p:sp>
        <p:nvSpPr>
          <p:cNvPr id="22" name="Freeform 48"/>
          <p:cNvSpPr>
            <a:spLocks noEditPoints="1"/>
          </p:cNvSpPr>
          <p:nvPr/>
        </p:nvSpPr>
        <p:spPr bwMode="auto">
          <a:xfrm>
            <a:off x="4195839" y="4534242"/>
            <a:ext cx="340470" cy="498179"/>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ko-KR" altLang="en-US"/>
          </a:p>
        </p:txBody>
      </p:sp>
      <p:grpSp>
        <p:nvGrpSpPr>
          <p:cNvPr id="23" name="Group 18"/>
          <p:cNvGrpSpPr/>
          <p:nvPr/>
        </p:nvGrpSpPr>
        <p:grpSpPr>
          <a:xfrm>
            <a:off x="10446860" y="4474644"/>
            <a:ext cx="439103" cy="439103"/>
            <a:chOff x="6350" y="4763"/>
            <a:chExt cx="492125" cy="492125"/>
          </a:xfrm>
          <a:solidFill>
            <a:schemeClr val="accent1"/>
          </a:solidFill>
        </p:grpSpPr>
        <p:sp>
          <p:nvSpPr>
            <p:cNvPr id="24"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sp>
          <p:nvSpPr>
            <p:cNvPr id="25"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sp>
          <p:nvSpPr>
            <p:cNvPr id="26"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grpSp>
      <p:sp>
        <p:nvSpPr>
          <p:cNvPr id="27" name="TextBox 26"/>
          <p:cNvSpPr txBox="1"/>
          <p:nvPr/>
        </p:nvSpPr>
        <p:spPr>
          <a:xfrm>
            <a:off x="322920" y="4645445"/>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28" name="TextBox 27"/>
          <p:cNvSpPr txBox="1"/>
          <p:nvPr/>
        </p:nvSpPr>
        <p:spPr>
          <a:xfrm>
            <a:off x="2982370" y="5144171"/>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29" name="TextBox 28"/>
          <p:cNvSpPr txBox="1"/>
          <p:nvPr/>
        </p:nvSpPr>
        <p:spPr>
          <a:xfrm>
            <a:off x="5659183" y="5927197"/>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sp>
        <p:nvSpPr>
          <p:cNvPr id="30" name="TextBox 29"/>
          <p:cNvSpPr txBox="1"/>
          <p:nvPr/>
        </p:nvSpPr>
        <p:spPr>
          <a:xfrm>
            <a:off x="9405644" y="5117805"/>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latin typeface="微软雅黑" pitchFamily="34" charset="-122"/>
                <a:ea typeface="微软雅黑" pitchFamily="34" charset="-122"/>
              </a:rPr>
              <a:t>您的内容打在这里，或者通过复制您的文本后，在此框中选择粘贴</a:t>
            </a:r>
          </a:p>
        </p:txBody>
      </p:sp>
      <p:grpSp>
        <p:nvGrpSpPr>
          <p:cNvPr id="31" name="组合 30"/>
          <p:cNvGrpSpPr/>
          <p:nvPr/>
        </p:nvGrpSpPr>
        <p:grpSpPr>
          <a:xfrm>
            <a:off x="6578230" y="3725897"/>
            <a:ext cx="1138066" cy="1138066"/>
            <a:chOff x="4677858" y="2649672"/>
            <a:chExt cx="809336" cy="809336"/>
          </a:xfrm>
          <a:solidFill>
            <a:schemeClr val="accent1"/>
          </a:solidFill>
        </p:grpSpPr>
        <p:sp>
          <p:nvSpPr>
            <p:cNvPr id="32" name="椭圆 31"/>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latin typeface="Calibri"/>
                <a:ea typeface="宋体"/>
              </a:endParaRPr>
            </a:p>
          </p:txBody>
        </p:sp>
        <p:sp>
          <p:nvSpPr>
            <p:cNvPr id="33" name="椭圆 32"/>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4" name="组合 33"/>
          <p:cNvGrpSpPr/>
          <p:nvPr/>
        </p:nvGrpSpPr>
        <p:grpSpPr>
          <a:xfrm>
            <a:off x="899260" y="2479375"/>
            <a:ext cx="1138066" cy="1138066"/>
            <a:chOff x="4677858" y="2649672"/>
            <a:chExt cx="809336" cy="809336"/>
          </a:xfrm>
          <a:solidFill>
            <a:schemeClr val="accent1"/>
          </a:solidFill>
        </p:grpSpPr>
        <p:sp>
          <p:nvSpPr>
            <p:cNvPr id="35" name="椭圆 34"/>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latin typeface="Calibri"/>
                <a:ea typeface="宋体"/>
              </a:endParaRPr>
            </a:p>
          </p:txBody>
        </p:sp>
        <p:sp>
          <p:nvSpPr>
            <p:cNvPr id="36" name="椭圆 35"/>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37" name="Picture 2" descr="C:\Users\Administrator\Desktop\微立体创业计划\001.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9323551" y="1688736"/>
            <a:ext cx="2516324" cy="251632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494932" y="1347165"/>
            <a:ext cx="2853101" cy="285310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9" name="矩形 38"/>
          <p:cNvSpPr/>
          <p:nvPr/>
        </p:nvSpPr>
        <p:spPr>
          <a:xfrm>
            <a:off x="10175836" y="2443989"/>
            <a:ext cx="1531993" cy="429791"/>
          </a:xfrm>
          <a:prstGeom prst="rect">
            <a:avLst/>
          </a:prstGeom>
        </p:spPr>
        <p:txBody>
          <a:bodyPr wrap="square" lIns="96448" tIns="48225" rIns="96448" bIns="48225">
            <a:spAutoFit/>
          </a:bodyPr>
          <a:lstStyle/>
          <a:p>
            <a:pPr>
              <a:lnSpc>
                <a:spcPct val="120000"/>
              </a:lnSpc>
            </a:pPr>
            <a:r>
              <a:rPr lang="zh-CN" altLang="en-US" b="0" dirty="0">
                <a:latin typeface="微软雅黑" pitchFamily="34" charset="-122"/>
                <a:ea typeface="微软雅黑" pitchFamily="34" charset="-122"/>
              </a:rPr>
              <a:t>完成概述</a:t>
            </a:r>
          </a:p>
        </p:txBody>
      </p:sp>
      <p:sp>
        <p:nvSpPr>
          <p:cNvPr id="40" name="TextBox 39"/>
          <p:cNvSpPr txBox="1"/>
          <p:nvPr/>
        </p:nvSpPr>
        <p:spPr>
          <a:xfrm>
            <a:off x="2326415" y="8321620"/>
            <a:ext cx="866036" cy="363770"/>
          </a:xfrm>
          <a:prstGeom prst="rect">
            <a:avLst/>
          </a:prstGeom>
          <a:noFill/>
        </p:spPr>
        <p:txBody>
          <a:bodyPr wrap="none" lIns="85930" tIns="42966" rIns="85930" bIns="42966" rtlCol="0">
            <a:spAutoFit/>
          </a:bodyPr>
          <a:lstStyle/>
          <a:p>
            <a:r>
              <a:rPr lang="zh-CN" altLang="en-US" dirty="0"/>
              <a:t>延迟符</a:t>
            </a:r>
          </a:p>
        </p:txBody>
      </p:sp>
    </p:spTree>
    <p:extLst>
      <p:ext uri="{BB962C8B-B14F-4D97-AF65-F5344CB8AC3E}">
        <p14:creationId xmlns:p14="http://schemas.microsoft.com/office/powerpoint/2010/main" val="30862094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14:bounceEnd="54000">
                                          <p:cBhvr additive="base">
                                            <p:cTn id="30" dur="1200" fill="hold"/>
                                            <p:tgtEl>
                                              <p:spTgt spid="34"/>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4"/>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14:bounceEnd="54000">
                                          <p:cBhvr additive="base">
                                            <p:cTn id="34" dur="1200" fill="hold"/>
                                            <p:tgtEl>
                                              <p:spTgt spid="15"/>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1"/>
                                            </p:tgtEl>
                                            <p:attrNameLst>
                                              <p:attrName>style.visibility</p:attrName>
                                            </p:attrNameLst>
                                          </p:cBhvr>
                                          <p:to>
                                            <p:strVal val="visible"/>
                                          </p:to>
                                        </p:set>
                                        <p:anim calcmode="lin" valueType="num" p14:bounceEnd="54000">
                                          <p:cBhvr additive="base">
                                            <p:cTn id="38" dur="1200" fill="hold"/>
                                            <p:tgtEl>
                                              <p:spTgt spid="31"/>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1200" fill="hold"/>
                                            <p:tgtEl>
                                              <p:spTgt spid="34"/>
                                            </p:tgtEl>
                                            <p:attrNameLst>
                                              <p:attrName>ppt_x</p:attrName>
                                            </p:attrNameLst>
                                          </p:cBhvr>
                                          <p:tavLst>
                                            <p:tav tm="0">
                                              <p:val>
                                                <p:strVal val="0-#ppt_w/2"/>
                                              </p:val>
                                            </p:tav>
                                            <p:tav tm="100000">
                                              <p:val>
                                                <p:strVal val="#ppt_x"/>
                                              </p:val>
                                            </p:tav>
                                          </p:tavLst>
                                        </p:anim>
                                        <p:anim calcmode="lin" valueType="num">
                                          <p:cBhvr additive="base">
                                            <p:cTn id="31" dur="1200" fill="hold"/>
                                            <p:tgtEl>
                                              <p:spTgt spid="34"/>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200" fill="hold"/>
                                            <p:tgtEl>
                                              <p:spTgt spid="15"/>
                                            </p:tgtEl>
                                            <p:attrNameLst>
                                              <p:attrName>ppt_x</p:attrName>
                                            </p:attrNameLst>
                                          </p:cBhvr>
                                          <p:tavLst>
                                            <p:tav tm="0">
                                              <p:val>
                                                <p:strVal val="1+#ppt_w/2"/>
                                              </p:val>
                                            </p:tav>
                                            <p:tav tm="100000">
                                              <p:val>
                                                <p:strVal val="#ppt_x"/>
                                              </p:val>
                                            </p:tav>
                                          </p:tavLst>
                                        </p:anim>
                                        <p:anim calcmode="lin" valueType="num">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200" fill="hold"/>
                                            <p:tgtEl>
                                              <p:spTgt spid="31"/>
                                            </p:tgtEl>
                                            <p:attrNameLst>
                                              <p:attrName>ppt_x</p:attrName>
                                            </p:attrNameLst>
                                          </p:cBhvr>
                                          <p:tavLst>
                                            <p:tav tm="0">
                                              <p:val>
                                                <p:strVal val="1+#ppt_w/2"/>
                                              </p:val>
                                            </p:tav>
                                            <p:tav tm="100000">
                                              <p:val>
                                                <p:strVal val="#ppt_x"/>
                                              </p:val>
                                            </p:tav>
                                          </p:tavLst>
                                        </p:anim>
                                        <p:anim calcmode="lin" valueType="num">
                                          <p:cBhvr additive="base">
                                            <p:cTn id="39" dur="12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EB6F687-A94D-4476-B6B4-3289CAEB785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53"/>
</p:tagLst>
</file>

<file path=ppt/theme/theme1.xml><?xml version="1.0" encoding="utf-8"?>
<a:theme xmlns:a="http://schemas.openxmlformats.org/drawingml/2006/main" name="第一PPT，www.1ppt.com">
  <a:themeElements>
    <a:clrScheme name="自定义 209">
      <a:dk1>
        <a:sysClr val="windowText" lastClr="000000"/>
      </a:dk1>
      <a:lt1>
        <a:sysClr val="window" lastClr="FFFFFF"/>
      </a:lt1>
      <a:dk2>
        <a:srgbClr val="44546A"/>
      </a:dk2>
      <a:lt2>
        <a:srgbClr val="E7E6E6"/>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C00000"/>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3611</Words>
  <Application>Microsoft Office PowerPoint</Application>
  <PresentationFormat>自定义</PresentationFormat>
  <Paragraphs>364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20XX工作概述</vt:lpstr>
      <vt:lpstr>我们的工作团队</vt:lpstr>
      <vt:lpstr>我们的工作团队</vt:lpstr>
      <vt:lpstr>PowerPoint 演示文稿</vt:lpstr>
      <vt:lpstr>工作完成概述</vt:lpstr>
      <vt:lpstr>重点任务完成</vt:lpstr>
      <vt:lpstr>工作完成阶段</vt:lpstr>
      <vt:lpstr>工作完成比例</vt:lpstr>
      <vt:lpstr>PowerPoint 演示文稿</vt:lpstr>
      <vt:lpstr>工作存在问题</vt:lpstr>
      <vt:lpstr>工作解决方法</vt:lpstr>
      <vt:lpstr>项目成果展示二</vt:lpstr>
      <vt:lpstr>项目成果展示</vt:lpstr>
      <vt:lpstr>PowerPoint 演示文稿</vt:lpstr>
      <vt:lpstr>工作效率提高</vt:lpstr>
      <vt:lpstr>工作效率提高</vt:lpstr>
      <vt:lpstr>团队努力方向</vt:lpstr>
      <vt:lpstr>PowerPoint 演示文稿</vt:lpstr>
      <vt:lpstr>营业额提升路径</vt:lpstr>
      <vt:lpstr>团队扩大计划</vt:lpstr>
      <vt:lpstr>团队扩大计划</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红色微立体</dc:title>
  <dc:creator/>
  <cp:keywords>www.1ppt.com</cp:keywords>
  <cp:lastModifiedBy/>
  <cp:revision>1</cp:revision>
  <dcterms:created xsi:type="dcterms:W3CDTF">2016-10-17T14:00:15Z</dcterms:created>
  <dcterms:modified xsi:type="dcterms:W3CDTF">2019-03-11T14:22:36Z</dcterms:modified>
</cp:coreProperties>
</file>