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6" r:id="rId2"/>
  </p:sldMasterIdLst>
  <p:notesMasterIdLst>
    <p:notesMasterId r:id="rId30"/>
  </p:notesMasterIdLst>
  <p:handoutMasterIdLst>
    <p:handoutMasterId r:id="rId31"/>
  </p:handoutMasterIdLst>
  <p:sldIdLst>
    <p:sldId id="3284" r:id="rId3"/>
    <p:sldId id="3285" r:id="rId4"/>
    <p:sldId id="3286" r:id="rId5"/>
    <p:sldId id="3239" r:id="rId6"/>
    <p:sldId id="3272" r:id="rId7"/>
    <p:sldId id="3240" r:id="rId8"/>
    <p:sldId id="3262" r:id="rId9"/>
    <p:sldId id="3244" r:id="rId10"/>
    <p:sldId id="3287" r:id="rId11"/>
    <p:sldId id="3271" r:id="rId12"/>
    <p:sldId id="3245" r:id="rId13"/>
    <p:sldId id="3246" r:id="rId14"/>
    <p:sldId id="3260" r:id="rId15"/>
    <p:sldId id="3273" r:id="rId16"/>
    <p:sldId id="3288" r:id="rId17"/>
    <p:sldId id="3261" r:id="rId18"/>
    <p:sldId id="3241" r:id="rId19"/>
    <p:sldId id="3242" r:id="rId20"/>
    <p:sldId id="3243" r:id="rId21"/>
    <p:sldId id="3289" r:id="rId22"/>
    <p:sldId id="3263" r:id="rId23"/>
    <p:sldId id="3264" r:id="rId24"/>
    <p:sldId id="3247" r:id="rId25"/>
    <p:sldId id="3248" r:id="rId26"/>
    <p:sldId id="3270" r:id="rId27"/>
    <p:sldId id="3290" r:id="rId28"/>
    <p:sldId id="3291"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0FC7D3"/>
    <a:srgbClr val="EC206C"/>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635" autoAdjust="0"/>
    <p:restoredTop sz="92986" autoAdjust="0"/>
  </p:normalViewPr>
  <p:slideViewPr>
    <p:cSldViewPr>
      <p:cViewPr varScale="1">
        <p:scale>
          <a:sx n="48" d="100"/>
          <a:sy n="48" d="100"/>
        </p:scale>
        <p:origin x="-10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353610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598077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882904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848917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550280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935025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202280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104403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55017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7689498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2681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42400240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635557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42091106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42944991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25</a:t>
            </a:fld>
            <a:endParaRPr lang="en-GB"/>
          </a:p>
        </p:txBody>
      </p:sp>
    </p:spTree>
    <p:extLst>
      <p:ext uri="{BB962C8B-B14F-4D97-AF65-F5344CB8AC3E}">
        <p14:creationId xmlns:p14="http://schemas.microsoft.com/office/powerpoint/2010/main" val="2785755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1452161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284860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150644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034677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801929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851921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250031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32666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05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5484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6679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972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880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圆角矩形 5"/>
          <p:cNvSpPr/>
          <p:nvPr userDrawn="1"/>
        </p:nvSpPr>
        <p:spPr>
          <a:xfrm rot="18892707">
            <a:off x="484913" y="-37618"/>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userDrawn="1"/>
        </p:nvSpPr>
        <p:spPr>
          <a:xfrm rot="18892707">
            <a:off x="102146" y="473594"/>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userDrawn="1"/>
        </p:nvSpPr>
        <p:spPr>
          <a:xfrm rot="18892707">
            <a:off x="159229" y="295218"/>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userDrawn="1"/>
        </p:nvSpPr>
        <p:spPr>
          <a:xfrm rot="18892707">
            <a:off x="11354657" y="5068828"/>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userDrawn="1"/>
        </p:nvSpPr>
        <p:spPr>
          <a:xfrm rot="18892707">
            <a:off x="12070231" y="7191720"/>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userDrawn="1"/>
        </p:nvSpPr>
        <p:spPr>
          <a:xfrm rot="18892707">
            <a:off x="12152322" y="6783414"/>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userDrawn="1"/>
        </p:nvSpPr>
        <p:spPr>
          <a:xfrm rot="18892707">
            <a:off x="12480640" y="5409672"/>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259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64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1" nodeType="withEffect">
                                  <p:stCondLst>
                                    <p:cond delay="100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1" nodeType="withEffect">
                                  <p:stCondLst>
                                    <p:cond delay="350"/>
                                  </p:stCondLst>
                                  <p:childTnLst>
                                    <p:set>
                                      <p:cBhvr>
                                        <p:cTn id="10" dur="1" fill="hold">
                                          <p:stCondLst>
                                            <p:cond delay="0"/>
                                          </p:stCondLst>
                                        </p:cTn>
                                        <p:tgtEl>
                                          <p:spTgt spid="6"/>
                                        </p:tgtEl>
                                        <p:attrNameLst>
                                          <p:attrName>style.visibility</p:attrName>
                                        </p:attrNameLst>
                                      </p:cBhvr>
                                      <p:to>
                                        <p:strVal val="visible"/>
                                      </p:to>
                                    </p:set>
                                  </p:childTnLst>
                                </p:cTn>
                              </p:par>
                              <p:par>
                                <p:cTn id="11" presetID="42" presetClass="path" presetSubtype="0" fill="hold" grpId="0" nodeType="withEffect">
                                  <p:stCondLst>
                                    <p:cond delay="640"/>
                                  </p:stCondLst>
                                  <p:childTnLst>
                                    <p:animMotion origin="layout" path="M -0.23008 0.4 L -2.29167E-6 7.40741E-7 " pathEditMode="relative" rAng="0" ptsTypes="AA">
                                      <p:cBhvr>
                                        <p:cTn id="12" dur="500" fill="hold"/>
                                        <p:tgtEl>
                                          <p:spTgt spid="8"/>
                                        </p:tgtEl>
                                        <p:attrNameLst>
                                          <p:attrName>ppt_x</p:attrName>
                                          <p:attrName>ppt_y</p:attrName>
                                        </p:attrNameLst>
                                      </p:cBhvr>
                                      <p:rCtr x="11497" y="-20000"/>
                                    </p:animMotion>
                                  </p:childTnLst>
                                </p:cTn>
                              </p:par>
                              <p:par>
                                <p:cTn id="13" presetID="42" presetClass="path" presetSubtype="0" fill="hold" grpId="0" nodeType="withEffect">
                                  <p:stCondLst>
                                    <p:cond delay="1000"/>
                                  </p:stCondLst>
                                  <p:childTnLst>
                                    <p:animMotion origin="layout" path="M -0.23073 0.40139 L 2.77556E-17 -1.11111E-6 " pathEditMode="relative" rAng="0" ptsTypes="AA">
                                      <p:cBhvr>
                                        <p:cTn id="14" dur="500" fill="hold"/>
                                        <p:tgtEl>
                                          <p:spTgt spid="7"/>
                                        </p:tgtEl>
                                        <p:attrNameLst>
                                          <p:attrName>ppt_x</p:attrName>
                                          <p:attrName>ppt_y</p:attrName>
                                        </p:attrNameLst>
                                      </p:cBhvr>
                                      <p:rCtr x="11536" y="-20069"/>
                                    </p:animMotion>
                                  </p:childTnLst>
                                </p:cTn>
                              </p:par>
                              <p:par>
                                <p:cTn id="15" presetID="42" presetClass="path" presetSubtype="0" fill="hold" grpId="0" nodeType="withEffect">
                                  <p:stCondLst>
                                    <p:cond delay="350"/>
                                  </p:stCondLst>
                                  <p:childTnLst>
                                    <p:animMotion origin="layout" path="M -0.34948 0.60787 L 8.33333E-7 -2.59259E-6 " pathEditMode="relative" rAng="0" ptsTypes="AA">
                                      <p:cBhvr>
                                        <p:cTn id="16" dur="500" fill="hold"/>
                                        <p:tgtEl>
                                          <p:spTgt spid="6"/>
                                        </p:tgtEl>
                                        <p:attrNameLst>
                                          <p:attrName>ppt_x</p:attrName>
                                          <p:attrName>ppt_y</p:attrName>
                                        </p:attrNameLst>
                                      </p:cBhvr>
                                      <p:rCtr x="17474" y="-30394"/>
                                    </p:animMotion>
                                  </p:childTnLst>
                                </p:cTn>
                              </p:par>
                              <p:par>
                                <p:cTn id="17" presetID="1" presetClass="entr" presetSubtype="0" fill="hold" grpId="1" nodeType="withEffect">
                                  <p:stCondLst>
                                    <p:cond delay="70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1" nodeType="withEffect">
                                  <p:stCondLst>
                                    <p:cond delay="80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100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1" nodeType="withEffect">
                                  <p:stCondLst>
                                    <p:cond delay="800"/>
                                  </p:stCondLst>
                                  <p:childTnLst>
                                    <p:set>
                                      <p:cBhvr>
                                        <p:cTn id="24" dur="1" fill="hold">
                                          <p:stCondLst>
                                            <p:cond delay="0"/>
                                          </p:stCondLst>
                                        </p:cTn>
                                        <p:tgtEl>
                                          <p:spTgt spid="13"/>
                                        </p:tgtEl>
                                        <p:attrNameLst>
                                          <p:attrName>style.visibility</p:attrName>
                                        </p:attrNameLst>
                                      </p:cBhvr>
                                      <p:to>
                                        <p:strVal val="visible"/>
                                      </p:to>
                                    </p:set>
                                  </p:childTnLst>
                                </p:cTn>
                              </p:par>
                              <p:par>
                                <p:cTn id="25" presetID="42" presetClass="path" presetSubtype="0" fill="hold" grpId="0" nodeType="withEffect">
                                  <p:stCondLst>
                                    <p:cond delay="700"/>
                                  </p:stCondLst>
                                  <p:childTnLst>
                                    <p:animMotion origin="layout" path="M -0.58477 1.01713 L 2.08333E-7 -1.85185E-6 " pathEditMode="relative" rAng="0" ptsTypes="AA">
                                      <p:cBhvr>
                                        <p:cTn id="26" dur="500" fill="hold"/>
                                        <p:tgtEl>
                                          <p:spTgt spid="12"/>
                                        </p:tgtEl>
                                        <p:attrNameLst>
                                          <p:attrName>ppt_x</p:attrName>
                                          <p:attrName>ppt_y</p:attrName>
                                        </p:attrNameLst>
                                      </p:cBhvr>
                                      <p:rCtr x="29232" y="-50856"/>
                                    </p:animMotion>
                                  </p:childTnLst>
                                </p:cTn>
                              </p:par>
                              <p:par>
                                <p:cTn id="27" presetID="42" presetClass="path" presetSubtype="0" fill="hold" grpId="0" nodeType="withEffect">
                                  <p:stCondLst>
                                    <p:cond delay="800"/>
                                  </p:stCondLst>
                                  <p:childTnLst>
                                    <p:animMotion origin="layout" path="M -0.51329 0.89283 L 4.16667E-6 -3.33333E-6 " pathEditMode="relative" rAng="0" ptsTypes="AA">
                                      <p:cBhvr>
                                        <p:cTn id="28" dur="500" fill="hold"/>
                                        <p:tgtEl>
                                          <p:spTgt spid="19"/>
                                        </p:tgtEl>
                                        <p:attrNameLst>
                                          <p:attrName>ppt_x</p:attrName>
                                          <p:attrName>ppt_y</p:attrName>
                                        </p:attrNameLst>
                                      </p:cBhvr>
                                      <p:rCtr x="25664" y="-44653"/>
                                    </p:animMotion>
                                  </p:childTnLst>
                                </p:cTn>
                              </p:par>
                              <p:par>
                                <p:cTn id="29" presetID="42" presetClass="path" presetSubtype="0" fill="hold" grpId="0" nodeType="withEffect">
                                  <p:stCondLst>
                                    <p:cond delay="1000"/>
                                  </p:stCondLst>
                                  <p:childTnLst>
                                    <p:animMotion origin="layout" path="M -0.34948 0.60787 L 8.33333E-7 -2.59259E-6 " pathEditMode="relative" rAng="0" ptsTypes="AA">
                                      <p:cBhvr>
                                        <p:cTn id="30" dur="500" fill="hold"/>
                                        <p:tgtEl>
                                          <p:spTgt spid="14"/>
                                        </p:tgtEl>
                                        <p:attrNameLst>
                                          <p:attrName>ppt_x</p:attrName>
                                          <p:attrName>ppt_y</p:attrName>
                                        </p:attrNameLst>
                                      </p:cBhvr>
                                      <p:rCtr x="17474" y="-30394"/>
                                    </p:animMotion>
                                  </p:childTnLst>
                                </p:cTn>
                              </p:par>
                              <p:par>
                                <p:cTn id="31" presetID="42" presetClass="path" presetSubtype="0" fill="hold" grpId="0" nodeType="withEffect">
                                  <p:stCondLst>
                                    <p:cond delay="800"/>
                                  </p:stCondLst>
                                  <p:childTnLst>
                                    <p:animMotion origin="layout" path="M -0.34948 0.60787 L 8.33333E-7 -2.59259E-6 " pathEditMode="relative" rAng="0" ptsTypes="AA">
                                      <p:cBhvr>
                                        <p:cTn id="32" dur="500" fill="hold"/>
                                        <p:tgtEl>
                                          <p:spTgt spid="13"/>
                                        </p:tgtEl>
                                        <p:attrNameLst>
                                          <p:attrName>ppt_x</p:attrName>
                                          <p:attrName>ppt_y</p:attrName>
                                        </p:attrNameLst>
                                      </p:cBhvr>
                                      <p:rCtr x="17474" y="-303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12" grpId="0" animBg="1"/>
      <p:bldP spid="12" grpId="1" animBg="1"/>
      <p:bldP spid="13" grpId="0" animBg="1"/>
      <p:bldP spid="13" grpId="1" animBg="1"/>
      <p:bldP spid="14" grpId="0" animBg="1"/>
      <p:bldP spid="14" grpId="1" animBg="1"/>
      <p:bldP spid="19" grpId="0" animBg="1"/>
      <p:bldP spid="19"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326647"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07868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403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3709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3415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29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071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2627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2019/3/11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2019/3/11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72242438"/>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470229" y="3262182"/>
            <a:ext cx="937620" cy="4571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6990533" y="2237732"/>
            <a:ext cx="518940" cy="45719"/>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076602" y="2136310"/>
            <a:ext cx="2708819" cy="2708819"/>
          </a:xfrm>
          <a:prstGeom prst="ellipse">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459381" y="4768453"/>
            <a:ext cx="6210354" cy="1015663"/>
          </a:xfrm>
          <a:prstGeom prst="rect">
            <a:avLst/>
          </a:prstGeom>
          <a:noFill/>
        </p:spPr>
        <p:txBody>
          <a:bodyPr wrap="none" rtlCol="0">
            <a:spAutoFit/>
          </a:bodyPr>
          <a:lstStyle/>
          <a:p>
            <a:r>
              <a:rPr lang="zh-CN" altLang="en-US" sz="6000" dirty="0" smtClean="0">
                <a:solidFill>
                  <a:schemeClr val="accent3">
                    <a:lumMod val="75000"/>
                  </a:schemeClr>
                </a:solidFill>
                <a:latin typeface="时尚中黑简体" panose="01010104010101010101" pitchFamily="2" charset="-122"/>
                <a:ea typeface="时尚中黑简体" panose="01010104010101010101" pitchFamily="2" charset="-122"/>
              </a:rPr>
              <a:t>教师说课</a:t>
            </a:r>
            <a:r>
              <a:rPr lang="en-US" altLang="zh-CN" sz="6000" dirty="0" smtClean="0">
                <a:solidFill>
                  <a:schemeClr val="accent3">
                    <a:lumMod val="75000"/>
                  </a:schemeClr>
                </a:solidFill>
                <a:latin typeface="时尚中黑简体" panose="01010104010101010101" pitchFamily="2" charset="-122"/>
                <a:ea typeface="时尚中黑简体" panose="01010104010101010101" pitchFamily="2" charset="-122"/>
              </a:rPr>
              <a:t>PPT</a:t>
            </a:r>
            <a:r>
              <a:rPr lang="zh-CN" altLang="en-US" sz="6000" dirty="0" smtClean="0">
                <a:solidFill>
                  <a:schemeClr val="accent3">
                    <a:lumMod val="75000"/>
                  </a:schemeClr>
                </a:solidFill>
                <a:latin typeface="时尚中黑简体" panose="01010104010101010101" pitchFamily="2" charset="-122"/>
                <a:ea typeface="时尚中黑简体" panose="01010104010101010101" pitchFamily="2" charset="-122"/>
              </a:rPr>
              <a:t>模板</a:t>
            </a:r>
            <a:endParaRPr lang="zh-CN" altLang="en-US" sz="6000" dirty="0">
              <a:solidFill>
                <a:schemeClr val="accent3">
                  <a:lumMod val="75000"/>
                </a:schemeClr>
              </a:solidFill>
              <a:latin typeface="时尚中黑简体" panose="01010104010101010101" pitchFamily="2" charset="-122"/>
              <a:ea typeface="时尚中黑简体" panose="01010104010101010101" pitchFamily="2" charset="-122"/>
            </a:endParaRPr>
          </a:p>
        </p:txBody>
      </p:sp>
      <p:sp>
        <p:nvSpPr>
          <p:cNvPr id="28" name="文本框 27"/>
          <p:cNvSpPr txBox="1"/>
          <p:nvPr/>
        </p:nvSpPr>
        <p:spPr>
          <a:xfrm>
            <a:off x="3517745" y="5634085"/>
            <a:ext cx="5823261" cy="923330"/>
          </a:xfrm>
          <a:prstGeom prst="rect">
            <a:avLst/>
          </a:prstGeom>
          <a:noFill/>
        </p:spPr>
        <p:txBody>
          <a:bodyPr wrap="none" rtlCol="0">
            <a:spAutoFit/>
          </a:bodyPr>
          <a:lstStyle/>
          <a:p>
            <a:pPr algn="ctr">
              <a:lnSpc>
                <a:spcPct val="150000"/>
              </a:lnSpc>
            </a:pPr>
            <a:r>
              <a:rPr lang="en-US" altLang="zh-CN" dirty="0" smtClean="0">
                <a:solidFill>
                  <a:schemeClr val="tx1">
                    <a:lumMod val="85000"/>
                    <a:lumOff val="15000"/>
                  </a:schemeClr>
                </a:solidFill>
                <a:latin typeface="Arial" panose="020B0604020202020204" pitchFamily="34" charset="0"/>
                <a:ea typeface="微软雅黑 Light" panose="020B0502040204020203" pitchFamily="34" charset="-122"/>
                <a:cs typeface="Arial" panose="020B0604020202020204" pitchFamily="34" charset="0"/>
              </a:rPr>
              <a:t>THE TEACHER SPEAKING LESSON PPT TEMPLATE</a:t>
            </a:r>
          </a:p>
          <a:p>
            <a:pPr algn="ctr">
              <a:lnSpc>
                <a:spcPct val="150000"/>
              </a:lnSpc>
            </a:pPr>
            <a:r>
              <a:rPr lang="zh-CN" altLang="en-US" dirty="0" smtClean="0">
                <a:solidFill>
                  <a:schemeClr val="tx1">
                    <a:lumMod val="85000"/>
                    <a:lumOff val="15000"/>
                  </a:schemeClr>
                </a:solidFill>
                <a:latin typeface="微软雅黑 Light" panose="020B0502040204020203" pitchFamily="34" charset="-122"/>
                <a:ea typeface="微软雅黑 Light" panose="020B0502040204020203" pitchFamily="34" charset="-122"/>
              </a:rPr>
              <a:t>汇报人</a:t>
            </a:r>
            <a:r>
              <a:rPr lang="zh-CN" altLang="en-US" dirty="0" smtClean="0">
                <a:solidFill>
                  <a:schemeClr val="tx1">
                    <a:lumMod val="85000"/>
                    <a:lumOff val="15000"/>
                  </a:schemeClr>
                </a:solidFill>
                <a:latin typeface="微软雅黑 Light" panose="020B0502040204020203" pitchFamily="34" charset="-122"/>
                <a:ea typeface="微软雅黑 Light" panose="020B0502040204020203" pitchFamily="34" charset="-122"/>
              </a:rPr>
              <a:t>：第一</a:t>
            </a:r>
            <a:r>
              <a:rPr lang="en-US" altLang="zh-CN" dirty="0" smtClean="0">
                <a:solidFill>
                  <a:schemeClr val="tx1">
                    <a:lumMod val="85000"/>
                    <a:lumOff val="15000"/>
                  </a:schemeClr>
                </a:solidFill>
                <a:latin typeface="微软雅黑 Light" panose="020B0502040204020203" pitchFamily="34" charset="-122"/>
                <a:ea typeface="微软雅黑 Light" panose="020B0502040204020203" pitchFamily="34" charset="-122"/>
              </a:rPr>
              <a:t>PPT</a:t>
            </a:r>
            <a:endParaRPr lang="en-US" altLang="zh-CN" dirty="0" smtClean="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17" name="圆角矩形 16"/>
          <p:cNvSpPr/>
          <p:nvPr/>
        </p:nvSpPr>
        <p:spPr>
          <a:xfrm rot="18892707">
            <a:off x="4783640" y="4372909"/>
            <a:ext cx="714085" cy="45719"/>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43"/>
          <p:cNvSpPr txBox="1"/>
          <p:nvPr/>
        </p:nvSpPr>
        <p:spPr>
          <a:xfrm>
            <a:off x="5277247" y="2536205"/>
            <a:ext cx="2145139" cy="1685398"/>
          </a:xfrm>
          <a:prstGeom prst="rect">
            <a:avLst/>
          </a:prstGeom>
          <a:noFill/>
        </p:spPr>
        <p:txBody>
          <a:bodyPr wrap="none" rtlCol="0">
            <a:spAutoFit/>
          </a:bodyPr>
          <a:lstStyle/>
          <a:p>
            <a:pPr algn="ctr">
              <a:lnSpc>
                <a:spcPct val="120000"/>
              </a:lnSpc>
            </a:pPr>
            <a:r>
              <a:rPr lang="en-US" altLang="zh-CN" sz="9600" dirty="0" smtClean="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rPr>
              <a:t>20XX</a:t>
            </a:r>
            <a:endParaRPr lang="en-US" altLang="zh-CN" sz="96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1822698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1" nodeType="withEffect">
                                  <p:stCondLst>
                                    <p:cond delay="60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1" nodeType="withEffect">
                                  <p:stCondLst>
                                    <p:cond delay="800"/>
                                  </p:stCondLst>
                                  <p:childTnLst>
                                    <p:set>
                                      <p:cBhvr>
                                        <p:cTn id="44" dur="1" fill="hold">
                                          <p:stCondLst>
                                            <p:cond delay="0"/>
                                          </p:stCondLst>
                                        </p:cTn>
                                        <p:tgtEl>
                                          <p:spTgt spid="13"/>
                                        </p:tgtEl>
                                        <p:attrNameLst>
                                          <p:attrName>style.visibility</p:attrName>
                                        </p:attrNameLst>
                                      </p:cBhvr>
                                      <p:to>
                                        <p:strVal val="visible"/>
                                      </p:to>
                                    </p:set>
                                  </p:childTnLst>
                                </p:cTn>
                              </p:par>
                              <p:par>
                                <p:cTn id="45" presetID="12" presetClass="entr" presetSubtype="4" fill="hold" grpId="0" nodeType="withEffect">
                                  <p:stCondLst>
                                    <p:cond delay="80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p:tgtEl>
                                          <p:spTgt spid="29"/>
                                        </p:tgtEl>
                                        <p:attrNameLst>
                                          <p:attrName>ppt_y</p:attrName>
                                        </p:attrNameLst>
                                      </p:cBhvr>
                                      <p:tavLst>
                                        <p:tav tm="0">
                                          <p:val>
                                            <p:strVal val="#ppt_y+#ppt_h*1.125000"/>
                                          </p:val>
                                        </p:tav>
                                        <p:tav tm="100000">
                                          <p:val>
                                            <p:strVal val="#ppt_y"/>
                                          </p:val>
                                        </p:tav>
                                      </p:tavLst>
                                    </p:anim>
                                    <p:animEffect transition="in" filter="wipe(up)">
                                      <p:cBhvr>
                                        <p:cTn id="48" dur="500"/>
                                        <p:tgtEl>
                                          <p:spTgt spid="29"/>
                                        </p:tgtEl>
                                      </p:cBhvr>
                                    </p:animEffect>
                                  </p:childTnLst>
                                </p:cTn>
                              </p:par>
                              <p:par>
                                <p:cTn id="49" presetID="42" presetClass="path" presetSubtype="0" fill="hold" grpId="0" nodeType="withEffect">
                                  <p:stCondLst>
                                    <p:cond delay="700"/>
                                  </p:stCondLst>
                                  <p:childTnLst>
                                    <p:animMotion origin="layout" path="M -0.06029 0.10487 L 4.16667E-6 -4.44444E-6 " pathEditMode="relative" rAng="0" ptsTypes="AA">
                                      <p:cBhvr>
                                        <p:cTn id="50" dur="500" fill="hold"/>
                                        <p:tgtEl>
                                          <p:spTgt spid="27"/>
                                        </p:tgtEl>
                                        <p:attrNameLst>
                                          <p:attrName>ppt_x</p:attrName>
                                          <p:attrName>ppt_y</p:attrName>
                                        </p:attrNameLst>
                                      </p:cBhvr>
                                      <p:rCtr x="3021" y="-5255"/>
                                    </p:animMotion>
                                  </p:childTnLst>
                                </p:cTn>
                              </p:par>
                              <p:par>
                                <p:cTn id="51" presetID="42" presetClass="path" presetSubtype="0" fill="hold" grpId="0" nodeType="withEffect">
                                  <p:stCondLst>
                                    <p:cond delay="300"/>
                                  </p:stCondLst>
                                  <p:childTnLst>
                                    <p:animMotion origin="layout" path="M -0.13099 0.22801 L -1.875E-6 3.33333E-6 " pathEditMode="relative" rAng="0" ptsTypes="AA">
                                      <p:cBhvr>
                                        <p:cTn id="52" dur="500" fill="hold"/>
                                        <p:tgtEl>
                                          <p:spTgt spid="23"/>
                                        </p:tgtEl>
                                        <p:attrNameLst>
                                          <p:attrName>ppt_x</p:attrName>
                                          <p:attrName>ppt_y</p:attrName>
                                        </p:attrNameLst>
                                      </p:cBhvr>
                                      <p:rCtr x="6549" y="-11412"/>
                                    </p:animMotion>
                                  </p:childTnLst>
                                </p:cTn>
                              </p:par>
                              <p:par>
                                <p:cTn id="53" presetID="42" presetClass="path" presetSubtype="0" fill="hold" grpId="0" nodeType="withEffect">
                                  <p:stCondLst>
                                    <p:cond delay="600"/>
                                  </p:stCondLst>
                                  <p:childTnLst>
                                    <p:animMotion origin="layout" path="M -0.06029 0.10487 L 4.16667E-6 -4.44444E-6 " pathEditMode="relative" rAng="0" ptsTypes="AA">
                                      <p:cBhvr>
                                        <p:cTn id="54" dur="500" fill="hold"/>
                                        <p:tgtEl>
                                          <p:spTgt spid="26"/>
                                        </p:tgtEl>
                                        <p:attrNameLst>
                                          <p:attrName>ppt_x</p:attrName>
                                          <p:attrName>ppt_y</p:attrName>
                                        </p:attrNameLst>
                                      </p:cBhvr>
                                      <p:rCtr x="3021" y="-5255"/>
                                    </p:animMotion>
                                  </p:childTnLst>
                                </p:cTn>
                              </p:par>
                              <p:par>
                                <p:cTn id="55" presetID="42" presetClass="path" presetSubtype="0" fill="hold" grpId="0" nodeType="withEffect">
                                  <p:stCondLst>
                                    <p:cond delay="0"/>
                                  </p:stCondLst>
                                  <p:childTnLst>
                                    <p:animMotion origin="layout" path="M -0.08671 0.1507 L -4.16667E-6 -1.48148E-6 " pathEditMode="relative" rAng="0" ptsTypes="AA">
                                      <p:cBhvr>
                                        <p:cTn id="56" dur="500" fill="hold"/>
                                        <p:tgtEl>
                                          <p:spTgt spid="22"/>
                                        </p:tgtEl>
                                        <p:attrNameLst>
                                          <p:attrName>ppt_x</p:attrName>
                                          <p:attrName>ppt_y</p:attrName>
                                        </p:attrNameLst>
                                      </p:cBhvr>
                                      <p:rCtr x="4336" y="-7546"/>
                                    </p:animMotion>
                                  </p:childTnLst>
                                </p:cTn>
                              </p:par>
                              <p:par>
                                <p:cTn id="57" presetID="42" presetClass="path" presetSubtype="0" fill="hold" grpId="0" nodeType="withEffect">
                                  <p:stCondLst>
                                    <p:cond delay="640"/>
                                  </p:stCondLst>
                                  <p:childTnLst>
                                    <p:animMotion origin="layout" path="M -0.23008 0.4 L -2.29167E-6 7.40741E-7 " pathEditMode="relative" rAng="0" ptsTypes="AA">
                                      <p:cBhvr>
                                        <p:cTn id="58" dur="500" fill="hold"/>
                                        <p:tgtEl>
                                          <p:spTgt spid="5"/>
                                        </p:tgtEl>
                                        <p:attrNameLst>
                                          <p:attrName>ppt_x</p:attrName>
                                          <p:attrName>ppt_y</p:attrName>
                                        </p:attrNameLst>
                                      </p:cBhvr>
                                      <p:rCtr x="11497" y="-20000"/>
                                    </p:animMotion>
                                  </p:childTnLst>
                                </p:cTn>
                              </p:par>
                              <p:par>
                                <p:cTn id="59" presetID="42" presetClass="path" presetSubtype="0" fill="hold" grpId="0" nodeType="withEffect">
                                  <p:stCondLst>
                                    <p:cond delay="1000"/>
                                  </p:stCondLst>
                                  <p:childTnLst>
                                    <p:animMotion origin="layout" path="M -0.23073 0.40139 L 2.77556E-17 -1.11111E-6 " pathEditMode="relative" rAng="0" ptsTypes="AA">
                                      <p:cBhvr>
                                        <p:cTn id="60" dur="500" fill="hold"/>
                                        <p:tgtEl>
                                          <p:spTgt spid="4"/>
                                        </p:tgtEl>
                                        <p:attrNameLst>
                                          <p:attrName>ppt_x</p:attrName>
                                          <p:attrName>ppt_y</p:attrName>
                                        </p:attrNameLst>
                                      </p:cBhvr>
                                      <p:rCtr x="11536" y="-20069"/>
                                    </p:animMotion>
                                  </p:childTnLst>
                                </p:cTn>
                              </p:par>
                              <p:par>
                                <p:cTn id="61" presetID="42" presetClass="path" presetSubtype="0" fill="hold" grpId="0" nodeType="withEffect">
                                  <p:stCondLst>
                                    <p:cond delay="350"/>
                                  </p:stCondLst>
                                  <p:childTnLst>
                                    <p:animMotion origin="layout" path="M -0.34948 0.60787 L 8.33333E-7 -2.59259E-6 " pathEditMode="relative" rAng="0" ptsTypes="AA">
                                      <p:cBhvr>
                                        <p:cTn id="62" dur="500" fill="hold"/>
                                        <p:tgtEl>
                                          <p:spTgt spid="3"/>
                                        </p:tgtEl>
                                        <p:attrNameLst>
                                          <p:attrName>ppt_x</p:attrName>
                                          <p:attrName>ppt_y</p:attrName>
                                        </p:attrNameLst>
                                      </p:cBhvr>
                                      <p:rCtr x="17474" y="-30394"/>
                                    </p:animMotion>
                                  </p:childTnLst>
                                </p:cTn>
                              </p:par>
                              <p:par>
                                <p:cTn id="63" presetID="42" presetClass="path" presetSubtype="0" fill="hold" grpId="0" nodeType="withEffect">
                                  <p:stCondLst>
                                    <p:cond delay="250"/>
                                  </p:stCondLst>
                                  <p:childTnLst>
                                    <p:animMotion origin="layout" path="M -0.25352 0.44097 L 3.95833E-6 4.07407E-6 " pathEditMode="relative" rAng="0" ptsTypes="AA">
                                      <p:cBhvr>
                                        <p:cTn id="64" dur="500" fill="hold"/>
                                        <p:tgtEl>
                                          <p:spTgt spid="19"/>
                                        </p:tgtEl>
                                        <p:attrNameLst>
                                          <p:attrName>ppt_x</p:attrName>
                                          <p:attrName>ppt_y</p:attrName>
                                        </p:attrNameLst>
                                      </p:cBhvr>
                                      <p:rCtr x="12669" y="-22060"/>
                                    </p:animMotion>
                                  </p:childTnLst>
                                </p:cTn>
                              </p:par>
                              <p:par>
                                <p:cTn id="65" presetID="42" presetClass="path" presetSubtype="0" fill="hold" grpId="0" nodeType="withEffect">
                                  <p:stCondLst>
                                    <p:cond delay="700"/>
                                  </p:stCondLst>
                                  <p:childTnLst>
                                    <p:animMotion origin="layout" path="M -0.13099 0.22801 L -1.875E-6 3.33333E-6 " pathEditMode="relative" rAng="0" ptsTypes="AA">
                                      <p:cBhvr>
                                        <p:cTn id="66" dur="500" fill="hold"/>
                                        <p:tgtEl>
                                          <p:spTgt spid="20"/>
                                        </p:tgtEl>
                                        <p:attrNameLst>
                                          <p:attrName>ppt_x</p:attrName>
                                          <p:attrName>ppt_y</p:attrName>
                                        </p:attrNameLst>
                                      </p:cBhvr>
                                      <p:rCtr x="6549" y="-11412"/>
                                    </p:animMotion>
                                  </p:childTnLst>
                                </p:cTn>
                              </p:par>
                              <p:par>
                                <p:cTn id="67" presetID="42" presetClass="path" presetSubtype="0" fill="hold" grpId="0" nodeType="withEffect">
                                  <p:stCondLst>
                                    <p:cond delay="100"/>
                                  </p:stCondLst>
                                  <p:childTnLst>
                                    <p:animMotion origin="layout" path="M -0.13099 0.22801 L -1.875E-6 3.33333E-6 " pathEditMode="relative" rAng="0" ptsTypes="AA">
                                      <p:cBhvr>
                                        <p:cTn id="68" dur="500" fill="hold"/>
                                        <p:tgtEl>
                                          <p:spTgt spid="21"/>
                                        </p:tgtEl>
                                        <p:attrNameLst>
                                          <p:attrName>ppt_x</p:attrName>
                                          <p:attrName>ppt_y</p:attrName>
                                        </p:attrNameLst>
                                      </p:cBhvr>
                                      <p:rCtr x="6549" y="-11412"/>
                                    </p:animMotion>
                                  </p:childTnLst>
                                </p:cTn>
                              </p:par>
                              <p:par>
                                <p:cTn id="69" presetID="42" presetClass="path" presetSubtype="0" fill="hold" grpId="0" nodeType="withEffect">
                                  <p:stCondLst>
                                    <p:cond delay="800"/>
                                  </p:stCondLst>
                                  <p:childTnLst>
                                    <p:animMotion origin="layout" path="M -0.21771 0.37893 L 3.33333E-6 4.07407E-6 " pathEditMode="relative" rAng="0" ptsTypes="AA">
                                      <p:cBhvr>
                                        <p:cTn id="70" dur="500" fill="hold"/>
                                        <p:tgtEl>
                                          <p:spTgt spid="10"/>
                                        </p:tgtEl>
                                        <p:attrNameLst>
                                          <p:attrName>ppt_x</p:attrName>
                                          <p:attrName>ppt_y</p:attrName>
                                        </p:attrNameLst>
                                      </p:cBhvr>
                                      <p:rCtr x="10885" y="-18958"/>
                                    </p:animMotion>
                                  </p:childTnLst>
                                </p:cTn>
                              </p:par>
                              <p:par>
                                <p:cTn id="71" presetID="42" presetClass="path" presetSubtype="0" fill="hold" grpId="0" nodeType="withEffect">
                                  <p:stCondLst>
                                    <p:cond delay="600"/>
                                  </p:stCondLst>
                                  <p:childTnLst>
                                    <p:animMotion origin="layout" path="M -0.28151 0.49004 L -8.33333E-7 2.59259E-6 " pathEditMode="relative" rAng="0" ptsTypes="AA">
                                      <p:cBhvr>
                                        <p:cTn id="72" dur="500" fill="hold"/>
                                        <p:tgtEl>
                                          <p:spTgt spid="9"/>
                                        </p:tgtEl>
                                        <p:attrNameLst>
                                          <p:attrName>ppt_x</p:attrName>
                                          <p:attrName>ppt_y</p:attrName>
                                        </p:attrNameLst>
                                      </p:cBhvr>
                                      <p:rCtr x="14076" y="-24514"/>
                                    </p:animMotion>
                                  </p:childTnLst>
                                </p:cTn>
                              </p:par>
                              <p:par>
                                <p:cTn id="73" presetID="42" presetClass="path" presetSubtype="0" fill="hold" grpId="0" nodeType="withEffect">
                                  <p:stCondLst>
                                    <p:cond delay="700"/>
                                  </p:stCondLst>
                                  <p:childTnLst>
                                    <p:animMotion origin="layout" path="M -0.58477 1.01713 L 2.08333E-7 -1.85185E-6 " pathEditMode="relative" rAng="0" ptsTypes="AA">
                                      <p:cBhvr>
                                        <p:cTn id="74" dur="500" fill="hold"/>
                                        <p:tgtEl>
                                          <p:spTgt spid="6"/>
                                        </p:tgtEl>
                                        <p:attrNameLst>
                                          <p:attrName>ppt_x</p:attrName>
                                          <p:attrName>ppt_y</p:attrName>
                                        </p:attrNameLst>
                                      </p:cBhvr>
                                      <p:rCtr x="29232" y="-50856"/>
                                    </p:animMotion>
                                  </p:childTnLst>
                                </p:cTn>
                              </p:par>
                              <p:par>
                                <p:cTn id="75" presetID="42" presetClass="path" presetSubtype="0" fill="hold" grpId="0" nodeType="withEffect">
                                  <p:stCondLst>
                                    <p:cond delay="800"/>
                                  </p:stCondLst>
                                  <p:childTnLst>
                                    <p:animMotion origin="layout" path="M -0.51329 0.89283 L 4.16667E-6 -3.33333E-6 " pathEditMode="relative" rAng="0" ptsTypes="AA">
                                      <p:cBhvr>
                                        <p:cTn id="76" dur="500" fill="hold"/>
                                        <p:tgtEl>
                                          <p:spTgt spid="25"/>
                                        </p:tgtEl>
                                        <p:attrNameLst>
                                          <p:attrName>ppt_x</p:attrName>
                                          <p:attrName>ppt_y</p:attrName>
                                        </p:attrNameLst>
                                      </p:cBhvr>
                                      <p:rCtr x="25664" y="-44653"/>
                                    </p:animMotion>
                                  </p:childTnLst>
                                </p:cTn>
                              </p:par>
                              <p:par>
                                <p:cTn id="77" presetID="42" presetClass="path" presetSubtype="0" fill="hold" grpId="0" nodeType="withEffect">
                                  <p:stCondLst>
                                    <p:cond delay="1000"/>
                                  </p:stCondLst>
                                  <p:childTnLst>
                                    <p:animMotion origin="layout" path="M -0.34948 0.60787 L 8.33333E-7 -2.59259E-6 " pathEditMode="relative" rAng="0" ptsTypes="AA">
                                      <p:cBhvr>
                                        <p:cTn id="78" dur="500" fill="hold"/>
                                        <p:tgtEl>
                                          <p:spTgt spid="8"/>
                                        </p:tgtEl>
                                        <p:attrNameLst>
                                          <p:attrName>ppt_x</p:attrName>
                                          <p:attrName>ppt_y</p:attrName>
                                        </p:attrNameLst>
                                      </p:cBhvr>
                                      <p:rCtr x="17474" y="-30394"/>
                                    </p:animMotion>
                                  </p:childTnLst>
                                </p:cTn>
                              </p:par>
                              <p:par>
                                <p:cTn id="79" presetID="42" presetClass="path" presetSubtype="0" fill="hold" grpId="0" nodeType="withEffect">
                                  <p:stCondLst>
                                    <p:cond delay="800"/>
                                  </p:stCondLst>
                                  <p:childTnLst>
                                    <p:animMotion origin="layout" path="M -0.34948 0.60787 L 8.33333E-7 -2.59259E-6 " pathEditMode="relative" rAng="0" ptsTypes="AA">
                                      <p:cBhvr>
                                        <p:cTn id="80" dur="500" fill="hold"/>
                                        <p:tgtEl>
                                          <p:spTgt spid="7"/>
                                        </p:tgtEl>
                                        <p:attrNameLst>
                                          <p:attrName>ppt_x</p:attrName>
                                          <p:attrName>ppt_y</p:attrName>
                                        </p:attrNameLst>
                                      </p:cBhvr>
                                      <p:rCtr x="17474" y="-30394"/>
                                    </p:animMotion>
                                  </p:childTnLst>
                                </p:cTn>
                              </p:par>
                              <p:par>
                                <p:cTn id="81" presetID="42" presetClass="path" presetSubtype="0" fill="hold" grpId="0" nodeType="withEffect">
                                  <p:stCondLst>
                                    <p:cond delay="800"/>
                                  </p:stCondLst>
                                  <p:childTnLst>
                                    <p:animMotion origin="layout" path="M -0.34948 0.60787 L 8.33333E-7 -2.59259E-6 " pathEditMode="relative" rAng="0" ptsTypes="AA">
                                      <p:cBhvr>
                                        <p:cTn id="82" dur="500" fill="hold"/>
                                        <p:tgtEl>
                                          <p:spTgt spid="11"/>
                                        </p:tgtEl>
                                        <p:attrNameLst>
                                          <p:attrName>ppt_x</p:attrName>
                                          <p:attrName>ppt_y</p:attrName>
                                        </p:attrNameLst>
                                      </p:cBhvr>
                                      <p:rCtr x="17474" y="-30394"/>
                                    </p:animMotion>
                                  </p:childTnLst>
                                </p:cTn>
                              </p:par>
                              <p:par>
                                <p:cTn id="83" presetID="42" presetClass="path" presetSubtype="0" fill="hold" grpId="0" nodeType="withEffect">
                                  <p:stCondLst>
                                    <p:cond delay="600"/>
                                  </p:stCondLst>
                                  <p:childTnLst>
                                    <p:animMotion origin="layout" path="M -0.34948 0.60787 L 8.33333E-7 -2.59259E-6 " pathEditMode="relative" rAng="0" ptsTypes="AA">
                                      <p:cBhvr>
                                        <p:cTn id="84" dur="500" fill="hold"/>
                                        <p:tgtEl>
                                          <p:spTgt spid="17"/>
                                        </p:tgtEl>
                                        <p:attrNameLst>
                                          <p:attrName>ppt_x</p:attrName>
                                          <p:attrName>ppt_y</p:attrName>
                                        </p:attrNameLst>
                                      </p:cBhvr>
                                      <p:rCtr x="17474" y="-30394"/>
                                    </p:animMotion>
                                  </p:childTnLst>
                                </p:cTn>
                              </p:par>
                              <p:par>
                                <p:cTn id="85" presetID="42" presetClass="path" presetSubtype="0" fill="hold" grpId="0" nodeType="withEffect">
                                  <p:stCondLst>
                                    <p:cond delay="600"/>
                                  </p:stCondLst>
                                  <p:childTnLst>
                                    <p:animMotion origin="layout" path="M -0.28151 0.49004 L -8.33333E-7 2.59259E-6 " pathEditMode="relative" rAng="0" ptsTypes="AA">
                                      <p:cBhvr>
                                        <p:cTn id="86" dur="500" fill="hold"/>
                                        <p:tgtEl>
                                          <p:spTgt spid="15"/>
                                        </p:tgtEl>
                                        <p:attrNameLst>
                                          <p:attrName>ppt_x</p:attrName>
                                          <p:attrName>ppt_y</p:attrName>
                                        </p:attrNameLst>
                                      </p:cBhvr>
                                      <p:rCtr x="14076" y="-24514"/>
                                    </p:animMotion>
                                  </p:childTnLst>
                                </p:cTn>
                              </p:par>
                              <p:par>
                                <p:cTn id="87" presetID="42" presetClass="path" presetSubtype="0" fill="hold" grpId="0" nodeType="withEffect">
                                  <p:stCondLst>
                                    <p:cond delay="800"/>
                                  </p:stCondLst>
                                  <p:childTnLst>
                                    <p:animMotion origin="layout" path="M -0.28151 0.49004 L -8.33333E-7 2.59259E-6 " pathEditMode="relative" rAng="0" ptsTypes="AA">
                                      <p:cBhvr>
                                        <p:cTn id="88" dur="500" fill="hold"/>
                                        <p:tgtEl>
                                          <p:spTgt spid="13"/>
                                        </p:tgtEl>
                                        <p:attrNameLst>
                                          <p:attrName>ppt_x</p:attrName>
                                          <p:attrName>ppt_y</p:attrName>
                                        </p:attrNameLst>
                                      </p:cBhvr>
                                      <p:rCtr x="14076" y="-24514"/>
                                    </p:animMotion>
                                  </p:childTnLst>
                                </p:cTn>
                              </p:par>
                              <p:par>
                                <p:cTn id="89" presetID="21" presetClass="entr" presetSubtype="1" fill="hold" grpId="0" nodeType="withEffect">
                                  <p:stCondLst>
                                    <p:cond delay="1500"/>
                                  </p:stCondLst>
                                  <p:childTnLst>
                                    <p:set>
                                      <p:cBhvr>
                                        <p:cTn id="90" dur="1" fill="hold">
                                          <p:stCondLst>
                                            <p:cond delay="0"/>
                                          </p:stCondLst>
                                        </p:cTn>
                                        <p:tgtEl>
                                          <p:spTgt spid="18"/>
                                        </p:tgtEl>
                                        <p:attrNameLst>
                                          <p:attrName>style.visibility</p:attrName>
                                        </p:attrNameLst>
                                      </p:cBhvr>
                                      <p:to>
                                        <p:strVal val="visible"/>
                                      </p:to>
                                    </p:set>
                                    <p:animEffect transition="in" filter="wheel(1)">
                                      <p:cBhvr>
                                        <p:cTn id="91" dur="350"/>
                                        <p:tgtEl>
                                          <p:spTgt spid="18"/>
                                        </p:tgtEl>
                                      </p:cBhvr>
                                    </p:animEffect>
                                  </p:childTnLst>
                                </p:cTn>
                              </p:par>
                              <p:par>
                                <p:cTn id="92" presetID="10" presetClass="entr" presetSubtype="0" fill="hold" grpId="0" nodeType="withEffect">
                                  <p:stCondLst>
                                    <p:cond delay="1850"/>
                                  </p:stCondLst>
                                  <p:iterate type="lt">
                                    <p:tmPct val="10000"/>
                                  </p:iterate>
                                  <p:childTnLst>
                                    <p:set>
                                      <p:cBhvr>
                                        <p:cTn id="93" dur="1" fill="hold">
                                          <p:stCondLst>
                                            <p:cond delay="0"/>
                                          </p:stCondLst>
                                        </p:cTn>
                                        <p:tgtEl>
                                          <p:spTgt spid="12"/>
                                        </p:tgtEl>
                                        <p:attrNameLst>
                                          <p:attrName>style.visibility</p:attrName>
                                        </p:attrNameLst>
                                      </p:cBhvr>
                                      <p:to>
                                        <p:strVal val="visible"/>
                                      </p:to>
                                    </p:set>
                                    <p:animEffect transition="in" filter="fade">
                                      <p:cBhvr>
                                        <p:cTn id="94" dur="250"/>
                                        <p:tgtEl>
                                          <p:spTgt spid="12"/>
                                        </p:tgtEl>
                                      </p:cBhvr>
                                    </p:animEffect>
                                  </p:childTnLst>
                                </p:cTn>
                              </p:par>
                              <p:par>
                                <p:cTn id="95" presetID="10" presetClass="entr" presetSubtype="0" fill="hold" grpId="0" nodeType="withEffect">
                                  <p:stCondLst>
                                    <p:cond delay="1850"/>
                                  </p:stCondLst>
                                  <p:iterate type="lt">
                                    <p:tmPct val="10000"/>
                                  </p:iterate>
                                  <p:childTnLst>
                                    <p:set>
                                      <p:cBhvr>
                                        <p:cTn id="96" dur="1" fill="hold">
                                          <p:stCondLst>
                                            <p:cond delay="0"/>
                                          </p:stCondLst>
                                        </p:cTn>
                                        <p:tgtEl>
                                          <p:spTgt spid="28"/>
                                        </p:tgtEl>
                                        <p:attrNameLst>
                                          <p:attrName>style.visibility</p:attrName>
                                        </p:attrNameLst>
                                      </p:cBhvr>
                                      <p:to>
                                        <p:strVal val="visible"/>
                                      </p:to>
                                    </p:set>
                                    <p:animEffect transition="in" filter="fade">
                                      <p:cBhvr>
                                        <p:cTn id="97" dur="3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8" grpId="0"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12" grpId="0"/>
      <p:bldP spid="28" grpId="0"/>
      <p:bldP spid="17" grpId="0" animBg="1"/>
      <p:bldP spid="17" grpId="1" animBg="1"/>
      <p:bldP spid="29" grpId="0"/>
    </p:bldLst>
  </p:timing>
  <p:extLst mod="1">
    <p:ext uri="{E180D4A7-C9FB-4DFB-919C-405C955672EB}">
      <p14:showEvtLst xmlns:p14="http://schemas.microsoft.com/office/powerpoint/2010/main">
        <p14:playEvt time="93" objId="14"/>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762206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65551" y="1817792"/>
            <a:ext cx="684803" cy="387798"/>
          </a:xfrm>
          <a:prstGeom prst="rect">
            <a:avLst/>
          </a:prstGeom>
          <a:noFill/>
        </p:spPr>
        <p:txBody>
          <a:bodyPr wrap="none" rtlCol="0">
            <a:spAutoFit/>
          </a:bodyPr>
          <a:lstStyle/>
          <a:p>
            <a:pPr algn="just">
              <a:lnSpc>
                <a:spcPct val="120000"/>
              </a:lnSpc>
            </a:pPr>
            <a:r>
              <a:rPr 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7" name="组合 22"/>
          <p:cNvGrpSpPr>
            <a:grpSpLocks/>
          </p:cNvGrpSpPr>
          <p:nvPr/>
        </p:nvGrpSpPr>
        <p:grpSpPr bwMode="auto">
          <a:xfrm>
            <a:off x="1567427" y="1417512"/>
            <a:ext cx="6339730" cy="5225812"/>
            <a:chOff x="5019675" y="1520189"/>
            <a:chExt cx="3567114" cy="2941321"/>
          </a:xfrm>
        </p:grpSpPr>
        <p:pic>
          <p:nvPicPr>
            <p:cNvPr id="28681" name="图片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19675" y="1520189"/>
              <a:ext cx="3567114" cy="294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任意多边形 24"/>
            <p:cNvSpPr/>
            <p:nvPr/>
          </p:nvSpPr>
          <p:spPr>
            <a:xfrm>
              <a:off x="5206823" y="1701116"/>
              <a:ext cx="3175234" cy="1791681"/>
            </a:xfrm>
            <a:custGeom>
              <a:avLst/>
              <a:gdLst>
                <a:gd name="connsiteX0" fmla="*/ 0 w 3175000"/>
                <a:gd name="connsiteY0" fmla="*/ 0 h 1790700"/>
                <a:gd name="connsiteX1" fmla="*/ 3175000 w 3175000"/>
                <a:gd name="connsiteY1" fmla="*/ 0 h 1790700"/>
                <a:gd name="connsiteX2" fmla="*/ 3175000 w 3175000"/>
                <a:gd name="connsiteY2" fmla="*/ 1790700 h 1790700"/>
                <a:gd name="connsiteX3" fmla="*/ 12700 w 3175000"/>
                <a:gd name="connsiteY3" fmla="*/ 1790700 h 1790700"/>
                <a:gd name="connsiteX4" fmla="*/ 0 w 3175000"/>
                <a:gd name="connsiteY4" fmla="*/ 0 h 17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0" h="1790700">
                  <a:moveTo>
                    <a:pt x="0" y="0"/>
                  </a:moveTo>
                  <a:lnTo>
                    <a:pt x="3175000" y="0"/>
                  </a:lnTo>
                  <a:lnTo>
                    <a:pt x="3175000" y="1790700"/>
                  </a:lnTo>
                  <a:lnTo>
                    <a:pt x="12700" y="1790700"/>
                  </a:lnTo>
                  <a:cubicBezTo>
                    <a:pt x="8467" y="1193800"/>
                    <a:pt x="4233" y="596900"/>
                    <a:pt x="0"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1+#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 calcmode="lin" valueType="num">
                                      <p:cBhvr>
                                        <p:cTn id="23" dur="750" fill="hold"/>
                                        <p:tgtEl>
                                          <p:spTgt spid="48"/>
                                        </p:tgtEl>
                                        <p:attrNameLst>
                                          <p:attrName>ppt_w</p:attrName>
                                        </p:attrNameLst>
                                      </p:cBhvr>
                                      <p:tavLst>
                                        <p:tav tm="0">
                                          <p:val>
                                            <p:fltVal val="0"/>
                                          </p:val>
                                        </p:tav>
                                        <p:tav tm="100000">
                                          <p:val>
                                            <p:strVal val="#ppt_w"/>
                                          </p:val>
                                        </p:tav>
                                      </p:tavLst>
                                    </p:anim>
                                    <p:anim calcmode="lin" valueType="num">
                                      <p:cBhvr>
                                        <p:cTn id="24" dur="750" fill="hold"/>
                                        <p:tgtEl>
                                          <p:spTgt spid="48"/>
                                        </p:tgtEl>
                                        <p:attrNameLst>
                                          <p:attrName>ppt_h</p:attrName>
                                        </p:attrNameLst>
                                      </p:cBhvr>
                                      <p:tavLst>
                                        <p:tav tm="0">
                                          <p:val>
                                            <p:fltVal val="0"/>
                                          </p:val>
                                        </p:tav>
                                        <p:tav tm="100000">
                                          <p:val>
                                            <p:strVal val="#ppt_h"/>
                                          </p:val>
                                        </p:tav>
                                      </p:tavLst>
                                    </p:anim>
                                    <p:animEffect transition="in" filter="fade">
                                      <p:cBhvr>
                                        <p:cTn id="25" dur="750"/>
                                        <p:tgtEl>
                                          <p:spTgt spid="48"/>
                                        </p:tgtEl>
                                      </p:cBhvr>
                                    </p:animEffect>
                                  </p:childTnLst>
                                </p:cTn>
                              </p:par>
                              <p:par>
                                <p:cTn id="26" presetID="53" presetClass="entr" presetSubtype="16" fill="hold" grpId="0" nodeType="withEffect">
                                  <p:stCondLst>
                                    <p:cond delay="1200"/>
                                  </p:stCondLst>
                                  <p:childTnLst>
                                    <p:set>
                                      <p:cBhvr>
                                        <p:cTn id="27" dur="1" fill="hold">
                                          <p:stCondLst>
                                            <p:cond delay="0"/>
                                          </p:stCondLst>
                                        </p:cTn>
                                        <p:tgtEl>
                                          <p:spTgt spid="49"/>
                                        </p:tgtEl>
                                        <p:attrNameLst>
                                          <p:attrName>style.visibility</p:attrName>
                                        </p:attrNameLst>
                                      </p:cBhvr>
                                      <p:to>
                                        <p:strVal val="visible"/>
                                      </p:to>
                                    </p:set>
                                    <p:anim calcmode="lin" valueType="num">
                                      <p:cBhvr>
                                        <p:cTn id="28" dur="750" fill="hold"/>
                                        <p:tgtEl>
                                          <p:spTgt spid="49"/>
                                        </p:tgtEl>
                                        <p:attrNameLst>
                                          <p:attrName>ppt_w</p:attrName>
                                        </p:attrNameLst>
                                      </p:cBhvr>
                                      <p:tavLst>
                                        <p:tav tm="0">
                                          <p:val>
                                            <p:fltVal val="0"/>
                                          </p:val>
                                        </p:tav>
                                        <p:tav tm="100000">
                                          <p:val>
                                            <p:strVal val="#ppt_w"/>
                                          </p:val>
                                        </p:tav>
                                      </p:tavLst>
                                    </p:anim>
                                    <p:anim calcmode="lin" valueType="num">
                                      <p:cBhvr>
                                        <p:cTn id="29" dur="750" fill="hold"/>
                                        <p:tgtEl>
                                          <p:spTgt spid="49"/>
                                        </p:tgtEl>
                                        <p:attrNameLst>
                                          <p:attrName>ppt_h</p:attrName>
                                        </p:attrNameLst>
                                      </p:cBhvr>
                                      <p:tavLst>
                                        <p:tav tm="0">
                                          <p:val>
                                            <p:fltVal val="0"/>
                                          </p:val>
                                        </p:tav>
                                        <p:tav tm="100000">
                                          <p:val>
                                            <p:strVal val="#ppt_h"/>
                                          </p:val>
                                        </p:tav>
                                      </p:tavLst>
                                    </p:anim>
                                    <p:animEffect transition="in" filter="fade">
                                      <p:cBhvr>
                                        <p:cTn id="30"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96086650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544666" y="3416032"/>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7165090" y="2194090"/>
            <a:ext cx="398690" cy="48217"/>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44"/>
          <p:cNvSpPr txBox="1"/>
          <p:nvPr/>
        </p:nvSpPr>
        <p:spPr>
          <a:xfrm>
            <a:off x="4330790" y="3937285"/>
            <a:ext cx="3916633" cy="599604"/>
          </a:xfrm>
          <a:prstGeom prst="rect">
            <a:avLst/>
          </a:prstGeom>
          <a:noFill/>
        </p:spPr>
        <p:txBody>
          <a:bodyPr wrap="square" lIns="45299" tIns="22650" rIns="45299" bIns="22650" rtlCol="0">
            <a:spAutoFit/>
          </a:bodyPr>
          <a:lstStyle/>
          <a:p>
            <a:pPr algn="ctr">
              <a:tabLst>
                <a:tab pos="990303" algn="l"/>
              </a:tabLst>
            </a:pPr>
            <a:r>
              <a:rPr lang="zh-CN" altLang="en-US"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rPr>
              <a:t>添加相关标题文字</a:t>
            </a:r>
            <a:endParaRPr lang="en-SG" altLang="zh-CN"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endParaRPr>
          </a:p>
        </p:txBody>
      </p:sp>
      <p:sp>
        <p:nvSpPr>
          <p:cNvPr id="54" name="TextBox 45"/>
          <p:cNvSpPr txBox="1"/>
          <p:nvPr/>
        </p:nvSpPr>
        <p:spPr>
          <a:xfrm>
            <a:off x="4439465" y="3662595"/>
            <a:ext cx="3699280" cy="353443"/>
          </a:xfrm>
          <a:prstGeom prst="rect">
            <a:avLst/>
          </a:prstGeom>
          <a:noFill/>
        </p:spPr>
        <p:txBody>
          <a:bodyPr wrap="square" lIns="45299" tIns="22650" rIns="45299" bIns="22650" rtlCol="0">
            <a:spAutoFit/>
          </a:bodyPr>
          <a:lstStyle/>
          <a:p>
            <a:pPr algn="ctr"/>
            <a:r>
              <a:rPr lang="en-US" altLang="zh-CN" sz="2000" dirty="0">
                <a:solidFill>
                  <a:schemeClr val="accent2"/>
                </a:solidFill>
                <a:latin typeface="+mj-lt"/>
                <a:ea typeface="微软雅黑" panose="020B0503020204020204" pitchFamily="34" charset="-122"/>
                <a:cs typeface="Microsoft Himalaya" panose="01010100010101010101" pitchFamily="2" charset="0"/>
              </a:rPr>
              <a:t>ADD RELATED TITLE WORDS</a:t>
            </a:r>
            <a:endParaRPr lang="zh-CN" altLang="en-US" sz="2000" dirty="0">
              <a:solidFill>
                <a:schemeClr val="accent2"/>
              </a:solidFill>
              <a:latin typeface="+mj-lt"/>
              <a:ea typeface="微软雅黑" panose="020B0503020204020204" pitchFamily="34" charset="-122"/>
              <a:cs typeface="Microsoft Himalaya" panose="01010100010101010101" pitchFamily="2" charset="0"/>
            </a:endParaRPr>
          </a:p>
        </p:txBody>
      </p:sp>
      <p:sp>
        <p:nvSpPr>
          <p:cNvPr id="55" name="TextBox 69"/>
          <p:cNvSpPr txBox="1"/>
          <p:nvPr/>
        </p:nvSpPr>
        <p:spPr>
          <a:xfrm>
            <a:off x="5483411" y="4225246"/>
            <a:ext cx="1611387" cy="2230508"/>
          </a:xfrm>
          <a:prstGeom prst="rect">
            <a:avLst/>
          </a:prstGeom>
          <a:noFill/>
        </p:spPr>
        <p:txBody>
          <a:bodyPr wrap="none" lIns="45299" tIns="22650" rIns="45299" bIns="22650" rtlCol="0">
            <a:spAutoFit/>
          </a:bodyPr>
          <a:lstStyle/>
          <a:p>
            <a:pPr algn="ctr"/>
            <a:r>
              <a:rPr lang="en-US" altLang="zh-CN" sz="14197" spc="-149" dirty="0" smtClean="0">
                <a:solidFill>
                  <a:schemeClr val="accent2"/>
                </a:solidFill>
                <a:latin typeface="Agency FB" panose="020B0503020202020204" pitchFamily="34" charset="0"/>
                <a:ea typeface="微软雅黑" panose="020B0503020204020204" pitchFamily="34" charset="-122"/>
                <a:cs typeface="Raavi" pitchFamily="34" charset="0"/>
              </a:rPr>
              <a:t>03</a:t>
            </a:r>
            <a:endParaRPr lang="zh-CN" altLang="en-US" sz="14197" spc="-149" dirty="0">
              <a:solidFill>
                <a:schemeClr val="accent2"/>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4996304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800"/>
                                  </p:stCondLst>
                                  <p:childTnLst>
                                    <p:set>
                                      <p:cBhvr>
                                        <p:cTn id="42" dur="1" fill="hold">
                                          <p:stCondLst>
                                            <p:cond delay="0"/>
                                          </p:stCondLst>
                                        </p:cTn>
                                        <p:tgtEl>
                                          <p:spTgt spid="13"/>
                                        </p:tgtEl>
                                        <p:attrNameLst>
                                          <p:attrName>style.visibility</p:attrName>
                                        </p:attrNameLst>
                                      </p:cBhvr>
                                      <p:to>
                                        <p:strVal val="visible"/>
                                      </p:to>
                                    </p:set>
                                  </p:childTnLst>
                                </p:cTn>
                              </p:par>
                              <p:par>
                                <p:cTn id="43" presetID="42" presetClass="path" presetSubtype="0" fill="hold" grpId="0" nodeType="withEffect">
                                  <p:stCondLst>
                                    <p:cond delay="700"/>
                                  </p:stCondLst>
                                  <p:childTnLst>
                                    <p:animMotion origin="layout" path="M -0.06029 0.10487 L 4.16667E-6 -4.44444E-6 " pathEditMode="relative" rAng="0" ptsTypes="AA">
                                      <p:cBhvr>
                                        <p:cTn id="44" dur="500" fill="hold"/>
                                        <p:tgtEl>
                                          <p:spTgt spid="27"/>
                                        </p:tgtEl>
                                        <p:attrNameLst>
                                          <p:attrName>ppt_x</p:attrName>
                                          <p:attrName>ppt_y</p:attrName>
                                        </p:attrNameLst>
                                      </p:cBhvr>
                                      <p:rCtr x="3021" y="-5255"/>
                                    </p:animMotion>
                                  </p:childTnLst>
                                </p:cTn>
                              </p:par>
                              <p:par>
                                <p:cTn id="45" presetID="42" presetClass="path" presetSubtype="0" fill="hold" grpId="0" nodeType="withEffect">
                                  <p:stCondLst>
                                    <p:cond delay="300"/>
                                  </p:stCondLst>
                                  <p:childTnLst>
                                    <p:animMotion origin="layout" path="M -0.13099 0.22801 L -1.875E-6 3.33333E-6 " pathEditMode="relative" rAng="0" ptsTypes="AA">
                                      <p:cBhvr>
                                        <p:cTn id="46" dur="500" fill="hold"/>
                                        <p:tgtEl>
                                          <p:spTgt spid="23"/>
                                        </p:tgtEl>
                                        <p:attrNameLst>
                                          <p:attrName>ppt_x</p:attrName>
                                          <p:attrName>ppt_y</p:attrName>
                                        </p:attrNameLst>
                                      </p:cBhvr>
                                      <p:rCtr x="6549" y="-11412"/>
                                    </p:animMotion>
                                  </p:childTnLst>
                                </p:cTn>
                              </p:par>
                              <p:par>
                                <p:cTn id="47" presetID="42" presetClass="path" presetSubtype="0" fill="hold" grpId="0" nodeType="withEffect">
                                  <p:stCondLst>
                                    <p:cond delay="600"/>
                                  </p:stCondLst>
                                  <p:childTnLst>
                                    <p:animMotion origin="layout" path="M -0.06029 0.10487 L 4.16667E-6 -4.44444E-6 " pathEditMode="relative" rAng="0" ptsTypes="AA">
                                      <p:cBhvr>
                                        <p:cTn id="48" dur="500" fill="hold"/>
                                        <p:tgtEl>
                                          <p:spTgt spid="26"/>
                                        </p:tgtEl>
                                        <p:attrNameLst>
                                          <p:attrName>ppt_x</p:attrName>
                                          <p:attrName>ppt_y</p:attrName>
                                        </p:attrNameLst>
                                      </p:cBhvr>
                                      <p:rCtr x="3021" y="-5255"/>
                                    </p:animMotion>
                                  </p:childTnLst>
                                </p:cTn>
                              </p:par>
                              <p:par>
                                <p:cTn id="49" presetID="42" presetClass="path" presetSubtype="0" fill="hold" grpId="0" nodeType="withEffect">
                                  <p:stCondLst>
                                    <p:cond delay="0"/>
                                  </p:stCondLst>
                                  <p:childTnLst>
                                    <p:animMotion origin="layout" path="M -0.08671 0.1507 L -4.16667E-6 -1.48148E-6 " pathEditMode="relative" rAng="0" ptsTypes="AA">
                                      <p:cBhvr>
                                        <p:cTn id="50" dur="500" fill="hold"/>
                                        <p:tgtEl>
                                          <p:spTgt spid="22"/>
                                        </p:tgtEl>
                                        <p:attrNameLst>
                                          <p:attrName>ppt_x</p:attrName>
                                          <p:attrName>ppt_y</p:attrName>
                                        </p:attrNameLst>
                                      </p:cBhvr>
                                      <p:rCtr x="4336" y="-7546"/>
                                    </p:animMotion>
                                  </p:childTnLst>
                                </p:cTn>
                              </p:par>
                              <p:par>
                                <p:cTn id="51" presetID="42" presetClass="path" presetSubtype="0" fill="hold" grpId="0" nodeType="withEffect">
                                  <p:stCondLst>
                                    <p:cond delay="640"/>
                                  </p:stCondLst>
                                  <p:childTnLst>
                                    <p:animMotion origin="layout" path="M -0.23008 0.4 L -2.29167E-6 7.40741E-7 " pathEditMode="relative" rAng="0" ptsTypes="AA">
                                      <p:cBhvr>
                                        <p:cTn id="52" dur="500" fill="hold"/>
                                        <p:tgtEl>
                                          <p:spTgt spid="5"/>
                                        </p:tgtEl>
                                        <p:attrNameLst>
                                          <p:attrName>ppt_x</p:attrName>
                                          <p:attrName>ppt_y</p:attrName>
                                        </p:attrNameLst>
                                      </p:cBhvr>
                                      <p:rCtr x="11497" y="-20000"/>
                                    </p:animMotion>
                                  </p:childTnLst>
                                </p:cTn>
                              </p:par>
                              <p:par>
                                <p:cTn id="53" presetID="42" presetClass="path" presetSubtype="0" fill="hold" grpId="0" nodeType="withEffect">
                                  <p:stCondLst>
                                    <p:cond delay="1000"/>
                                  </p:stCondLst>
                                  <p:childTnLst>
                                    <p:animMotion origin="layout" path="M -0.23073 0.40139 L 2.77556E-17 -1.11111E-6 " pathEditMode="relative" rAng="0" ptsTypes="AA">
                                      <p:cBhvr>
                                        <p:cTn id="54" dur="500" fill="hold"/>
                                        <p:tgtEl>
                                          <p:spTgt spid="4"/>
                                        </p:tgtEl>
                                        <p:attrNameLst>
                                          <p:attrName>ppt_x</p:attrName>
                                          <p:attrName>ppt_y</p:attrName>
                                        </p:attrNameLst>
                                      </p:cBhvr>
                                      <p:rCtr x="11536" y="-20069"/>
                                    </p:animMotion>
                                  </p:childTnLst>
                                </p:cTn>
                              </p:par>
                              <p:par>
                                <p:cTn id="55" presetID="42" presetClass="path" presetSubtype="0" fill="hold" grpId="0" nodeType="withEffect">
                                  <p:stCondLst>
                                    <p:cond delay="350"/>
                                  </p:stCondLst>
                                  <p:childTnLst>
                                    <p:animMotion origin="layout" path="M -0.34948 0.60787 L 8.33333E-7 -2.59259E-6 " pathEditMode="relative" rAng="0" ptsTypes="AA">
                                      <p:cBhvr>
                                        <p:cTn id="56" dur="500" fill="hold"/>
                                        <p:tgtEl>
                                          <p:spTgt spid="3"/>
                                        </p:tgtEl>
                                        <p:attrNameLst>
                                          <p:attrName>ppt_x</p:attrName>
                                          <p:attrName>ppt_y</p:attrName>
                                        </p:attrNameLst>
                                      </p:cBhvr>
                                      <p:rCtr x="17474" y="-30394"/>
                                    </p:animMotion>
                                  </p:childTnLst>
                                </p:cTn>
                              </p:par>
                              <p:par>
                                <p:cTn id="57" presetID="42" presetClass="path" presetSubtype="0" fill="hold" grpId="0" nodeType="withEffect">
                                  <p:stCondLst>
                                    <p:cond delay="250"/>
                                  </p:stCondLst>
                                  <p:childTnLst>
                                    <p:animMotion origin="layout" path="M -0.25352 0.44097 L 3.95833E-6 4.07407E-6 " pathEditMode="relative" rAng="0" ptsTypes="AA">
                                      <p:cBhvr>
                                        <p:cTn id="58" dur="500" fill="hold"/>
                                        <p:tgtEl>
                                          <p:spTgt spid="19"/>
                                        </p:tgtEl>
                                        <p:attrNameLst>
                                          <p:attrName>ppt_x</p:attrName>
                                          <p:attrName>ppt_y</p:attrName>
                                        </p:attrNameLst>
                                      </p:cBhvr>
                                      <p:rCtr x="12669" y="-22060"/>
                                    </p:animMotion>
                                  </p:childTnLst>
                                </p:cTn>
                              </p:par>
                              <p:par>
                                <p:cTn id="59" presetID="42" presetClass="path" presetSubtype="0" fill="hold" grpId="0" nodeType="withEffect">
                                  <p:stCondLst>
                                    <p:cond delay="700"/>
                                  </p:stCondLst>
                                  <p:childTnLst>
                                    <p:animMotion origin="layout" path="M -0.13099 0.22801 L -1.875E-6 3.33333E-6 " pathEditMode="relative" rAng="0" ptsTypes="AA">
                                      <p:cBhvr>
                                        <p:cTn id="60" dur="500" fill="hold"/>
                                        <p:tgtEl>
                                          <p:spTgt spid="20"/>
                                        </p:tgtEl>
                                        <p:attrNameLst>
                                          <p:attrName>ppt_x</p:attrName>
                                          <p:attrName>ppt_y</p:attrName>
                                        </p:attrNameLst>
                                      </p:cBhvr>
                                      <p:rCtr x="6549" y="-11412"/>
                                    </p:animMotion>
                                  </p:childTnLst>
                                </p:cTn>
                              </p:par>
                              <p:par>
                                <p:cTn id="61" presetID="42" presetClass="path" presetSubtype="0" fill="hold" grpId="0" nodeType="withEffect">
                                  <p:stCondLst>
                                    <p:cond delay="100"/>
                                  </p:stCondLst>
                                  <p:childTnLst>
                                    <p:animMotion origin="layout" path="M -0.13099 0.22801 L -1.875E-6 3.33333E-6 " pathEditMode="relative" rAng="0" ptsTypes="AA">
                                      <p:cBhvr>
                                        <p:cTn id="62" dur="500" fill="hold"/>
                                        <p:tgtEl>
                                          <p:spTgt spid="21"/>
                                        </p:tgtEl>
                                        <p:attrNameLst>
                                          <p:attrName>ppt_x</p:attrName>
                                          <p:attrName>ppt_y</p:attrName>
                                        </p:attrNameLst>
                                      </p:cBhvr>
                                      <p:rCtr x="6549" y="-11412"/>
                                    </p:animMotion>
                                  </p:childTnLst>
                                </p:cTn>
                              </p:par>
                              <p:par>
                                <p:cTn id="63" presetID="42" presetClass="path" presetSubtype="0" fill="hold" grpId="0" nodeType="withEffect">
                                  <p:stCondLst>
                                    <p:cond delay="800"/>
                                  </p:stCondLst>
                                  <p:childTnLst>
                                    <p:animMotion origin="layout" path="M -0.21771 0.37893 L 3.33333E-6 4.07407E-6 " pathEditMode="relative" rAng="0" ptsTypes="AA">
                                      <p:cBhvr>
                                        <p:cTn id="64" dur="500" fill="hold"/>
                                        <p:tgtEl>
                                          <p:spTgt spid="10"/>
                                        </p:tgtEl>
                                        <p:attrNameLst>
                                          <p:attrName>ppt_x</p:attrName>
                                          <p:attrName>ppt_y</p:attrName>
                                        </p:attrNameLst>
                                      </p:cBhvr>
                                      <p:rCtr x="10885" y="-18958"/>
                                    </p:animMotion>
                                  </p:childTnLst>
                                </p:cTn>
                              </p:par>
                              <p:par>
                                <p:cTn id="65" presetID="42" presetClass="path" presetSubtype="0" fill="hold" grpId="0" nodeType="withEffect">
                                  <p:stCondLst>
                                    <p:cond delay="600"/>
                                  </p:stCondLst>
                                  <p:childTnLst>
                                    <p:animMotion origin="layout" path="M -0.28151 0.49004 L -8.33333E-7 2.59259E-6 " pathEditMode="relative" rAng="0" ptsTypes="AA">
                                      <p:cBhvr>
                                        <p:cTn id="66" dur="500" fill="hold"/>
                                        <p:tgtEl>
                                          <p:spTgt spid="9"/>
                                        </p:tgtEl>
                                        <p:attrNameLst>
                                          <p:attrName>ppt_x</p:attrName>
                                          <p:attrName>ppt_y</p:attrName>
                                        </p:attrNameLst>
                                      </p:cBhvr>
                                      <p:rCtr x="14076" y="-24514"/>
                                    </p:animMotion>
                                  </p:childTnLst>
                                </p:cTn>
                              </p:par>
                              <p:par>
                                <p:cTn id="67" presetID="42" presetClass="path" presetSubtype="0" fill="hold" grpId="0" nodeType="withEffect">
                                  <p:stCondLst>
                                    <p:cond delay="700"/>
                                  </p:stCondLst>
                                  <p:childTnLst>
                                    <p:animMotion origin="layout" path="M -0.58477 1.01713 L 2.08333E-7 -1.85185E-6 " pathEditMode="relative" rAng="0" ptsTypes="AA">
                                      <p:cBhvr>
                                        <p:cTn id="68" dur="500" fill="hold"/>
                                        <p:tgtEl>
                                          <p:spTgt spid="6"/>
                                        </p:tgtEl>
                                        <p:attrNameLst>
                                          <p:attrName>ppt_x</p:attrName>
                                          <p:attrName>ppt_y</p:attrName>
                                        </p:attrNameLst>
                                      </p:cBhvr>
                                      <p:rCtr x="29232" y="-50856"/>
                                    </p:animMotion>
                                  </p:childTnLst>
                                </p:cTn>
                              </p:par>
                              <p:par>
                                <p:cTn id="69" presetID="42" presetClass="path" presetSubtype="0" fill="hold" grpId="0" nodeType="withEffect">
                                  <p:stCondLst>
                                    <p:cond delay="800"/>
                                  </p:stCondLst>
                                  <p:childTnLst>
                                    <p:animMotion origin="layout" path="M -0.51329 0.89283 L 4.16667E-6 -3.33333E-6 " pathEditMode="relative" rAng="0" ptsTypes="AA">
                                      <p:cBhvr>
                                        <p:cTn id="70" dur="500" fill="hold"/>
                                        <p:tgtEl>
                                          <p:spTgt spid="25"/>
                                        </p:tgtEl>
                                        <p:attrNameLst>
                                          <p:attrName>ppt_x</p:attrName>
                                          <p:attrName>ppt_y</p:attrName>
                                        </p:attrNameLst>
                                      </p:cBhvr>
                                      <p:rCtr x="25664" y="-44653"/>
                                    </p:animMotion>
                                  </p:childTnLst>
                                </p:cTn>
                              </p:par>
                              <p:par>
                                <p:cTn id="71" presetID="42" presetClass="path" presetSubtype="0" fill="hold" grpId="0" nodeType="withEffect">
                                  <p:stCondLst>
                                    <p:cond delay="1000"/>
                                  </p:stCondLst>
                                  <p:childTnLst>
                                    <p:animMotion origin="layout" path="M -0.34948 0.60787 L 8.33333E-7 -2.59259E-6 " pathEditMode="relative" rAng="0" ptsTypes="AA">
                                      <p:cBhvr>
                                        <p:cTn id="72" dur="500" fill="hold"/>
                                        <p:tgtEl>
                                          <p:spTgt spid="8"/>
                                        </p:tgtEl>
                                        <p:attrNameLst>
                                          <p:attrName>ppt_x</p:attrName>
                                          <p:attrName>ppt_y</p:attrName>
                                        </p:attrNameLst>
                                      </p:cBhvr>
                                      <p:rCtr x="17474" y="-30394"/>
                                    </p:animMotion>
                                  </p:childTnLst>
                                </p:cTn>
                              </p:par>
                              <p:par>
                                <p:cTn id="73" presetID="42" presetClass="path" presetSubtype="0" fill="hold" grpId="0" nodeType="withEffect">
                                  <p:stCondLst>
                                    <p:cond delay="800"/>
                                  </p:stCondLst>
                                  <p:childTnLst>
                                    <p:animMotion origin="layout" path="M -0.34948 0.60787 L 8.33333E-7 -2.59259E-6 " pathEditMode="relative" rAng="0" ptsTypes="AA">
                                      <p:cBhvr>
                                        <p:cTn id="74" dur="500" fill="hold"/>
                                        <p:tgtEl>
                                          <p:spTgt spid="7"/>
                                        </p:tgtEl>
                                        <p:attrNameLst>
                                          <p:attrName>ppt_x</p:attrName>
                                          <p:attrName>ppt_y</p:attrName>
                                        </p:attrNameLst>
                                      </p:cBhvr>
                                      <p:rCtr x="17474" y="-30394"/>
                                    </p:animMotion>
                                  </p:childTnLst>
                                </p:cTn>
                              </p:par>
                              <p:par>
                                <p:cTn id="75" presetID="42" presetClass="path" presetSubtype="0" fill="hold" grpId="0" nodeType="withEffect">
                                  <p:stCondLst>
                                    <p:cond delay="800"/>
                                  </p:stCondLst>
                                  <p:childTnLst>
                                    <p:animMotion origin="layout" path="M -0.34948 0.60787 L 8.33333E-7 -2.59259E-6 " pathEditMode="relative" rAng="0" ptsTypes="AA">
                                      <p:cBhvr>
                                        <p:cTn id="76" dur="500" fill="hold"/>
                                        <p:tgtEl>
                                          <p:spTgt spid="11"/>
                                        </p:tgtEl>
                                        <p:attrNameLst>
                                          <p:attrName>ppt_x</p:attrName>
                                          <p:attrName>ppt_y</p:attrName>
                                        </p:attrNameLst>
                                      </p:cBhvr>
                                      <p:rCtr x="17474" y="-30394"/>
                                    </p:animMotion>
                                  </p:childTnLst>
                                </p:cTn>
                              </p:par>
                              <p:par>
                                <p:cTn id="77" presetID="42" presetClass="path" presetSubtype="0" fill="hold" grpId="0" nodeType="withEffect">
                                  <p:stCondLst>
                                    <p:cond delay="600"/>
                                  </p:stCondLst>
                                  <p:childTnLst>
                                    <p:animMotion origin="layout" path="M -0.28151 0.49004 L -8.33333E-7 2.59259E-6 " pathEditMode="relative" rAng="0" ptsTypes="AA">
                                      <p:cBhvr>
                                        <p:cTn id="78" dur="500" fill="hold"/>
                                        <p:tgtEl>
                                          <p:spTgt spid="15"/>
                                        </p:tgtEl>
                                        <p:attrNameLst>
                                          <p:attrName>ppt_x</p:attrName>
                                          <p:attrName>ppt_y</p:attrName>
                                        </p:attrNameLst>
                                      </p:cBhvr>
                                      <p:rCtr x="14076" y="-24514"/>
                                    </p:animMotion>
                                  </p:childTnLst>
                                </p:cTn>
                              </p:par>
                              <p:par>
                                <p:cTn id="79" presetID="42" presetClass="path" presetSubtype="0" fill="hold" grpId="0" nodeType="withEffect">
                                  <p:stCondLst>
                                    <p:cond delay="800"/>
                                  </p:stCondLst>
                                  <p:childTnLst>
                                    <p:animMotion origin="layout" path="M -0.28151 0.49004 L -8.33333E-7 2.59259E-6 " pathEditMode="relative" rAng="0" ptsTypes="AA">
                                      <p:cBhvr>
                                        <p:cTn id="80" dur="500" fill="hold"/>
                                        <p:tgtEl>
                                          <p:spTgt spid="13"/>
                                        </p:tgtEl>
                                        <p:attrNameLst>
                                          <p:attrName>ppt_x</p:attrName>
                                          <p:attrName>ppt_y</p:attrName>
                                        </p:attrNameLst>
                                      </p:cBhvr>
                                      <p:rCtr x="14076" y="-24514"/>
                                    </p:animMotion>
                                  </p:childTnLst>
                                </p:cTn>
                              </p:par>
                            </p:childTnLst>
                          </p:cTn>
                        </p:par>
                        <p:par>
                          <p:cTn id="81" fill="hold">
                            <p:stCondLst>
                              <p:cond delay="1500"/>
                            </p:stCondLst>
                            <p:childTnLst>
                              <p:par>
                                <p:cTn id="82" presetID="14" presetClass="entr" presetSubtype="10"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randombar(horizontal)">
                                      <p:cBhvr>
                                        <p:cTn id="84" dur="500"/>
                                        <p:tgtEl>
                                          <p:spTgt spid="53"/>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randombar(horizontal)">
                                      <p:cBhvr>
                                        <p:cTn id="87" dur="500"/>
                                        <p:tgtEl>
                                          <p:spTgt spid="54"/>
                                        </p:tgtEl>
                                      </p:cBhvr>
                                    </p:animEffect>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53" grpId="0"/>
      <p:bldP spid="54" grpId="0"/>
      <p:bldP spid="55" grpId="0"/>
    </p:bldLst>
  </p:timing>
  <p:extLst mod="1">
    <p:ext uri="{E180D4A7-C9FB-4DFB-919C-405C955672EB}">
      <p14:showEvtLst xmlns:p14="http://schemas.microsoft.com/office/powerpoint/2010/main">
        <p14:playEvt time="93" objId="14"/>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5" name="组合 28"/>
          <p:cNvGrpSpPr>
            <a:grpSpLocks/>
          </p:cNvGrpSpPr>
          <p:nvPr/>
        </p:nvGrpSpPr>
        <p:grpSpPr bwMode="auto">
          <a:xfrm>
            <a:off x="5520830" y="926405"/>
            <a:ext cx="2435438" cy="5348589"/>
            <a:chOff x="3656150" y="2030967"/>
            <a:chExt cx="1289891" cy="2833096"/>
          </a:xfrm>
        </p:grpSpPr>
        <p:sp>
          <p:nvSpPr>
            <p:cNvPr id="30" name="任意多边形 29"/>
            <p:cNvSpPr/>
            <p:nvPr/>
          </p:nvSpPr>
          <p:spPr bwMode="auto">
            <a:xfrm>
              <a:off x="3656150" y="2030967"/>
              <a:ext cx="1289891" cy="2833096"/>
            </a:xfrm>
            <a:custGeom>
              <a:avLst/>
              <a:gdLst>
                <a:gd name="connsiteX0" fmla="*/ 1145560 w 1685607"/>
                <a:gd name="connsiteY0" fmla="*/ 0 h 3702114"/>
                <a:gd name="connsiteX1" fmla="*/ 1424766 w 1685607"/>
                <a:gd name="connsiteY1" fmla="*/ 0 h 3702114"/>
                <a:gd name="connsiteX2" fmla="*/ 1424766 w 1685607"/>
                <a:gd name="connsiteY2" fmla="*/ 22924 h 3702114"/>
                <a:gd name="connsiteX3" fmla="*/ 1461809 w 1685607"/>
                <a:gd name="connsiteY3" fmla="*/ 22924 h 3702114"/>
                <a:gd name="connsiteX4" fmla="*/ 1685607 w 1685607"/>
                <a:gd name="connsiteY4" fmla="*/ 246722 h 3702114"/>
                <a:gd name="connsiteX5" fmla="*/ 1685607 w 1685607"/>
                <a:gd name="connsiteY5" fmla="*/ 3478316 h 3702114"/>
                <a:gd name="connsiteX6" fmla="*/ 1461809 w 1685607"/>
                <a:gd name="connsiteY6" fmla="*/ 3702114 h 3702114"/>
                <a:gd name="connsiteX7" fmla="*/ 223798 w 1685607"/>
                <a:gd name="connsiteY7" fmla="*/ 3702114 h 3702114"/>
                <a:gd name="connsiteX8" fmla="*/ 0 w 1685607"/>
                <a:gd name="connsiteY8" fmla="*/ 3478316 h 3702114"/>
                <a:gd name="connsiteX9" fmla="*/ 0 w 1685607"/>
                <a:gd name="connsiteY9" fmla="*/ 246722 h 3702114"/>
                <a:gd name="connsiteX10" fmla="*/ 223798 w 1685607"/>
                <a:gd name="connsiteY10" fmla="*/ 22924 h 3702114"/>
                <a:gd name="connsiteX11" fmla="*/ 1145560 w 1685607"/>
                <a:gd name="connsiteY11" fmla="*/ 22924 h 37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5607" h="3702114">
                  <a:moveTo>
                    <a:pt x="1145560" y="0"/>
                  </a:moveTo>
                  <a:lnTo>
                    <a:pt x="1424766" y="0"/>
                  </a:lnTo>
                  <a:lnTo>
                    <a:pt x="1424766" y="22924"/>
                  </a:lnTo>
                  <a:lnTo>
                    <a:pt x="1461809" y="22924"/>
                  </a:lnTo>
                  <a:cubicBezTo>
                    <a:pt x="1585409" y="22924"/>
                    <a:pt x="1685607" y="123122"/>
                    <a:pt x="1685607" y="246722"/>
                  </a:cubicBezTo>
                  <a:lnTo>
                    <a:pt x="1685607" y="3478316"/>
                  </a:lnTo>
                  <a:cubicBezTo>
                    <a:pt x="1685607" y="3601916"/>
                    <a:pt x="1585409" y="3702114"/>
                    <a:pt x="1461809" y="3702114"/>
                  </a:cubicBezTo>
                  <a:lnTo>
                    <a:pt x="223798" y="3702114"/>
                  </a:lnTo>
                  <a:cubicBezTo>
                    <a:pt x="100198" y="3702114"/>
                    <a:pt x="0" y="3601916"/>
                    <a:pt x="0" y="3478316"/>
                  </a:cubicBezTo>
                  <a:lnTo>
                    <a:pt x="0" y="246722"/>
                  </a:lnTo>
                  <a:cubicBezTo>
                    <a:pt x="0" y="123122"/>
                    <a:pt x="100198" y="22924"/>
                    <a:pt x="223798" y="22924"/>
                  </a:cubicBezTo>
                  <a:lnTo>
                    <a:pt x="1145560" y="2292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sp>
          <p:nvSpPr>
            <p:cNvPr id="31" name="矩形 30"/>
            <p:cNvSpPr/>
            <p:nvPr/>
          </p:nvSpPr>
          <p:spPr bwMode="auto">
            <a:xfrm>
              <a:off x="3656150" y="2410526"/>
              <a:ext cx="1289891" cy="202195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98" dirty="0"/>
                <a:t> </a:t>
              </a:r>
              <a:endParaRPr lang="zh-CN" altLang="en-US" sz="1898" dirty="0"/>
            </a:p>
          </p:txBody>
        </p:sp>
      </p:grpSp>
      <p:grpSp>
        <p:nvGrpSpPr>
          <p:cNvPr id="25" name="组合 7"/>
          <p:cNvGrpSpPr>
            <a:grpSpLocks/>
          </p:cNvGrpSpPr>
          <p:nvPr/>
        </p:nvGrpSpPr>
        <p:grpSpPr bwMode="auto">
          <a:xfrm>
            <a:off x="8085858" y="1625006"/>
            <a:ext cx="3960092" cy="1732433"/>
            <a:chOff x="2989865" y="602136"/>
            <a:chExt cx="2814868" cy="1232197"/>
          </a:xfrm>
        </p:grpSpPr>
        <p:sp>
          <p:nvSpPr>
            <p:cNvPr id="26"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28"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29" name="任意多边形 2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37" name="组合 7"/>
          <p:cNvGrpSpPr>
            <a:grpSpLocks/>
          </p:cNvGrpSpPr>
          <p:nvPr/>
        </p:nvGrpSpPr>
        <p:grpSpPr bwMode="auto">
          <a:xfrm>
            <a:off x="1195531" y="1625006"/>
            <a:ext cx="3960092" cy="1732433"/>
            <a:chOff x="2989865" y="602136"/>
            <a:chExt cx="2814868" cy="1232197"/>
          </a:xfrm>
        </p:grpSpPr>
        <p:sp>
          <p:nvSpPr>
            <p:cNvPr id="38"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40"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41"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42" name="任意多边形 41"/>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6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1+#ppt_w/2"/>
                                          </p:val>
                                        </p:tav>
                                        <p:tav tm="100000">
                                          <p:val>
                                            <p:strVal val="#ppt_x"/>
                                          </p:val>
                                        </p:tav>
                                      </p:tavLst>
                                    </p:anim>
                                    <p:anim calcmode="lin" valueType="num">
                                      <p:cBhvr additive="base">
                                        <p:cTn id="13" dur="1000" fill="hold"/>
                                        <p:tgtEl>
                                          <p:spTgt spid="25"/>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00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1000" fill="hold"/>
                                        <p:tgtEl>
                                          <p:spTgt spid="32"/>
                                        </p:tgtEl>
                                        <p:attrNameLst>
                                          <p:attrName>ppt_x</p:attrName>
                                        </p:attrNameLst>
                                      </p:cBhvr>
                                      <p:tavLst>
                                        <p:tav tm="0">
                                          <p:val>
                                            <p:strVal val="1+#ppt_w/2"/>
                                          </p:val>
                                        </p:tav>
                                        <p:tav tm="100000">
                                          <p:val>
                                            <p:strVal val="#ppt_x"/>
                                          </p:val>
                                        </p:tav>
                                      </p:tavLst>
                                    </p:anim>
                                    <p:anim calcmode="lin" valueType="num">
                                      <p:cBhvr additive="base">
                                        <p:cTn id="17" dur="100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60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1000" fill="hold"/>
                                        <p:tgtEl>
                                          <p:spTgt spid="37"/>
                                        </p:tgtEl>
                                        <p:attrNameLst>
                                          <p:attrName>ppt_x</p:attrName>
                                        </p:attrNameLst>
                                      </p:cBhvr>
                                      <p:tavLst>
                                        <p:tav tm="0">
                                          <p:val>
                                            <p:strVal val="1+#ppt_w/2"/>
                                          </p:val>
                                        </p:tav>
                                        <p:tav tm="100000">
                                          <p:val>
                                            <p:strVal val="#ppt_x"/>
                                          </p:val>
                                        </p:tav>
                                      </p:tavLst>
                                    </p:anim>
                                    <p:anim calcmode="lin" valueType="num">
                                      <p:cBhvr additive="base">
                                        <p:cTn id="21" dur="100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0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1000" fill="hold"/>
                                        <p:tgtEl>
                                          <p:spTgt spid="43"/>
                                        </p:tgtEl>
                                        <p:attrNameLst>
                                          <p:attrName>ppt_x</p:attrName>
                                        </p:attrNameLst>
                                      </p:cBhvr>
                                      <p:tavLst>
                                        <p:tav tm="0">
                                          <p:val>
                                            <p:strVal val="1+#ppt_w/2"/>
                                          </p:val>
                                        </p:tav>
                                        <p:tav tm="100000">
                                          <p:val>
                                            <p:strVal val="#ppt_x"/>
                                          </p:val>
                                        </p:tav>
                                      </p:tavLst>
                                    </p:anim>
                                    <p:anim calcmode="lin" valueType="num">
                                      <p:cBhvr additive="base">
                                        <p:cTn id="25"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544666" y="3416032"/>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7165090" y="2194090"/>
            <a:ext cx="398690" cy="48217"/>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18892707">
            <a:off x="5103410" y="4255405"/>
            <a:ext cx="345497" cy="30373"/>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MH_Others_1"/>
          <p:cNvSpPr txBox="1"/>
          <p:nvPr>
            <p:custDataLst>
              <p:tags r:id="rId1"/>
            </p:custDataLst>
          </p:nvPr>
        </p:nvSpPr>
        <p:spPr>
          <a:xfrm>
            <a:off x="1317438" y="348512"/>
            <a:ext cx="2626186" cy="1107859"/>
          </a:xfrm>
          <a:prstGeom prst="rect">
            <a:avLst/>
          </a:prstGeom>
          <a:noFill/>
        </p:spPr>
        <p:txBody>
          <a:bodyPr vert="horz" wrap="square" lIns="0" tIns="0" rIns="0" bIns="0" rtlCol="0" anchor="ctr" anchorCtr="0">
            <a:spAutoFit/>
          </a:bodyPr>
          <a:lstStyle/>
          <a:p>
            <a:pPr algn="ctr"/>
            <a:r>
              <a:rPr lang="zh-CN" altLang="en-US" sz="7199" dirty="0">
                <a:solidFill>
                  <a:schemeClr val="accent2"/>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31" name="MH_Others_2"/>
          <p:cNvSpPr txBox="1"/>
          <p:nvPr>
            <p:custDataLst>
              <p:tags r:id="rId2"/>
            </p:custDataLst>
          </p:nvPr>
        </p:nvSpPr>
        <p:spPr>
          <a:xfrm>
            <a:off x="3762054" y="797956"/>
            <a:ext cx="2329601" cy="492510"/>
          </a:xfrm>
          <a:prstGeom prst="rect">
            <a:avLst/>
          </a:prstGeom>
          <a:noFill/>
        </p:spPr>
        <p:txBody>
          <a:bodyPr vert="horz" wrap="square" lIns="0" tIns="0" rIns="0" bIns="0">
            <a:spAutoFit/>
          </a:bodyPr>
          <a:lstStyle/>
          <a:p>
            <a:pPr algn="ctr">
              <a:defRPr/>
            </a:pPr>
            <a:r>
              <a:rPr lang="en-US" altLang="zh-CN" sz="3201" b="1" dirty="0">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1"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2" name="组合 31"/>
          <p:cNvGrpSpPr/>
          <p:nvPr/>
        </p:nvGrpSpPr>
        <p:grpSpPr>
          <a:xfrm>
            <a:off x="5228035" y="2651772"/>
            <a:ext cx="841014" cy="841014"/>
            <a:chOff x="3529981" y="507683"/>
            <a:chExt cx="598350" cy="598350"/>
          </a:xfrm>
        </p:grpSpPr>
        <p:sp>
          <p:nvSpPr>
            <p:cNvPr id="33" name="椭圆 32"/>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34"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35" name="矩形 34"/>
          <p:cNvSpPr/>
          <p:nvPr/>
        </p:nvSpPr>
        <p:spPr>
          <a:xfrm>
            <a:off x="6573374" y="2799175"/>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36" name="矩形 35"/>
          <p:cNvSpPr/>
          <p:nvPr/>
        </p:nvSpPr>
        <p:spPr>
          <a:xfrm>
            <a:off x="6573374" y="3857971"/>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37" name="矩形 36"/>
          <p:cNvSpPr/>
          <p:nvPr/>
        </p:nvSpPr>
        <p:spPr>
          <a:xfrm>
            <a:off x="6531640" y="5975563"/>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grpSp>
        <p:nvGrpSpPr>
          <p:cNvPr id="38" name="组合 37"/>
          <p:cNvGrpSpPr/>
          <p:nvPr/>
        </p:nvGrpSpPr>
        <p:grpSpPr>
          <a:xfrm>
            <a:off x="5276190" y="3760508"/>
            <a:ext cx="841014" cy="841014"/>
            <a:chOff x="3529981" y="507683"/>
            <a:chExt cx="598350" cy="598350"/>
          </a:xfrm>
        </p:grpSpPr>
        <p:sp>
          <p:nvSpPr>
            <p:cNvPr id="39" name="椭圆 38"/>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40"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41" name="组合 40"/>
          <p:cNvGrpSpPr/>
          <p:nvPr/>
        </p:nvGrpSpPr>
        <p:grpSpPr>
          <a:xfrm>
            <a:off x="5284171" y="5857719"/>
            <a:ext cx="841014" cy="841014"/>
            <a:chOff x="3529981" y="507683"/>
            <a:chExt cx="598350" cy="598350"/>
          </a:xfrm>
        </p:grpSpPr>
        <p:sp>
          <p:nvSpPr>
            <p:cNvPr id="42" name="椭圆 41"/>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43"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44" name="组合 43"/>
          <p:cNvGrpSpPr/>
          <p:nvPr/>
        </p:nvGrpSpPr>
        <p:grpSpPr>
          <a:xfrm>
            <a:off x="5120380" y="2596154"/>
            <a:ext cx="1056335" cy="4226431"/>
            <a:chOff x="5901014" y="1112411"/>
            <a:chExt cx="1056725" cy="4227997"/>
          </a:xfrm>
        </p:grpSpPr>
        <p:sp>
          <p:nvSpPr>
            <p:cNvPr id="45" name="弧形 44"/>
            <p:cNvSpPr/>
            <p:nvPr/>
          </p:nvSpPr>
          <p:spPr>
            <a:xfrm>
              <a:off x="5901014" y="3226592"/>
              <a:ext cx="1056724" cy="1056724"/>
            </a:xfrm>
            <a:prstGeom prst="arc">
              <a:avLst>
                <a:gd name="adj1" fmla="val 16072548"/>
                <a:gd name="adj2" fmla="val 5356559"/>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itchFamily="34" charset="-122"/>
                <a:ea typeface="微软雅黑" pitchFamily="34" charset="-122"/>
              </a:endParaRPr>
            </a:p>
          </p:txBody>
        </p:sp>
        <p:sp>
          <p:nvSpPr>
            <p:cNvPr id="46" name="弧形 45"/>
            <p:cNvSpPr/>
            <p:nvPr/>
          </p:nvSpPr>
          <p:spPr>
            <a:xfrm>
              <a:off x="5901014" y="1112411"/>
              <a:ext cx="1056724" cy="1056724"/>
            </a:xfrm>
            <a:prstGeom prst="arc">
              <a:avLst>
                <a:gd name="adj1" fmla="val 16200000"/>
                <a:gd name="adj2" fmla="val 5356559"/>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itchFamily="34" charset="-122"/>
                <a:ea typeface="微软雅黑" pitchFamily="34" charset="-122"/>
              </a:endParaRPr>
            </a:p>
          </p:txBody>
        </p:sp>
        <p:sp>
          <p:nvSpPr>
            <p:cNvPr id="47" name="弧形 46"/>
            <p:cNvSpPr/>
            <p:nvPr/>
          </p:nvSpPr>
          <p:spPr>
            <a:xfrm flipH="1">
              <a:off x="5901015" y="2169503"/>
              <a:ext cx="1056724" cy="1056724"/>
            </a:xfrm>
            <a:prstGeom prst="arc">
              <a:avLst>
                <a:gd name="adj1" fmla="val 16169364"/>
                <a:gd name="adj2" fmla="val 5281886"/>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itchFamily="34" charset="-122"/>
                <a:ea typeface="微软雅黑" pitchFamily="34" charset="-122"/>
              </a:endParaRPr>
            </a:p>
          </p:txBody>
        </p:sp>
        <p:sp>
          <p:nvSpPr>
            <p:cNvPr id="48" name="弧形 47"/>
            <p:cNvSpPr/>
            <p:nvPr/>
          </p:nvSpPr>
          <p:spPr>
            <a:xfrm flipH="1">
              <a:off x="5901015" y="4283684"/>
              <a:ext cx="1056724" cy="1056724"/>
            </a:xfrm>
            <a:prstGeom prst="arc">
              <a:avLst>
                <a:gd name="adj1" fmla="val 16152732"/>
                <a:gd name="adj2" fmla="val 5201936"/>
              </a:avLst>
            </a:prstGeom>
            <a:noFill/>
            <a:ln w="9525">
              <a:solidFill>
                <a:schemeClr val="accent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itchFamily="34" charset="-122"/>
                <a:ea typeface="微软雅黑" pitchFamily="34" charset="-122"/>
              </a:endParaRPr>
            </a:p>
          </p:txBody>
        </p:sp>
      </p:grpSp>
      <p:grpSp>
        <p:nvGrpSpPr>
          <p:cNvPr id="49" name="组合 48"/>
          <p:cNvGrpSpPr/>
          <p:nvPr/>
        </p:nvGrpSpPr>
        <p:grpSpPr>
          <a:xfrm>
            <a:off x="5273093" y="4817205"/>
            <a:ext cx="841014" cy="841014"/>
            <a:chOff x="3529981" y="507683"/>
            <a:chExt cx="598350" cy="598350"/>
          </a:xfrm>
        </p:grpSpPr>
        <p:sp>
          <p:nvSpPr>
            <p:cNvPr id="50" name="椭圆 49"/>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51"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52" name="矩形 51"/>
          <p:cNvSpPr/>
          <p:nvPr/>
        </p:nvSpPr>
        <p:spPr>
          <a:xfrm>
            <a:off x="6531639" y="4916767"/>
            <a:ext cx="2515910" cy="64609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Tree>
    <p:extLst>
      <p:ext uri="{BB962C8B-B14F-4D97-AF65-F5344CB8AC3E}">
        <p14:creationId xmlns:p14="http://schemas.microsoft.com/office/powerpoint/2010/main" val="8224306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1" nodeType="withEffect">
                                      <p:stCondLst>
                                        <p:cond delay="60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1" nodeType="withEffect">
                                      <p:stCondLst>
                                        <p:cond delay="800"/>
                                      </p:stCondLst>
                                      <p:childTnLst>
                                        <p:set>
                                          <p:cBhvr>
                                            <p:cTn id="44" dur="1" fill="hold">
                                              <p:stCondLst>
                                                <p:cond delay="0"/>
                                              </p:stCondLst>
                                            </p:cTn>
                                            <p:tgtEl>
                                              <p:spTgt spid="13"/>
                                            </p:tgtEl>
                                            <p:attrNameLst>
                                              <p:attrName>style.visibility</p:attrName>
                                            </p:attrNameLst>
                                          </p:cBhvr>
                                          <p:to>
                                            <p:strVal val="visible"/>
                                          </p:to>
                                        </p:set>
                                      </p:childTnLst>
                                    </p:cTn>
                                  </p:par>
                                  <p:par>
                                    <p:cTn id="45" presetID="42" presetClass="path" presetSubtype="0" fill="hold" grpId="0" nodeType="withEffect">
                                      <p:stCondLst>
                                        <p:cond delay="700"/>
                                      </p:stCondLst>
                                      <p:childTnLst>
                                        <p:animMotion origin="layout" path="M -0.06029 0.10487 L 4.16667E-6 -4.44444E-6 " pathEditMode="relative" rAng="0" ptsTypes="AA">
                                          <p:cBhvr>
                                            <p:cTn id="46" dur="500" fill="hold"/>
                                            <p:tgtEl>
                                              <p:spTgt spid="27"/>
                                            </p:tgtEl>
                                            <p:attrNameLst>
                                              <p:attrName>ppt_x</p:attrName>
                                              <p:attrName>ppt_y</p:attrName>
                                            </p:attrNameLst>
                                          </p:cBhvr>
                                          <p:rCtr x="3021" y="-5255"/>
                                        </p:animMotion>
                                      </p:childTnLst>
                                    </p:cTn>
                                  </p:par>
                                  <p:par>
                                    <p:cTn id="47" presetID="42" presetClass="path" presetSubtype="0" fill="hold" grpId="0" nodeType="withEffect">
                                      <p:stCondLst>
                                        <p:cond delay="300"/>
                                      </p:stCondLst>
                                      <p:childTnLst>
                                        <p:animMotion origin="layout" path="M -0.13099 0.22801 L -1.875E-6 3.33333E-6 " pathEditMode="relative" rAng="0" ptsTypes="AA">
                                          <p:cBhvr>
                                            <p:cTn id="48" dur="500" fill="hold"/>
                                            <p:tgtEl>
                                              <p:spTgt spid="23"/>
                                            </p:tgtEl>
                                            <p:attrNameLst>
                                              <p:attrName>ppt_x</p:attrName>
                                              <p:attrName>ppt_y</p:attrName>
                                            </p:attrNameLst>
                                          </p:cBhvr>
                                          <p:rCtr x="6549" y="-11412"/>
                                        </p:animMotion>
                                      </p:childTnLst>
                                    </p:cTn>
                                  </p:par>
                                  <p:par>
                                    <p:cTn id="49" presetID="42" presetClass="path" presetSubtype="0" fill="hold" grpId="0" nodeType="withEffect">
                                      <p:stCondLst>
                                        <p:cond delay="600"/>
                                      </p:stCondLst>
                                      <p:childTnLst>
                                        <p:animMotion origin="layout" path="M -0.06029 0.10487 L 4.16667E-6 -4.44444E-6 " pathEditMode="relative" rAng="0" ptsTypes="AA">
                                          <p:cBhvr>
                                            <p:cTn id="50" dur="500" fill="hold"/>
                                            <p:tgtEl>
                                              <p:spTgt spid="26"/>
                                            </p:tgtEl>
                                            <p:attrNameLst>
                                              <p:attrName>ppt_x</p:attrName>
                                              <p:attrName>ppt_y</p:attrName>
                                            </p:attrNameLst>
                                          </p:cBhvr>
                                          <p:rCtr x="3021" y="-5255"/>
                                        </p:animMotion>
                                      </p:childTnLst>
                                    </p:cTn>
                                  </p:par>
                                  <p:par>
                                    <p:cTn id="51" presetID="42" presetClass="path" presetSubtype="0" fill="hold" grpId="0" nodeType="withEffect">
                                      <p:stCondLst>
                                        <p:cond delay="0"/>
                                      </p:stCondLst>
                                      <p:childTnLst>
                                        <p:animMotion origin="layout" path="M -0.08671 0.1507 L -4.16667E-6 -1.48148E-6 " pathEditMode="relative" rAng="0" ptsTypes="AA">
                                          <p:cBhvr>
                                            <p:cTn id="52" dur="500" fill="hold"/>
                                            <p:tgtEl>
                                              <p:spTgt spid="22"/>
                                            </p:tgtEl>
                                            <p:attrNameLst>
                                              <p:attrName>ppt_x</p:attrName>
                                              <p:attrName>ppt_y</p:attrName>
                                            </p:attrNameLst>
                                          </p:cBhvr>
                                          <p:rCtr x="4336" y="-7546"/>
                                        </p:animMotion>
                                      </p:childTnLst>
                                    </p:cTn>
                                  </p:par>
                                  <p:par>
                                    <p:cTn id="53" presetID="42" presetClass="path" presetSubtype="0" fill="hold" grpId="0" nodeType="withEffect">
                                      <p:stCondLst>
                                        <p:cond delay="640"/>
                                      </p:stCondLst>
                                      <p:childTnLst>
                                        <p:animMotion origin="layout" path="M -0.23008 0.4 L -2.29167E-6 7.40741E-7 " pathEditMode="relative" rAng="0" ptsTypes="AA">
                                          <p:cBhvr>
                                            <p:cTn id="54" dur="500" fill="hold"/>
                                            <p:tgtEl>
                                              <p:spTgt spid="5"/>
                                            </p:tgtEl>
                                            <p:attrNameLst>
                                              <p:attrName>ppt_x</p:attrName>
                                              <p:attrName>ppt_y</p:attrName>
                                            </p:attrNameLst>
                                          </p:cBhvr>
                                          <p:rCtr x="11497" y="-20000"/>
                                        </p:animMotion>
                                      </p:childTnLst>
                                    </p:cTn>
                                  </p:par>
                                  <p:par>
                                    <p:cTn id="55" presetID="42" presetClass="path" presetSubtype="0" fill="hold" grpId="0" nodeType="withEffect">
                                      <p:stCondLst>
                                        <p:cond delay="1000"/>
                                      </p:stCondLst>
                                      <p:childTnLst>
                                        <p:animMotion origin="layout" path="M -0.23073 0.40139 L 2.77556E-17 -1.11111E-6 " pathEditMode="relative" rAng="0" ptsTypes="AA">
                                          <p:cBhvr>
                                            <p:cTn id="56" dur="500" fill="hold"/>
                                            <p:tgtEl>
                                              <p:spTgt spid="4"/>
                                            </p:tgtEl>
                                            <p:attrNameLst>
                                              <p:attrName>ppt_x</p:attrName>
                                              <p:attrName>ppt_y</p:attrName>
                                            </p:attrNameLst>
                                          </p:cBhvr>
                                          <p:rCtr x="11536" y="-20069"/>
                                        </p:animMotion>
                                      </p:childTnLst>
                                    </p:cTn>
                                  </p:par>
                                  <p:par>
                                    <p:cTn id="57" presetID="42" presetClass="path" presetSubtype="0" fill="hold" grpId="0" nodeType="withEffect">
                                      <p:stCondLst>
                                        <p:cond delay="350"/>
                                      </p:stCondLst>
                                      <p:childTnLst>
                                        <p:animMotion origin="layout" path="M -0.34948 0.60787 L 8.33333E-7 -2.59259E-6 " pathEditMode="relative" rAng="0" ptsTypes="AA">
                                          <p:cBhvr>
                                            <p:cTn id="58" dur="500" fill="hold"/>
                                            <p:tgtEl>
                                              <p:spTgt spid="3"/>
                                            </p:tgtEl>
                                            <p:attrNameLst>
                                              <p:attrName>ppt_x</p:attrName>
                                              <p:attrName>ppt_y</p:attrName>
                                            </p:attrNameLst>
                                          </p:cBhvr>
                                          <p:rCtr x="17474" y="-30394"/>
                                        </p:animMotion>
                                      </p:childTnLst>
                                    </p:cTn>
                                  </p:par>
                                  <p:par>
                                    <p:cTn id="59" presetID="42" presetClass="path" presetSubtype="0" fill="hold" grpId="0" nodeType="withEffect">
                                      <p:stCondLst>
                                        <p:cond delay="250"/>
                                      </p:stCondLst>
                                      <p:childTnLst>
                                        <p:animMotion origin="layout" path="M -0.25352 0.44097 L 3.95833E-6 4.07407E-6 " pathEditMode="relative" rAng="0" ptsTypes="AA">
                                          <p:cBhvr>
                                            <p:cTn id="60" dur="500" fill="hold"/>
                                            <p:tgtEl>
                                              <p:spTgt spid="19"/>
                                            </p:tgtEl>
                                            <p:attrNameLst>
                                              <p:attrName>ppt_x</p:attrName>
                                              <p:attrName>ppt_y</p:attrName>
                                            </p:attrNameLst>
                                          </p:cBhvr>
                                          <p:rCtr x="12669" y="-22060"/>
                                        </p:animMotion>
                                      </p:childTnLst>
                                    </p:cTn>
                                  </p:par>
                                  <p:par>
                                    <p:cTn id="61" presetID="42" presetClass="path" presetSubtype="0" fill="hold" grpId="0" nodeType="withEffect">
                                      <p:stCondLst>
                                        <p:cond delay="700"/>
                                      </p:stCondLst>
                                      <p:childTnLst>
                                        <p:animMotion origin="layout" path="M -0.13099 0.22801 L -1.875E-6 3.33333E-6 " pathEditMode="relative" rAng="0" ptsTypes="AA">
                                          <p:cBhvr>
                                            <p:cTn id="62" dur="500" fill="hold"/>
                                            <p:tgtEl>
                                              <p:spTgt spid="20"/>
                                            </p:tgtEl>
                                            <p:attrNameLst>
                                              <p:attrName>ppt_x</p:attrName>
                                              <p:attrName>ppt_y</p:attrName>
                                            </p:attrNameLst>
                                          </p:cBhvr>
                                          <p:rCtr x="6549" y="-11412"/>
                                        </p:animMotion>
                                      </p:childTnLst>
                                    </p:cTn>
                                  </p:par>
                                  <p:par>
                                    <p:cTn id="63" presetID="42" presetClass="path" presetSubtype="0" fill="hold" grpId="0" nodeType="withEffect">
                                      <p:stCondLst>
                                        <p:cond delay="100"/>
                                      </p:stCondLst>
                                      <p:childTnLst>
                                        <p:animMotion origin="layout" path="M -0.13099 0.22801 L -1.875E-6 3.33333E-6 " pathEditMode="relative" rAng="0" ptsTypes="AA">
                                          <p:cBhvr>
                                            <p:cTn id="64" dur="500" fill="hold"/>
                                            <p:tgtEl>
                                              <p:spTgt spid="21"/>
                                            </p:tgtEl>
                                            <p:attrNameLst>
                                              <p:attrName>ppt_x</p:attrName>
                                              <p:attrName>ppt_y</p:attrName>
                                            </p:attrNameLst>
                                          </p:cBhvr>
                                          <p:rCtr x="6549" y="-11412"/>
                                        </p:animMotion>
                                      </p:childTnLst>
                                    </p:cTn>
                                  </p:par>
                                  <p:par>
                                    <p:cTn id="65" presetID="42" presetClass="path" presetSubtype="0" fill="hold" grpId="0" nodeType="withEffect">
                                      <p:stCondLst>
                                        <p:cond delay="800"/>
                                      </p:stCondLst>
                                      <p:childTnLst>
                                        <p:animMotion origin="layout" path="M -0.21771 0.37893 L 3.33333E-6 4.07407E-6 " pathEditMode="relative" rAng="0" ptsTypes="AA">
                                          <p:cBhvr>
                                            <p:cTn id="66" dur="500" fill="hold"/>
                                            <p:tgtEl>
                                              <p:spTgt spid="10"/>
                                            </p:tgtEl>
                                            <p:attrNameLst>
                                              <p:attrName>ppt_x</p:attrName>
                                              <p:attrName>ppt_y</p:attrName>
                                            </p:attrNameLst>
                                          </p:cBhvr>
                                          <p:rCtr x="10885" y="-18958"/>
                                        </p:animMotion>
                                      </p:childTnLst>
                                    </p:cTn>
                                  </p:par>
                                  <p:par>
                                    <p:cTn id="67" presetID="42" presetClass="path" presetSubtype="0" fill="hold" grpId="0" nodeType="withEffect">
                                      <p:stCondLst>
                                        <p:cond delay="600"/>
                                      </p:stCondLst>
                                      <p:childTnLst>
                                        <p:animMotion origin="layout" path="M -0.28151 0.49004 L -8.33333E-7 2.59259E-6 " pathEditMode="relative" rAng="0" ptsTypes="AA">
                                          <p:cBhvr>
                                            <p:cTn id="68" dur="500" fill="hold"/>
                                            <p:tgtEl>
                                              <p:spTgt spid="9"/>
                                            </p:tgtEl>
                                            <p:attrNameLst>
                                              <p:attrName>ppt_x</p:attrName>
                                              <p:attrName>ppt_y</p:attrName>
                                            </p:attrNameLst>
                                          </p:cBhvr>
                                          <p:rCtr x="14076" y="-24514"/>
                                        </p:animMotion>
                                      </p:childTnLst>
                                    </p:cTn>
                                  </p:par>
                                  <p:par>
                                    <p:cTn id="69" presetID="42" presetClass="path" presetSubtype="0" fill="hold" grpId="0" nodeType="withEffect">
                                      <p:stCondLst>
                                        <p:cond delay="700"/>
                                      </p:stCondLst>
                                      <p:childTnLst>
                                        <p:animMotion origin="layout" path="M -0.58477 1.01713 L 2.08333E-7 -1.85185E-6 " pathEditMode="relative" rAng="0" ptsTypes="AA">
                                          <p:cBhvr>
                                            <p:cTn id="70" dur="500" fill="hold"/>
                                            <p:tgtEl>
                                              <p:spTgt spid="6"/>
                                            </p:tgtEl>
                                            <p:attrNameLst>
                                              <p:attrName>ppt_x</p:attrName>
                                              <p:attrName>ppt_y</p:attrName>
                                            </p:attrNameLst>
                                          </p:cBhvr>
                                          <p:rCtr x="29232" y="-50856"/>
                                        </p:animMotion>
                                      </p:childTnLst>
                                    </p:cTn>
                                  </p:par>
                                  <p:par>
                                    <p:cTn id="71" presetID="42" presetClass="path" presetSubtype="0" fill="hold" grpId="0" nodeType="withEffect">
                                      <p:stCondLst>
                                        <p:cond delay="800"/>
                                      </p:stCondLst>
                                      <p:childTnLst>
                                        <p:animMotion origin="layout" path="M -0.51329 0.89283 L 4.16667E-6 -3.33333E-6 " pathEditMode="relative" rAng="0" ptsTypes="AA">
                                          <p:cBhvr>
                                            <p:cTn id="72" dur="500" fill="hold"/>
                                            <p:tgtEl>
                                              <p:spTgt spid="25"/>
                                            </p:tgtEl>
                                            <p:attrNameLst>
                                              <p:attrName>ppt_x</p:attrName>
                                              <p:attrName>ppt_y</p:attrName>
                                            </p:attrNameLst>
                                          </p:cBhvr>
                                          <p:rCtr x="25664" y="-44653"/>
                                        </p:animMotion>
                                      </p:childTnLst>
                                    </p:cTn>
                                  </p:par>
                                  <p:par>
                                    <p:cTn id="73" presetID="42" presetClass="path" presetSubtype="0" fill="hold" grpId="0" nodeType="withEffect">
                                      <p:stCondLst>
                                        <p:cond delay="1000"/>
                                      </p:stCondLst>
                                      <p:childTnLst>
                                        <p:animMotion origin="layout" path="M -0.34948 0.60787 L 8.33333E-7 -2.59259E-6 " pathEditMode="relative" rAng="0" ptsTypes="AA">
                                          <p:cBhvr>
                                            <p:cTn id="74" dur="500" fill="hold"/>
                                            <p:tgtEl>
                                              <p:spTgt spid="8"/>
                                            </p:tgtEl>
                                            <p:attrNameLst>
                                              <p:attrName>ppt_x</p:attrName>
                                              <p:attrName>ppt_y</p:attrName>
                                            </p:attrNameLst>
                                          </p:cBhvr>
                                          <p:rCtr x="17474" y="-30394"/>
                                        </p:animMotion>
                                      </p:childTnLst>
                                    </p:cTn>
                                  </p:par>
                                  <p:par>
                                    <p:cTn id="75" presetID="42" presetClass="path" presetSubtype="0" fill="hold" grpId="0" nodeType="withEffect">
                                      <p:stCondLst>
                                        <p:cond delay="800"/>
                                      </p:stCondLst>
                                      <p:childTnLst>
                                        <p:animMotion origin="layout" path="M -0.34948 0.60787 L 8.33333E-7 -2.59259E-6 " pathEditMode="relative" rAng="0" ptsTypes="AA">
                                          <p:cBhvr>
                                            <p:cTn id="76" dur="500" fill="hold"/>
                                            <p:tgtEl>
                                              <p:spTgt spid="7"/>
                                            </p:tgtEl>
                                            <p:attrNameLst>
                                              <p:attrName>ppt_x</p:attrName>
                                              <p:attrName>ppt_y</p:attrName>
                                            </p:attrNameLst>
                                          </p:cBhvr>
                                          <p:rCtr x="17474" y="-30394"/>
                                        </p:animMotion>
                                      </p:childTnLst>
                                    </p:cTn>
                                  </p:par>
                                  <p:par>
                                    <p:cTn id="77" presetID="42" presetClass="path" presetSubtype="0" fill="hold" grpId="0" nodeType="withEffect">
                                      <p:stCondLst>
                                        <p:cond delay="800"/>
                                      </p:stCondLst>
                                      <p:childTnLst>
                                        <p:animMotion origin="layout" path="M -0.34948 0.60787 L 8.33333E-7 -2.59259E-6 " pathEditMode="relative" rAng="0" ptsTypes="AA">
                                          <p:cBhvr>
                                            <p:cTn id="78" dur="500" fill="hold"/>
                                            <p:tgtEl>
                                              <p:spTgt spid="11"/>
                                            </p:tgtEl>
                                            <p:attrNameLst>
                                              <p:attrName>ppt_x</p:attrName>
                                              <p:attrName>ppt_y</p:attrName>
                                            </p:attrNameLst>
                                          </p:cBhvr>
                                          <p:rCtr x="17474" y="-30394"/>
                                        </p:animMotion>
                                      </p:childTnLst>
                                    </p:cTn>
                                  </p:par>
                                  <p:par>
                                    <p:cTn id="79" presetID="42" presetClass="path" presetSubtype="0" fill="hold" grpId="0" nodeType="withEffect">
                                      <p:stCondLst>
                                        <p:cond delay="600"/>
                                      </p:stCondLst>
                                      <p:childTnLst>
                                        <p:animMotion origin="layout" path="M -0.34948 0.60787 L 8.33333E-7 -2.59259E-6 " pathEditMode="relative" rAng="0" ptsTypes="AA">
                                          <p:cBhvr>
                                            <p:cTn id="80" dur="500" fill="hold"/>
                                            <p:tgtEl>
                                              <p:spTgt spid="17"/>
                                            </p:tgtEl>
                                            <p:attrNameLst>
                                              <p:attrName>ppt_x</p:attrName>
                                              <p:attrName>ppt_y</p:attrName>
                                            </p:attrNameLst>
                                          </p:cBhvr>
                                          <p:rCtr x="17474" y="-30394"/>
                                        </p:animMotion>
                                      </p:childTnLst>
                                    </p:cTn>
                                  </p:par>
                                  <p:par>
                                    <p:cTn id="81" presetID="42" presetClass="path" presetSubtype="0" fill="hold" grpId="0" nodeType="withEffect">
                                      <p:stCondLst>
                                        <p:cond delay="600"/>
                                      </p:stCondLst>
                                      <p:childTnLst>
                                        <p:animMotion origin="layout" path="M -0.28151 0.49004 L -8.33333E-7 2.59259E-6 " pathEditMode="relative" rAng="0" ptsTypes="AA">
                                          <p:cBhvr>
                                            <p:cTn id="82" dur="500" fill="hold"/>
                                            <p:tgtEl>
                                              <p:spTgt spid="15"/>
                                            </p:tgtEl>
                                            <p:attrNameLst>
                                              <p:attrName>ppt_x</p:attrName>
                                              <p:attrName>ppt_y</p:attrName>
                                            </p:attrNameLst>
                                          </p:cBhvr>
                                          <p:rCtr x="14076" y="-24514"/>
                                        </p:animMotion>
                                      </p:childTnLst>
                                    </p:cTn>
                                  </p:par>
                                  <p:par>
                                    <p:cTn id="83" presetID="42" presetClass="path" presetSubtype="0" fill="hold" grpId="0" nodeType="withEffect">
                                      <p:stCondLst>
                                        <p:cond delay="800"/>
                                      </p:stCondLst>
                                      <p:childTnLst>
                                        <p:animMotion origin="layout" path="M -0.28151 0.49004 L -8.33333E-7 2.59259E-6 " pathEditMode="relative" rAng="0" ptsTypes="AA">
                                          <p:cBhvr>
                                            <p:cTn id="84" dur="500" fill="hold"/>
                                            <p:tgtEl>
                                              <p:spTgt spid="13"/>
                                            </p:tgtEl>
                                            <p:attrNameLst>
                                              <p:attrName>ppt_x</p:attrName>
                                              <p:attrName>ppt_y</p:attrName>
                                            </p:attrNameLst>
                                          </p:cBhvr>
                                          <p:rCtr x="14076" y="-24514"/>
                                        </p:animMotion>
                                      </p:childTnLst>
                                    </p:cTn>
                                  </p:par>
                                </p:childTnLst>
                              </p:cTn>
                            </p:par>
                          </p:childTnLst>
                        </p:cTn>
                      </p:par>
                      <p:par>
                        <p:cTn id="85" fill="hold">
                          <p:stCondLst>
                            <p:cond delay="indefinite"/>
                          </p:stCondLst>
                          <p:childTnLst>
                            <p:par>
                              <p:cTn id="86" fill="hold">
                                <p:stCondLst>
                                  <p:cond delay="0"/>
                                </p:stCondLst>
                                <p:childTnLst>
                                  <p:par>
                                    <p:cTn id="87" presetID="56" presetClass="entr" presetSubtype="0" fill="hold" grpId="0" nodeType="clickEffect">
                                      <p:stCondLst>
                                        <p:cond delay="0"/>
                                      </p:stCondLst>
                                      <p:iterate type="lt">
                                        <p:tmPct val="10000"/>
                                      </p:iterate>
                                      <p:childTnLst>
                                        <p:set>
                                          <p:cBhvr>
                                            <p:cTn id="88" dur="1" fill="hold">
                                              <p:stCondLst>
                                                <p:cond delay="0"/>
                                              </p:stCondLst>
                                            </p:cTn>
                                            <p:tgtEl>
                                              <p:spTgt spid="30"/>
                                            </p:tgtEl>
                                            <p:attrNameLst>
                                              <p:attrName>style.visibility</p:attrName>
                                            </p:attrNameLst>
                                          </p:cBhvr>
                                          <p:to>
                                            <p:strVal val="visible"/>
                                          </p:to>
                                        </p:set>
                                        <p:anim by="(-#ppt_w*2)" calcmode="lin" valueType="num">
                                          <p:cBhvr rctx="PPT">
                                            <p:cTn id="89" dur="500" autoRev="1" fill="hold">
                                              <p:stCondLst>
                                                <p:cond delay="0"/>
                                              </p:stCondLst>
                                            </p:cTn>
                                            <p:tgtEl>
                                              <p:spTgt spid="30"/>
                                            </p:tgtEl>
                                            <p:attrNameLst>
                                              <p:attrName>ppt_w</p:attrName>
                                            </p:attrNameLst>
                                          </p:cBhvr>
                                        </p:anim>
                                        <p:anim by="(#ppt_w*0.50)" calcmode="lin" valueType="num">
                                          <p:cBhvr>
                                            <p:cTn id="90" dur="500" decel="50000" autoRev="1" fill="hold">
                                              <p:stCondLst>
                                                <p:cond delay="0"/>
                                              </p:stCondLst>
                                            </p:cTn>
                                            <p:tgtEl>
                                              <p:spTgt spid="30"/>
                                            </p:tgtEl>
                                            <p:attrNameLst>
                                              <p:attrName>ppt_x</p:attrName>
                                            </p:attrNameLst>
                                          </p:cBhvr>
                                        </p:anim>
                                        <p:anim from="(-#ppt_h/2)" to="(#ppt_y)" calcmode="lin" valueType="num">
                                          <p:cBhvr>
                                            <p:cTn id="91" dur="1000" fill="hold">
                                              <p:stCondLst>
                                                <p:cond delay="0"/>
                                              </p:stCondLst>
                                            </p:cTn>
                                            <p:tgtEl>
                                              <p:spTgt spid="30"/>
                                            </p:tgtEl>
                                            <p:attrNameLst>
                                              <p:attrName>ppt_y</p:attrName>
                                            </p:attrNameLst>
                                          </p:cBhvr>
                                        </p:anim>
                                        <p:animRot by="21600000">
                                          <p:cBhvr>
                                            <p:cTn id="92" dur="1000" fill="hold">
                                              <p:stCondLst>
                                                <p:cond delay="0"/>
                                              </p:stCondLst>
                                            </p:cTn>
                                            <p:tgtEl>
                                              <p:spTgt spid="30"/>
                                            </p:tgtEl>
                                            <p:attrNameLst>
                                              <p:attrName>r</p:attrName>
                                            </p:attrNameLst>
                                          </p:cBhvr>
                                        </p:animRot>
                                      </p:childTnLst>
                                    </p:cTn>
                                  </p:par>
                                  <p:par>
                                    <p:cTn id="93" presetID="56" presetClass="entr" presetSubtype="0" fill="hold" grpId="0" nodeType="withEffect">
                                      <p:stCondLst>
                                        <p:cond delay="0"/>
                                      </p:stCondLst>
                                      <p:iterate type="lt">
                                        <p:tmPct val="10000"/>
                                      </p:iterate>
                                      <p:childTnLst>
                                        <p:set>
                                          <p:cBhvr>
                                            <p:cTn id="94" dur="1" fill="hold">
                                              <p:stCondLst>
                                                <p:cond delay="0"/>
                                              </p:stCondLst>
                                            </p:cTn>
                                            <p:tgtEl>
                                              <p:spTgt spid="31"/>
                                            </p:tgtEl>
                                            <p:attrNameLst>
                                              <p:attrName>style.visibility</p:attrName>
                                            </p:attrNameLst>
                                          </p:cBhvr>
                                          <p:to>
                                            <p:strVal val="visible"/>
                                          </p:to>
                                        </p:set>
                                        <p:anim by="(-#ppt_w*2)" calcmode="lin" valueType="num">
                                          <p:cBhvr rctx="PPT">
                                            <p:cTn id="95" dur="500" autoRev="1" fill="hold">
                                              <p:stCondLst>
                                                <p:cond delay="0"/>
                                              </p:stCondLst>
                                            </p:cTn>
                                            <p:tgtEl>
                                              <p:spTgt spid="31"/>
                                            </p:tgtEl>
                                            <p:attrNameLst>
                                              <p:attrName>ppt_w</p:attrName>
                                            </p:attrNameLst>
                                          </p:cBhvr>
                                        </p:anim>
                                        <p:anim by="(#ppt_w*0.50)" calcmode="lin" valueType="num">
                                          <p:cBhvr>
                                            <p:cTn id="96" dur="500" decel="50000" autoRev="1" fill="hold">
                                              <p:stCondLst>
                                                <p:cond delay="0"/>
                                              </p:stCondLst>
                                            </p:cTn>
                                            <p:tgtEl>
                                              <p:spTgt spid="31"/>
                                            </p:tgtEl>
                                            <p:attrNameLst>
                                              <p:attrName>ppt_x</p:attrName>
                                            </p:attrNameLst>
                                          </p:cBhvr>
                                        </p:anim>
                                        <p:anim from="(-#ppt_h/2)" to="(#ppt_y)" calcmode="lin" valueType="num">
                                          <p:cBhvr>
                                            <p:cTn id="97" dur="1000" fill="hold">
                                              <p:stCondLst>
                                                <p:cond delay="0"/>
                                              </p:stCondLst>
                                            </p:cTn>
                                            <p:tgtEl>
                                              <p:spTgt spid="31"/>
                                            </p:tgtEl>
                                            <p:attrNameLst>
                                              <p:attrName>ppt_y</p:attrName>
                                            </p:attrNameLst>
                                          </p:cBhvr>
                                        </p:anim>
                                        <p:animRot by="21600000">
                                          <p:cBhvr>
                                            <p:cTn id="98" dur="1000" fill="hold">
                                              <p:stCondLst>
                                                <p:cond delay="0"/>
                                              </p:stCondLst>
                                            </p:cTn>
                                            <p:tgtEl>
                                              <p:spTgt spid="31"/>
                                            </p:tgtEl>
                                            <p:attrNameLst>
                                              <p:attrName>r</p:attrName>
                                            </p:attrNameLst>
                                          </p:cBhvr>
                                        </p:animRot>
                                      </p:childTnLst>
                                    </p:cTn>
                                  </p:par>
                                </p:childTnLst>
                              </p:cTn>
                            </p:par>
                            <p:par>
                              <p:cTn id="99" fill="hold">
                                <p:stCondLst>
                                  <p:cond delay="1700"/>
                                </p:stCondLst>
                                <p:childTnLst>
                                  <p:par>
                                    <p:cTn id="100" presetID="22" presetClass="entr" presetSubtype="1" fill="hold" nodeType="after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wipe(up)">
                                          <p:cBhvr>
                                            <p:cTn id="102" dur="500"/>
                                            <p:tgtEl>
                                              <p:spTgt spid="44"/>
                                            </p:tgtEl>
                                          </p:cBhvr>
                                        </p:animEffect>
                                      </p:childTnLst>
                                    </p:cTn>
                                  </p:par>
                                </p:childTnLst>
                              </p:cTn>
                            </p:par>
                            <p:par>
                              <p:cTn id="103" fill="hold">
                                <p:stCondLst>
                                  <p:cond delay="2200"/>
                                </p:stCondLst>
                                <p:childTnLst>
                                  <p:par>
                                    <p:cTn id="104" presetID="2" presetClass="entr" presetSubtype="3" fill="hold" nodeType="afterEffect" p14:presetBounceEnd="60000">
                                      <p:stCondLst>
                                        <p:cond delay="0"/>
                                      </p:stCondLst>
                                      <p:childTnLst>
                                        <p:set>
                                          <p:cBhvr>
                                            <p:cTn id="105" dur="1" fill="hold">
                                              <p:stCondLst>
                                                <p:cond delay="0"/>
                                              </p:stCondLst>
                                            </p:cTn>
                                            <p:tgtEl>
                                              <p:spTgt spid="32"/>
                                            </p:tgtEl>
                                            <p:attrNameLst>
                                              <p:attrName>style.visibility</p:attrName>
                                            </p:attrNameLst>
                                          </p:cBhvr>
                                          <p:to>
                                            <p:strVal val="visible"/>
                                          </p:to>
                                        </p:set>
                                        <p:anim calcmode="lin" valueType="num" p14:bounceEnd="60000">
                                          <p:cBhvr additive="base">
                                            <p:cTn id="106" dur="125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107" dur="1250" fill="hold"/>
                                            <p:tgtEl>
                                              <p:spTgt spid="32"/>
                                            </p:tgtEl>
                                            <p:attrNameLst>
                                              <p:attrName>ppt_y</p:attrName>
                                            </p:attrNameLst>
                                          </p:cBhvr>
                                          <p:tavLst>
                                            <p:tav tm="0">
                                              <p:val>
                                                <p:strVal val="0-#ppt_h/2"/>
                                              </p:val>
                                            </p:tav>
                                            <p:tav tm="100000">
                                              <p:val>
                                                <p:strVal val="#ppt_y"/>
                                              </p:val>
                                            </p:tav>
                                          </p:tavLst>
                                        </p:anim>
                                      </p:childTnLst>
                                    </p:cTn>
                                  </p:par>
                                </p:childTnLst>
                              </p:cTn>
                            </p:par>
                            <p:par>
                              <p:cTn id="108" fill="hold">
                                <p:stCondLst>
                                  <p:cond delay="3450"/>
                                </p:stCondLst>
                                <p:childTnLst>
                                  <p:par>
                                    <p:cTn id="109" presetID="22" presetClass="entr" presetSubtype="8" fill="hold" grpId="0" nodeType="after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wipe(left)">
                                          <p:cBhvr>
                                            <p:cTn id="111" dur="750"/>
                                            <p:tgtEl>
                                              <p:spTgt spid="35"/>
                                            </p:tgtEl>
                                          </p:cBhvr>
                                        </p:animEffect>
                                      </p:childTnLst>
                                    </p:cTn>
                                  </p:par>
                                </p:childTnLst>
                              </p:cTn>
                            </p:par>
                            <p:par>
                              <p:cTn id="112" fill="hold">
                                <p:stCondLst>
                                  <p:cond delay="4200"/>
                                </p:stCondLst>
                                <p:childTnLst>
                                  <p:par>
                                    <p:cTn id="113" presetID="2" presetClass="entr" presetSubtype="3" fill="hold" nodeType="afterEffect" p14:presetBounceEnd="60000">
                                      <p:stCondLst>
                                        <p:cond delay="0"/>
                                      </p:stCondLst>
                                      <p:childTnLst>
                                        <p:set>
                                          <p:cBhvr>
                                            <p:cTn id="114" dur="1" fill="hold">
                                              <p:stCondLst>
                                                <p:cond delay="0"/>
                                              </p:stCondLst>
                                            </p:cTn>
                                            <p:tgtEl>
                                              <p:spTgt spid="38"/>
                                            </p:tgtEl>
                                            <p:attrNameLst>
                                              <p:attrName>style.visibility</p:attrName>
                                            </p:attrNameLst>
                                          </p:cBhvr>
                                          <p:to>
                                            <p:strVal val="visible"/>
                                          </p:to>
                                        </p:set>
                                        <p:anim calcmode="lin" valueType="num" p14:bounceEnd="60000">
                                          <p:cBhvr additive="base">
                                            <p:cTn id="115" dur="125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116" dur="1250" fill="hold"/>
                                            <p:tgtEl>
                                              <p:spTgt spid="38"/>
                                            </p:tgtEl>
                                            <p:attrNameLst>
                                              <p:attrName>ppt_y</p:attrName>
                                            </p:attrNameLst>
                                          </p:cBhvr>
                                          <p:tavLst>
                                            <p:tav tm="0">
                                              <p:val>
                                                <p:strVal val="0-#ppt_h/2"/>
                                              </p:val>
                                            </p:tav>
                                            <p:tav tm="100000">
                                              <p:val>
                                                <p:strVal val="#ppt_y"/>
                                              </p:val>
                                            </p:tav>
                                          </p:tavLst>
                                        </p:anim>
                                      </p:childTnLst>
                                    </p:cTn>
                                  </p:par>
                                </p:childTnLst>
                              </p:cTn>
                            </p:par>
                            <p:par>
                              <p:cTn id="117" fill="hold">
                                <p:stCondLst>
                                  <p:cond delay="5450"/>
                                </p:stCondLst>
                                <p:childTnLst>
                                  <p:par>
                                    <p:cTn id="118" presetID="22" presetClass="entr" presetSubtype="8" fill="hold" grpId="0" nodeType="afterEffect">
                                      <p:stCondLst>
                                        <p:cond delay="0"/>
                                      </p:stCondLst>
                                      <p:childTnLst>
                                        <p:set>
                                          <p:cBhvr>
                                            <p:cTn id="119" dur="1" fill="hold">
                                              <p:stCondLst>
                                                <p:cond delay="0"/>
                                              </p:stCondLst>
                                            </p:cTn>
                                            <p:tgtEl>
                                              <p:spTgt spid="36"/>
                                            </p:tgtEl>
                                            <p:attrNameLst>
                                              <p:attrName>style.visibility</p:attrName>
                                            </p:attrNameLst>
                                          </p:cBhvr>
                                          <p:to>
                                            <p:strVal val="visible"/>
                                          </p:to>
                                        </p:set>
                                        <p:animEffect transition="in" filter="wipe(left)">
                                          <p:cBhvr>
                                            <p:cTn id="120" dur="750"/>
                                            <p:tgtEl>
                                              <p:spTgt spid="36"/>
                                            </p:tgtEl>
                                          </p:cBhvr>
                                        </p:animEffect>
                                      </p:childTnLst>
                                    </p:cTn>
                                  </p:par>
                                </p:childTnLst>
                              </p:cTn>
                            </p:par>
                            <p:par>
                              <p:cTn id="121" fill="hold">
                                <p:stCondLst>
                                  <p:cond delay="6200"/>
                                </p:stCondLst>
                                <p:childTnLst>
                                  <p:par>
                                    <p:cTn id="122" presetID="2" presetClass="entr" presetSubtype="3" fill="hold" nodeType="afterEffect" p14:presetBounceEnd="60000">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14:bounceEnd="60000">
                                          <p:cBhvr additive="base">
                                            <p:cTn id="124" dur="1250" fill="hold"/>
                                            <p:tgtEl>
                                              <p:spTgt spid="49"/>
                                            </p:tgtEl>
                                            <p:attrNameLst>
                                              <p:attrName>ppt_x</p:attrName>
                                            </p:attrNameLst>
                                          </p:cBhvr>
                                          <p:tavLst>
                                            <p:tav tm="0">
                                              <p:val>
                                                <p:strVal val="1+#ppt_w/2"/>
                                              </p:val>
                                            </p:tav>
                                            <p:tav tm="100000">
                                              <p:val>
                                                <p:strVal val="#ppt_x"/>
                                              </p:val>
                                            </p:tav>
                                          </p:tavLst>
                                        </p:anim>
                                        <p:anim calcmode="lin" valueType="num" p14:bounceEnd="60000">
                                          <p:cBhvr additive="base">
                                            <p:cTn id="125" dur="1250" fill="hold"/>
                                            <p:tgtEl>
                                              <p:spTgt spid="49"/>
                                            </p:tgtEl>
                                            <p:attrNameLst>
                                              <p:attrName>ppt_y</p:attrName>
                                            </p:attrNameLst>
                                          </p:cBhvr>
                                          <p:tavLst>
                                            <p:tav tm="0">
                                              <p:val>
                                                <p:strVal val="0-#ppt_h/2"/>
                                              </p:val>
                                            </p:tav>
                                            <p:tav tm="100000">
                                              <p:val>
                                                <p:strVal val="#ppt_y"/>
                                              </p:val>
                                            </p:tav>
                                          </p:tavLst>
                                        </p:anim>
                                      </p:childTnLst>
                                    </p:cTn>
                                  </p:par>
                                </p:childTnLst>
                              </p:cTn>
                            </p:par>
                            <p:par>
                              <p:cTn id="126" fill="hold">
                                <p:stCondLst>
                                  <p:cond delay="7450"/>
                                </p:stCondLst>
                                <p:childTnLst>
                                  <p:par>
                                    <p:cTn id="127" presetID="22" presetClass="entr" presetSubtype="8" fill="hold" grpId="0" nodeType="afterEffect">
                                      <p:stCondLst>
                                        <p:cond delay="0"/>
                                      </p:stCondLst>
                                      <p:childTnLst>
                                        <p:set>
                                          <p:cBhvr>
                                            <p:cTn id="128" dur="1" fill="hold">
                                              <p:stCondLst>
                                                <p:cond delay="0"/>
                                              </p:stCondLst>
                                            </p:cTn>
                                            <p:tgtEl>
                                              <p:spTgt spid="52"/>
                                            </p:tgtEl>
                                            <p:attrNameLst>
                                              <p:attrName>style.visibility</p:attrName>
                                            </p:attrNameLst>
                                          </p:cBhvr>
                                          <p:to>
                                            <p:strVal val="visible"/>
                                          </p:to>
                                        </p:set>
                                        <p:animEffect transition="in" filter="wipe(left)">
                                          <p:cBhvr>
                                            <p:cTn id="129" dur="750"/>
                                            <p:tgtEl>
                                              <p:spTgt spid="52"/>
                                            </p:tgtEl>
                                          </p:cBhvr>
                                        </p:animEffect>
                                      </p:childTnLst>
                                    </p:cTn>
                                  </p:par>
                                </p:childTnLst>
                              </p:cTn>
                            </p:par>
                            <p:par>
                              <p:cTn id="130" fill="hold">
                                <p:stCondLst>
                                  <p:cond delay="8200"/>
                                </p:stCondLst>
                                <p:childTnLst>
                                  <p:par>
                                    <p:cTn id="131" presetID="2" presetClass="entr" presetSubtype="3" fill="hold" nodeType="afterEffect" p14:presetBounceEnd="60000">
                                      <p:stCondLst>
                                        <p:cond delay="0"/>
                                      </p:stCondLst>
                                      <p:childTnLst>
                                        <p:set>
                                          <p:cBhvr>
                                            <p:cTn id="132" dur="1" fill="hold">
                                              <p:stCondLst>
                                                <p:cond delay="0"/>
                                              </p:stCondLst>
                                            </p:cTn>
                                            <p:tgtEl>
                                              <p:spTgt spid="41"/>
                                            </p:tgtEl>
                                            <p:attrNameLst>
                                              <p:attrName>style.visibility</p:attrName>
                                            </p:attrNameLst>
                                          </p:cBhvr>
                                          <p:to>
                                            <p:strVal val="visible"/>
                                          </p:to>
                                        </p:set>
                                        <p:anim calcmode="lin" valueType="num" p14:bounceEnd="60000">
                                          <p:cBhvr additive="base">
                                            <p:cTn id="133" dur="1250" fill="hold"/>
                                            <p:tgtEl>
                                              <p:spTgt spid="41"/>
                                            </p:tgtEl>
                                            <p:attrNameLst>
                                              <p:attrName>ppt_x</p:attrName>
                                            </p:attrNameLst>
                                          </p:cBhvr>
                                          <p:tavLst>
                                            <p:tav tm="0">
                                              <p:val>
                                                <p:strVal val="1+#ppt_w/2"/>
                                              </p:val>
                                            </p:tav>
                                            <p:tav tm="100000">
                                              <p:val>
                                                <p:strVal val="#ppt_x"/>
                                              </p:val>
                                            </p:tav>
                                          </p:tavLst>
                                        </p:anim>
                                        <p:anim calcmode="lin" valueType="num" p14:bounceEnd="60000">
                                          <p:cBhvr additive="base">
                                            <p:cTn id="134" dur="1250" fill="hold"/>
                                            <p:tgtEl>
                                              <p:spTgt spid="41"/>
                                            </p:tgtEl>
                                            <p:attrNameLst>
                                              <p:attrName>ppt_y</p:attrName>
                                            </p:attrNameLst>
                                          </p:cBhvr>
                                          <p:tavLst>
                                            <p:tav tm="0">
                                              <p:val>
                                                <p:strVal val="0-#ppt_h/2"/>
                                              </p:val>
                                            </p:tav>
                                            <p:tav tm="100000">
                                              <p:val>
                                                <p:strVal val="#ppt_y"/>
                                              </p:val>
                                            </p:tav>
                                          </p:tavLst>
                                        </p:anim>
                                      </p:childTnLst>
                                    </p:cTn>
                                  </p:par>
                                </p:childTnLst>
                              </p:cTn>
                            </p:par>
                            <p:par>
                              <p:cTn id="135" fill="hold">
                                <p:stCondLst>
                                  <p:cond delay="9450"/>
                                </p:stCondLst>
                                <p:childTnLst>
                                  <p:par>
                                    <p:cTn id="136" presetID="22" presetClass="entr" presetSubtype="8" fill="hold" grpId="0" nodeType="after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wipe(left)">
                                          <p:cBhvr>
                                            <p:cTn id="13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17" grpId="0" animBg="1"/>
          <p:bldP spid="17" grpId="1" animBg="1"/>
          <p:bldP spid="30" grpId="0"/>
          <p:bldP spid="31" grpId="0"/>
          <p:bldP spid="35" grpId="0"/>
          <p:bldP spid="36" grpId="0"/>
          <p:bldP spid="37"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1" nodeType="withEffect">
                                      <p:stCondLst>
                                        <p:cond delay="60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1" nodeType="withEffect">
                                      <p:stCondLst>
                                        <p:cond delay="800"/>
                                      </p:stCondLst>
                                      <p:childTnLst>
                                        <p:set>
                                          <p:cBhvr>
                                            <p:cTn id="44" dur="1" fill="hold">
                                              <p:stCondLst>
                                                <p:cond delay="0"/>
                                              </p:stCondLst>
                                            </p:cTn>
                                            <p:tgtEl>
                                              <p:spTgt spid="13"/>
                                            </p:tgtEl>
                                            <p:attrNameLst>
                                              <p:attrName>style.visibility</p:attrName>
                                            </p:attrNameLst>
                                          </p:cBhvr>
                                          <p:to>
                                            <p:strVal val="visible"/>
                                          </p:to>
                                        </p:set>
                                      </p:childTnLst>
                                    </p:cTn>
                                  </p:par>
                                  <p:par>
                                    <p:cTn id="45" presetID="42" presetClass="path" presetSubtype="0" fill="hold" grpId="0" nodeType="withEffect">
                                      <p:stCondLst>
                                        <p:cond delay="700"/>
                                      </p:stCondLst>
                                      <p:childTnLst>
                                        <p:animMotion origin="layout" path="M -0.06029 0.10487 L 4.16667E-6 -4.44444E-6 " pathEditMode="relative" rAng="0" ptsTypes="AA">
                                          <p:cBhvr>
                                            <p:cTn id="46" dur="500" fill="hold"/>
                                            <p:tgtEl>
                                              <p:spTgt spid="27"/>
                                            </p:tgtEl>
                                            <p:attrNameLst>
                                              <p:attrName>ppt_x</p:attrName>
                                              <p:attrName>ppt_y</p:attrName>
                                            </p:attrNameLst>
                                          </p:cBhvr>
                                          <p:rCtr x="3021" y="-5255"/>
                                        </p:animMotion>
                                      </p:childTnLst>
                                    </p:cTn>
                                  </p:par>
                                  <p:par>
                                    <p:cTn id="47" presetID="42" presetClass="path" presetSubtype="0" fill="hold" grpId="0" nodeType="withEffect">
                                      <p:stCondLst>
                                        <p:cond delay="300"/>
                                      </p:stCondLst>
                                      <p:childTnLst>
                                        <p:animMotion origin="layout" path="M -0.13099 0.22801 L -1.875E-6 3.33333E-6 " pathEditMode="relative" rAng="0" ptsTypes="AA">
                                          <p:cBhvr>
                                            <p:cTn id="48" dur="500" fill="hold"/>
                                            <p:tgtEl>
                                              <p:spTgt spid="23"/>
                                            </p:tgtEl>
                                            <p:attrNameLst>
                                              <p:attrName>ppt_x</p:attrName>
                                              <p:attrName>ppt_y</p:attrName>
                                            </p:attrNameLst>
                                          </p:cBhvr>
                                          <p:rCtr x="6549" y="-11412"/>
                                        </p:animMotion>
                                      </p:childTnLst>
                                    </p:cTn>
                                  </p:par>
                                  <p:par>
                                    <p:cTn id="49" presetID="42" presetClass="path" presetSubtype="0" fill="hold" grpId="0" nodeType="withEffect">
                                      <p:stCondLst>
                                        <p:cond delay="600"/>
                                      </p:stCondLst>
                                      <p:childTnLst>
                                        <p:animMotion origin="layout" path="M -0.06029 0.10487 L 4.16667E-6 -4.44444E-6 " pathEditMode="relative" rAng="0" ptsTypes="AA">
                                          <p:cBhvr>
                                            <p:cTn id="50" dur="500" fill="hold"/>
                                            <p:tgtEl>
                                              <p:spTgt spid="26"/>
                                            </p:tgtEl>
                                            <p:attrNameLst>
                                              <p:attrName>ppt_x</p:attrName>
                                              <p:attrName>ppt_y</p:attrName>
                                            </p:attrNameLst>
                                          </p:cBhvr>
                                          <p:rCtr x="3021" y="-5255"/>
                                        </p:animMotion>
                                      </p:childTnLst>
                                    </p:cTn>
                                  </p:par>
                                  <p:par>
                                    <p:cTn id="51" presetID="42" presetClass="path" presetSubtype="0" fill="hold" grpId="0" nodeType="withEffect">
                                      <p:stCondLst>
                                        <p:cond delay="0"/>
                                      </p:stCondLst>
                                      <p:childTnLst>
                                        <p:animMotion origin="layout" path="M -0.08671 0.1507 L -4.16667E-6 -1.48148E-6 " pathEditMode="relative" rAng="0" ptsTypes="AA">
                                          <p:cBhvr>
                                            <p:cTn id="52" dur="500" fill="hold"/>
                                            <p:tgtEl>
                                              <p:spTgt spid="22"/>
                                            </p:tgtEl>
                                            <p:attrNameLst>
                                              <p:attrName>ppt_x</p:attrName>
                                              <p:attrName>ppt_y</p:attrName>
                                            </p:attrNameLst>
                                          </p:cBhvr>
                                          <p:rCtr x="4336" y="-7546"/>
                                        </p:animMotion>
                                      </p:childTnLst>
                                    </p:cTn>
                                  </p:par>
                                  <p:par>
                                    <p:cTn id="53" presetID="42" presetClass="path" presetSubtype="0" fill="hold" grpId="0" nodeType="withEffect">
                                      <p:stCondLst>
                                        <p:cond delay="640"/>
                                      </p:stCondLst>
                                      <p:childTnLst>
                                        <p:animMotion origin="layout" path="M -0.23008 0.4 L -2.29167E-6 7.40741E-7 " pathEditMode="relative" rAng="0" ptsTypes="AA">
                                          <p:cBhvr>
                                            <p:cTn id="54" dur="500" fill="hold"/>
                                            <p:tgtEl>
                                              <p:spTgt spid="5"/>
                                            </p:tgtEl>
                                            <p:attrNameLst>
                                              <p:attrName>ppt_x</p:attrName>
                                              <p:attrName>ppt_y</p:attrName>
                                            </p:attrNameLst>
                                          </p:cBhvr>
                                          <p:rCtr x="11497" y="-20000"/>
                                        </p:animMotion>
                                      </p:childTnLst>
                                    </p:cTn>
                                  </p:par>
                                  <p:par>
                                    <p:cTn id="55" presetID="42" presetClass="path" presetSubtype="0" fill="hold" grpId="0" nodeType="withEffect">
                                      <p:stCondLst>
                                        <p:cond delay="1000"/>
                                      </p:stCondLst>
                                      <p:childTnLst>
                                        <p:animMotion origin="layout" path="M -0.23073 0.40139 L 2.77556E-17 -1.11111E-6 " pathEditMode="relative" rAng="0" ptsTypes="AA">
                                          <p:cBhvr>
                                            <p:cTn id="56" dur="500" fill="hold"/>
                                            <p:tgtEl>
                                              <p:spTgt spid="4"/>
                                            </p:tgtEl>
                                            <p:attrNameLst>
                                              <p:attrName>ppt_x</p:attrName>
                                              <p:attrName>ppt_y</p:attrName>
                                            </p:attrNameLst>
                                          </p:cBhvr>
                                          <p:rCtr x="11536" y="-20069"/>
                                        </p:animMotion>
                                      </p:childTnLst>
                                    </p:cTn>
                                  </p:par>
                                  <p:par>
                                    <p:cTn id="57" presetID="42" presetClass="path" presetSubtype="0" fill="hold" grpId="0" nodeType="withEffect">
                                      <p:stCondLst>
                                        <p:cond delay="350"/>
                                      </p:stCondLst>
                                      <p:childTnLst>
                                        <p:animMotion origin="layout" path="M -0.34948 0.60787 L 8.33333E-7 -2.59259E-6 " pathEditMode="relative" rAng="0" ptsTypes="AA">
                                          <p:cBhvr>
                                            <p:cTn id="58" dur="500" fill="hold"/>
                                            <p:tgtEl>
                                              <p:spTgt spid="3"/>
                                            </p:tgtEl>
                                            <p:attrNameLst>
                                              <p:attrName>ppt_x</p:attrName>
                                              <p:attrName>ppt_y</p:attrName>
                                            </p:attrNameLst>
                                          </p:cBhvr>
                                          <p:rCtr x="17474" y="-30394"/>
                                        </p:animMotion>
                                      </p:childTnLst>
                                    </p:cTn>
                                  </p:par>
                                  <p:par>
                                    <p:cTn id="59" presetID="42" presetClass="path" presetSubtype="0" fill="hold" grpId="0" nodeType="withEffect">
                                      <p:stCondLst>
                                        <p:cond delay="250"/>
                                      </p:stCondLst>
                                      <p:childTnLst>
                                        <p:animMotion origin="layout" path="M -0.25352 0.44097 L 3.95833E-6 4.07407E-6 " pathEditMode="relative" rAng="0" ptsTypes="AA">
                                          <p:cBhvr>
                                            <p:cTn id="60" dur="500" fill="hold"/>
                                            <p:tgtEl>
                                              <p:spTgt spid="19"/>
                                            </p:tgtEl>
                                            <p:attrNameLst>
                                              <p:attrName>ppt_x</p:attrName>
                                              <p:attrName>ppt_y</p:attrName>
                                            </p:attrNameLst>
                                          </p:cBhvr>
                                          <p:rCtr x="12669" y="-22060"/>
                                        </p:animMotion>
                                      </p:childTnLst>
                                    </p:cTn>
                                  </p:par>
                                  <p:par>
                                    <p:cTn id="61" presetID="42" presetClass="path" presetSubtype="0" fill="hold" grpId="0" nodeType="withEffect">
                                      <p:stCondLst>
                                        <p:cond delay="700"/>
                                      </p:stCondLst>
                                      <p:childTnLst>
                                        <p:animMotion origin="layout" path="M -0.13099 0.22801 L -1.875E-6 3.33333E-6 " pathEditMode="relative" rAng="0" ptsTypes="AA">
                                          <p:cBhvr>
                                            <p:cTn id="62" dur="500" fill="hold"/>
                                            <p:tgtEl>
                                              <p:spTgt spid="20"/>
                                            </p:tgtEl>
                                            <p:attrNameLst>
                                              <p:attrName>ppt_x</p:attrName>
                                              <p:attrName>ppt_y</p:attrName>
                                            </p:attrNameLst>
                                          </p:cBhvr>
                                          <p:rCtr x="6549" y="-11412"/>
                                        </p:animMotion>
                                      </p:childTnLst>
                                    </p:cTn>
                                  </p:par>
                                  <p:par>
                                    <p:cTn id="63" presetID="42" presetClass="path" presetSubtype="0" fill="hold" grpId="0" nodeType="withEffect">
                                      <p:stCondLst>
                                        <p:cond delay="100"/>
                                      </p:stCondLst>
                                      <p:childTnLst>
                                        <p:animMotion origin="layout" path="M -0.13099 0.22801 L -1.875E-6 3.33333E-6 " pathEditMode="relative" rAng="0" ptsTypes="AA">
                                          <p:cBhvr>
                                            <p:cTn id="64" dur="500" fill="hold"/>
                                            <p:tgtEl>
                                              <p:spTgt spid="21"/>
                                            </p:tgtEl>
                                            <p:attrNameLst>
                                              <p:attrName>ppt_x</p:attrName>
                                              <p:attrName>ppt_y</p:attrName>
                                            </p:attrNameLst>
                                          </p:cBhvr>
                                          <p:rCtr x="6549" y="-11412"/>
                                        </p:animMotion>
                                      </p:childTnLst>
                                    </p:cTn>
                                  </p:par>
                                  <p:par>
                                    <p:cTn id="65" presetID="42" presetClass="path" presetSubtype="0" fill="hold" grpId="0" nodeType="withEffect">
                                      <p:stCondLst>
                                        <p:cond delay="800"/>
                                      </p:stCondLst>
                                      <p:childTnLst>
                                        <p:animMotion origin="layout" path="M -0.21771 0.37893 L 3.33333E-6 4.07407E-6 " pathEditMode="relative" rAng="0" ptsTypes="AA">
                                          <p:cBhvr>
                                            <p:cTn id="66" dur="500" fill="hold"/>
                                            <p:tgtEl>
                                              <p:spTgt spid="10"/>
                                            </p:tgtEl>
                                            <p:attrNameLst>
                                              <p:attrName>ppt_x</p:attrName>
                                              <p:attrName>ppt_y</p:attrName>
                                            </p:attrNameLst>
                                          </p:cBhvr>
                                          <p:rCtr x="10885" y="-18958"/>
                                        </p:animMotion>
                                      </p:childTnLst>
                                    </p:cTn>
                                  </p:par>
                                  <p:par>
                                    <p:cTn id="67" presetID="42" presetClass="path" presetSubtype="0" fill="hold" grpId="0" nodeType="withEffect">
                                      <p:stCondLst>
                                        <p:cond delay="600"/>
                                      </p:stCondLst>
                                      <p:childTnLst>
                                        <p:animMotion origin="layout" path="M -0.28151 0.49004 L -8.33333E-7 2.59259E-6 " pathEditMode="relative" rAng="0" ptsTypes="AA">
                                          <p:cBhvr>
                                            <p:cTn id="68" dur="500" fill="hold"/>
                                            <p:tgtEl>
                                              <p:spTgt spid="9"/>
                                            </p:tgtEl>
                                            <p:attrNameLst>
                                              <p:attrName>ppt_x</p:attrName>
                                              <p:attrName>ppt_y</p:attrName>
                                            </p:attrNameLst>
                                          </p:cBhvr>
                                          <p:rCtr x="14076" y="-24514"/>
                                        </p:animMotion>
                                      </p:childTnLst>
                                    </p:cTn>
                                  </p:par>
                                  <p:par>
                                    <p:cTn id="69" presetID="42" presetClass="path" presetSubtype="0" fill="hold" grpId="0" nodeType="withEffect">
                                      <p:stCondLst>
                                        <p:cond delay="700"/>
                                      </p:stCondLst>
                                      <p:childTnLst>
                                        <p:animMotion origin="layout" path="M -0.58477 1.01713 L 2.08333E-7 -1.85185E-6 " pathEditMode="relative" rAng="0" ptsTypes="AA">
                                          <p:cBhvr>
                                            <p:cTn id="70" dur="500" fill="hold"/>
                                            <p:tgtEl>
                                              <p:spTgt spid="6"/>
                                            </p:tgtEl>
                                            <p:attrNameLst>
                                              <p:attrName>ppt_x</p:attrName>
                                              <p:attrName>ppt_y</p:attrName>
                                            </p:attrNameLst>
                                          </p:cBhvr>
                                          <p:rCtr x="29232" y="-50856"/>
                                        </p:animMotion>
                                      </p:childTnLst>
                                    </p:cTn>
                                  </p:par>
                                  <p:par>
                                    <p:cTn id="71" presetID="42" presetClass="path" presetSubtype="0" fill="hold" grpId="0" nodeType="withEffect">
                                      <p:stCondLst>
                                        <p:cond delay="800"/>
                                      </p:stCondLst>
                                      <p:childTnLst>
                                        <p:animMotion origin="layout" path="M -0.51329 0.89283 L 4.16667E-6 -3.33333E-6 " pathEditMode="relative" rAng="0" ptsTypes="AA">
                                          <p:cBhvr>
                                            <p:cTn id="72" dur="500" fill="hold"/>
                                            <p:tgtEl>
                                              <p:spTgt spid="25"/>
                                            </p:tgtEl>
                                            <p:attrNameLst>
                                              <p:attrName>ppt_x</p:attrName>
                                              <p:attrName>ppt_y</p:attrName>
                                            </p:attrNameLst>
                                          </p:cBhvr>
                                          <p:rCtr x="25664" y="-44653"/>
                                        </p:animMotion>
                                      </p:childTnLst>
                                    </p:cTn>
                                  </p:par>
                                  <p:par>
                                    <p:cTn id="73" presetID="42" presetClass="path" presetSubtype="0" fill="hold" grpId="0" nodeType="withEffect">
                                      <p:stCondLst>
                                        <p:cond delay="1000"/>
                                      </p:stCondLst>
                                      <p:childTnLst>
                                        <p:animMotion origin="layout" path="M -0.34948 0.60787 L 8.33333E-7 -2.59259E-6 " pathEditMode="relative" rAng="0" ptsTypes="AA">
                                          <p:cBhvr>
                                            <p:cTn id="74" dur="500" fill="hold"/>
                                            <p:tgtEl>
                                              <p:spTgt spid="8"/>
                                            </p:tgtEl>
                                            <p:attrNameLst>
                                              <p:attrName>ppt_x</p:attrName>
                                              <p:attrName>ppt_y</p:attrName>
                                            </p:attrNameLst>
                                          </p:cBhvr>
                                          <p:rCtr x="17474" y="-30394"/>
                                        </p:animMotion>
                                      </p:childTnLst>
                                    </p:cTn>
                                  </p:par>
                                  <p:par>
                                    <p:cTn id="75" presetID="42" presetClass="path" presetSubtype="0" fill="hold" grpId="0" nodeType="withEffect">
                                      <p:stCondLst>
                                        <p:cond delay="800"/>
                                      </p:stCondLst>
                                      <p:childTnLst>
                                        <p:animMotion origin="layout" path="M -0.34948 0.60787 L 8.33333E-7 -2.59259E-6 " pathEditMode="relative" rAng="0" ptsTypes="AA">
                                          <p:cBhvr>
                                            <p:cTn id="76" dur="500" fill="hold"/>
                                            <p:tgtEl>
                                              <p:spTgt spid="7"/>
                                            </p:tgtEl>
                                            <p:attrNameLst>
                                              <p:attrName>ppt_x</p:attrName>
                                              <p:attrName>ppt_y</p:attrName>
                                            </p:attrNameLst>
                                          </p:cBhvr>
                                          <p:rCtr x="17474" y="-30394"/>
                                        </p:animMotion>
                                      </p:childTnLst>
                                    </p:cTn>
                                  </p:par>
                                  <p:par>
                                    <p:cTn id="77" presetID="42" presetClass="path" presetSubtype="0" fill="hold" grpId="0" nodeType="withEffect">
                                      <p:stCondLst>
                                        <p:cond delay="800"/>
                                      </p:stCondLst>
                                      <p:childTnLst>
                                        <p:animMotion origin="layout" path="M -0.34948 0.60787 L 8.33333E-7 -2.59259E-6 " pathEditMode="relative" rAng="0" ptsTypes="AA">
                                          <p:cBhvr>
                                            <p:cTn id="78" dur="500" fill="hold"/>
                                            <p:tgtEl>
                                              <p:spTgt spid="11"/>
                                            </p:tgtEl>
                                            <p:attrNameLst>
                                              <p:attrName>ppt_x</p:attrName>
                                              <p:attrName>ppt_y</p:attrName>
                                            </p:attrNameLst>
                                          </p:cBhvr>
                                          <p:rCtr x="17474" y="-30394"/>
                                        </p:animMotion>
                                      </p:childTnLst>
                                    </p:cTn>
                                  </p:par>
                                  <p:par>
                                    <p:cTn id="79" presetID="42" presetClass="path" presetSubtype="0" fill="hold" grpId="0" nodeType="withEffect">
                                      <p:stCondLst>
                                        <p:cond delay="600"/>
                                      </p:stCondLst>
                                      <p:childTnLst>
                                        <p:animMotion origin="layout" path="M -0.34948 0.60787 L 8.33333E-7 -2.59259E-6 " pathEditMode="relative" rAng="0" ptsTypes="AA">
                                          <p:cBhvr>
                                            <p:cTn id="80" dur="500" fill="hold"/>
                                            <p:tgtEl>
                                              <p:spTgt spid="17"/>
                                            </p:tgtEl>
                                            <p:attrNameLst>
                                              <p:attrName>ppt_x</p:attrName>
                                              <p:attrName>ppt_y</p:attrName>
                                            </p:attrNameLst>
                                          </p:cBhvr>
                                          <p:rCtr x="17474" y="-30394"/>
                                        </p:animMotion>
                                      </p:childTnLst>
                                    </p:cTn>
                                  </p:par>
                                  <p:par>
                                    <p:cTn id="81" presetID="42" presetClass="path" presetSubtype="0" fill="hold" grpId="0" nodeType="withEffect">
                                      <p:stCondLst>
                                        <p:cond delay="600"/>
                                      </p:stCondLst>
                                      <p:childTnLst>
                                        <p:animMotion origin="layout" path="M -0.28151 0.49004 L -8.33333E-7 2.59259E-6 " pathEditMode="relative" rAng="0" ptsTypes="AA">
                                          <p:cBhvr>
                                            <p:cTn id="82" dur="500" fill="hold"/>
                                            <p:tgtEl>
                                              <p:spTgt spid="15"/>
                                            </p:tgtEl>
                                            <p:attrNameLst>
                                              <p:attrName>ppt_x</p:attrName>
                                              <p:attrName>ppt_y</p:attrName>
                                            </p:attrNameLst>
                                          </p:cBhvr>
                                          <p:rCtr x="14076" y="-24514"/>
                                        </p:animMotion>
                                      </p:childTnLst>
                                    </p:cTn>
                                  </p:par>
                                  <p:par>
                                    <p:cTn id="83" presetID="42" presetClass="path" presetSubtype="0" fill="hold" grpId="0" nodeType="withEffect">
                                      <p:stCondLst>
                                        <p:cond delay="800"/>
                                      </p:stCondLst>
                                      <p:childTnLst>
                                        <p:animMotion origin="layout" path="M -0.28151 0.49004 L -8.33333E-7 2.59259E-6 " pathEditMode="relative" rAng="0" ptsTypes="AA">
                                          <p:cBhvr>
                                            <p:cTn id="84" dur="500" fill="hold"/>
                                            <p:tgtEl>
                                              <p:spTgt spid="13"/>
                                            </p:tgtEl>
                                            <p:attrNameLst>
                                              <p:attrName>ppt_x</p:attrName>
                                              <p:attrName>ppt_y</p:attrName>
                                            </p:attrNameLst>
                                          </p:cBhvr>
                                          <p:rCtr x="14076" y="-24514"/>
                                        </p:animMotion>
                                      </p:childTnLst>
                                    </p:cTn>
                                  </p:par>
                                </p:childTnLst>
                              </p:cTn>
                            </p:par>
                          </p:childTnLst>
                        </p:cTn>
                      </p:par>
                      <p:par>
                        <p:cTn id="85" fill="hold">
                          <p:stCondLst>
                            <p:cond delay="indefinite"/>
                          </p:stCondLst>
                          <p:childTnLst>
                            <p:par>
                              <p:cTn id="86" fill="hold">
                                <p:stCondLst>
                                  <p:cond delay="0"/>
                                </p:stCondLst>
                                <p:childTnLst>
                                  <p:par>
                                    <p:cTn id="87" presetID="56" presetClass="entr" presetSubtype="0" fill="hold" grpId="0" nodeType="clickEffect">
                                      <p:stCondLst>
                                        <p:cond delay="0"/>
                                      </p:stCondLst>
                                      <p:iterate type="lt">
                                        <p:tmPct val="10000"/>
                                      </p:iterate>
                                      <p:childTnLst>
                                        <p:set>
                                          <p:cBhvr>
                                            <p:cTn id="88" dur="1" fill="hold">
                                              <p:stCondLst>
                                                <p:cond delay="0"/>
                                              </p:stCondLst>
                                            </p:cTn>
                                            <p:tgtEl>
                                              <p:spTgt spid="30"/>
                                            </p:tgtEl>
                                            <p:attrNameLst>
                                              <p:attrName>style.visibility</p:attrName>
                                            </p:attrNameLst>
                                          </p:cBhvr>
                                          <p:to>
                                            <p:strVal val="visible"/>
                                          </p:to>
                                        </p:set>
                                        <p:anim by="(-#ppt_w*2)" calcmode="lin" valueType="num">
                                          <p:cBhvr rctx="PPT">
                                            <p:cTn id="89" dur="500" autoRev="1" fill="hold">
                                              <p:stCondLst>
                                                <p:cond delay="0"/>
                                              </p:stCondLst>
                                            </p:cTn>
                                            <p:tgtEl>
                                              <p:spTgt spid="30"/>
                                            </p:tgtEl>
                                            <p:attrNameLst>
                                              <p:attrName>ppt_w</p:attrName>
                                            </p:attrNameLst>
                                          </p:cBhvr>
                                        </p:anim>
                                        <p:anim by="(#ppt_w*0.50)" calcmode="lin" valueType="num">
                                          <p:cBhvr>
                                            <p:cTn id="90" dur="500" decel="50000" autoRev="1" fill="hold">
                                              <p:stCondLst>
                                                <p:cond delay="0"/>
                                              </p:stCondLst>
                                            </p:cTn>
                                            <p:tgtEl>
                                              <p:spTgt spid="30"/>
                                            </p:tgtEl>
                                            <p:attrNameLst>
                                              <p:attrName>ppt_x</p:attrName>
                                            </p:attrNameLst>
                                          </p:cBhvr>
                                        </p:anim>
                                        <p:anim from="(-#ppt_h/2)" to="(#ppt_y)" calcmode="lin" valueType="num">
                                          <p:cBhvr>
                                            <p:cTn id="91" dur="1000" fill="hold">
                                              <p:stCondLst>
                                                <p:cond delay="0"/>
                                              </p:stCondLst>
                                            </p:cTn>
                                            <p:tgtEl>
                                              <p:spTgt spid="30"/>
                                            </p:tgtEl>
                                            <p:attrNameLst>
                                              <p:attrName>ppt_y</p:attrName>
                                            </p:attrNameLst>
                                          </p:cBhvr>
                                        </p:anim>
                                        <p:animRot by="21600000">
                                          <p:cBhvr>
                                            <p:cTn id="92" dur="1000" fill="hold">
                                              <p:stCondLst>
                                                <p:cond delay="0"/>
                                              </p:stCondLst>
                                            </p:cTn>
                                            <p:tgtEl>
                                              <p:spTgt spid="30"/>
                                            </p:tgtEl>
                                            <p:attrNameLst>
                                              <p:attrName>r</p:attrName>
                                            </p:attrNameLst>
                                          </p:cBhvr>
                                        </p:animRot>
                                      </p:childTnLst>
                                    </p:cTn>
                                  </p:par>
                                  <p:par>
                                    <p:cTn id="93" presetID="56" presetClass="entr" presetSubtype="0" fill="hold" grpId="0" nodeType="withEffect">
                                      <p:stCondLst>
                                        <p:cond delay="0"/>
                                      </p:stCondLst>
                                      <p:iterate type="lt">
                                        <p:tmPct val="10000"/>
                                      </p:iterate>
                                      <p:childTnLst>
                                        <p:set>
                                          <p:cBhvr>
                                            <p:cTn id="94" dur="1" fill="hold">
                                              <p:stCondLst>
                                                <p:cond delay="0"/>
                                              </p:stCondLst>
                                            </p:cTn>
                                            <p:tgtEl>
                                              <p:spTgt spid="31"/>
                                            </p:tgtEl>
                                            <p:attrNameLst>
                                              <p:attrName>style.visibility</p:attrName>
                                            </p:attrNameLst>
                                          </p:cBhvr>
                                          <p:to>
                                            <p:strVal val="visible"/>
                                          </p:to>
                                        </p:set>
                                        <p:anim by="(-#ppt_w*2)" calcmode="lin" valueType="num">
                                          <p:cBhvr rctx="PPT">
                                            <p:cTn id="95" dur="500" autoRev="1" fill="hold">
                                              <p:stCondLst>
                                                <p:cond delay="0"/>
                                              </p:stCondLst>
                                            </p:cTn>
                                            <p:tgtEl>
                                              <p:spTgt spid="31"/>
                                            </p:tgtEl>
                                            <p:attrNameLst>
                                              <p:attrName>ppt_w</p:attrName>
                                            </p:attrNameLst>
                                          </p:cBhvr>
                                        </p:anim>
                                        <p:anim by="(#ppt_w*0.50)" calcmode="lin" valueType="num">
                                          <p:cBhvr>
                                            <p:cTn id="96" dur="500" decel="50000" autoRev="1" fill="hold">
                                              <p:stCondLst>
                                                <p:cond delay="0"/>
                                              </p:stCondLst>
                                            </p:cTn>
                                            <p:tgtEl>
                                              <p:spTgt spid="31"/>
                                            </p:tgtEl>
                                            <p:attrNameLst>
                                              <p:attrName>ppt_x</p:attrName>
                                            </p:attrNameLst>
                                          </p:cBhvr>
                                        </p:anim>
                                        <p:anim from="(-#ppt_h/2)" to="(#ppt_y)" calcmode="lin" valueType="num">
                                          <p:cBhvr>
                                            <p:cTn id="97" dur="1000" fill="hold">
                                              <p:stCondLst>
                                                <p:cond delay="0"/>
                                              </p:stCondLst>
                                            </p:cTn>
                                            <p:tgtEl>
                                              <p:spTgt spid="31"/>
                                            </p:tgtEl>
                                            <p:attrNameLst>
                                              <p:attrName>ppt_y</p:attrName>
                                            </p:attrNameLst>
                                          </p:cBhvr>
                                        </p:anim>
                                        <p:animRot by="21600000">
                                          <p:cBhvr>
                                            <p:cTn id="98" dur="1000" fill="hold">
                                              <p:stCondLst>
                                                <p:cond delay="0"/>
                                              </p:stCondLst>
                                            </p:cTn>
                                            <p:tgtEl>
                                              <p:spTgt spid="31"/>
                                            </p:tgtEl>
                                            <p:attrNameLst>
                                              <p:attrName>r</p:attrName>
                                            </p:attrNameLst>
                                          </p:cBhvr>
                                        </p:animRot>
                                      </p:childTnLst>
                                    </p:cTn>
                                  </p:par>
                                </p:childTnLst>
                              </p:cTn>
                            </p:par>
                            <p:par>
                              <p:cTn id="99" fill="hold">
                                <p:stCondLst>
                                  <p:cond delay="1700"/>
                                </p:stCondLst>
                                <p:childTnLst>
                                  <p:par>
                                    <p:cTn id="100" presetID="22" presetClass="entr" presetSubtype="1" fill="hold" nodeType="after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wipe(up)">
                                          <p:cBhvr>
                                            <p:cTn id="102" dur="500"/>
                                            <p:tgtEl>
                                              <p:spTgt spid="44"/>
                                            </p:tgtEl>
                                          </p:cBhvr>
                                        </p:animEffect>
                                      </p:childTnLst>
                                    </p:cTn>
                                  </p:par>
                                </p:childTnLst>
                              </p:cTn>
                            </p:par>
                            <p:par>
                              <p:cTn id="103" fill="hold">
                                <p:stCondLst>
                                  <p:cond delay="2200"/>
                                </p:stCondLst>
                                <p:childTnLst>
                                  <p:par>
                                    <p:cTn id="104" presetID="2" presetClass="entr" presetSubtype="3" fill="hold" nodeType="afterEffect">
                                      <p:stCondLst>
                                        <p:cond delay="0"/>
                                      </p:stCondLst>
                                      <p:childTnLst>
                                        <p:set>
                                          <p:cBhvr>
                                            <p:cTn id="105" dur="1" fill="hold">
                                              <p:stCondLst>
                                                <p:cond delay="0"/>
                                              </p:stCondLst>
                                            </p:cTn>
                                            <p:tgtEl>
                                              <p:spTgt spid="32"/>
                                            </p:tgtEl>
                                            <p:attrNameLst>
                                              <p:attrName>style.visibility</p:attrName>
                                            </p:attrNameLst>
                                          </p:cBhvr>
                                          <p:to>
                                            <p:strVal val="visible"/>
                                          </p:to>
                                        </p:set>
                                        <p:anim calcmode="lin" valueType="num">
                                          <p:cBhvr additive="base">
                                            <p:cTn id="106" dur="1250" fill="hold"/>
                                            <p:tgtEl>
                                              <p:spTgt spid="32"/>
                                            </p:tgtEl>
                                            <p:attrNameLst>
                                              <p:attrName>ppt_x</p:attrName>
                                            </p:attrNameLst>
                                          </p:cBhvr>
                                          <p:tavLst>
                                            <p:tav tm="0">
                                              <p:val>
                                                <p:strVal val="1+#ppt_w/2"/>
                                              </p:val>
                                            </p:tav>
                                            <p:tav tm="100000">
                                              <p:val>
                                                <p:strVal val="#ppt_x"/>
                                              </p:val>
                                            </p:tav>
                                          </p:tavLst>
                                        </p:anim>
                                        <p:anim calcmode="lin" valueType="num">
                                          <p:cBhvr additive="base">
                                            <p:cTn id="107" dur="1250" fill="hold"/>
                                            <p:tgtEl>
                                              <p:spTgt spid="32"/>
                                            </p:tgtEl>
                                            <p:attrNameLst>
                                              <p:attrName>ppt_y</p:attrName>
                                            </p:attrNameLst>
                                          </p:cBhvr>
                                          <p:tavLst>
                                            <p:tav tm="0">
                                              <p:val>
                                                <p:strVal val="0-#ppt_h/2"/>
                                              </p:val>
                                            </p:tav>
                                            <p:tav tm="100000">
                                              <p:val>
                                                <p:strVal val="#ppt_y"/>
                                              </p:val>
                                            </p:tav>
                                          </p:tavLst>
                                        </p:anim>
                                      </p:childTnLst>
                                    </p:cTn>
                                  </p:par>
                                </p:childTnLst>
                              </p:cTn>
                            </p:par>
                            <p:par>
                              <p:cTn id="108" fill="hold">
                                <p:stCondLst>
                                  <p:cond delay="3450"/>
                                </p:stCondLst>
                                <p:childTnLst>
                                  <p:par>
                                    <p:cTn id="109" presetID="22" presetClass="entr" presetSubtype="8" fill="hold" grpId="0" nodeType="after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wipe(left)">
                                          <p:cBhvr>
                                            <p:cTn id="111" dur="750"/>
                                            <p:tgtEl>
                                              <p:spTgt spid="35"/>
                                            </p:tgtEl>
                                          </p:cBhvr>
                                        </p:animEffect>
                                      </p:childTnLst>
                                    </p:cTn>
                                  </p:par>
                                </p:childTnLst>
                              </p:cTn>
                            </p:par>
                            <p:par>
                              <p:cTn id="112" fill="hold">
                                <p:stCondLst>
                                  <p:cond delay="4200"/>
                                </p:stCondLst>
                                <p:childTnLst>
                                  <p:par>
                                    <p:cTn id="113" presetID="2" presetClass="entr" presetSubtype="3" fill="hold" nodeType="afterEffect">
                                      <p:stCondLst>
                                        <p:cond delay="0"/>
                                      </p:stCondLst>
                                      <p:childTnLst>
                                        <p:set>
                                          <p:cBhvr>
                                            <p:cTn id="114" dur="1" fill="hold">
                                              <p:stCondLst>
                                                <p:cond delay="0"/>
                                              </p:stCondLst>
                                            </p:cTn>
                                            <p:tgtEl>
                                              <p:spTgt spid="38"/>
                                            </p:tgtEl>
                                            <p:attrNameLst>
                                              <p:attrName>style.visibility</p:attrName>
                                            </p:attrNameLst>
                                          </p:cBhvr>
                                          <p:to>
                                            <p:strVal val="visible"/>
                                          </p:to>
                                        </p:set>
                                        <p:anim calcmode="lin" valueType="num">
                                          <p:cBhvr additive="base">
                                            <p:cTn id="115" dur="1250" fill="hold"/>
                                            <p:tgtEl>
                                              <p:spTgt spid="38"/>
                                            </p:tgtEl>
                                            <p:attrNameLst>
                                              <p:attrName>ppt_x</p:attrName>
                                            </p:attrNameLst>
                                          </p:cBhvr>
                                          <p:tavLst>
                                            <p:tav tm="0">
                                              <p:val>
                                                <p:strVal val="1+#ppt_w/2"/>
                                              </p:val>
                                            </p:tav>
                                            <p:tav tm="100000">
                                              <p:val>
                                                <p:strVal val="#ppt_x"/>
                                              </p:val>
                                            </p:tav>
                                          </p:tavLst>
                                        </p:anim>
                                        <p:anim calcmode="lin" valueType="num">
                                          <p:cBhvr additive="base">
                                            <p:cTn id="116" dur="1250" fill="hold"/>
                                            <p:tgtEl>
                                              <p:spTgt spid="38"/>
                                            </p:tgtEl>
                                            <p:attrNameLst>
                                              <p:attrName>ppt_y</p:attrName>
                                            </p:attrNameLst>
                                          </p:cBhvr>
                                          <p:tavLst>
                                            <p:tav tm="0">
                                              <p:val>
                                                <p:strVal val="0-#ppt_h/2"/>
                                              </p:val>
                                            </p:tav>
                                            <p:tav tm="100000">
                                              <p:val>
                                                <p:strVal val="#ppt_y"/>
                                              </p:val>
                                            </p:tav>
                                          </p:tavLst>
                                        </p:anim>
                                      </p:childTnLst>
                                    </p:cTn>
                                  </p:par>
                                </p:childTnLst>
                              </p:cTn>
                            </p:par>
                            <p:par>
                              <p:cTn id="117" fill="hold">
                                <p:stCondLst>
                                  <p:cond delay="5450"/>
                                </p:stCondLst>
                                <p:childTnLst>
                                  <p:par>
                                    <p:cTn id="118" presetID="22" presetClass="entr" presetSubtype="8" fill="hold" grpId="0" nodeType="afterEffect">
                                      <p:stCondLst>
                                        <p:cond delay="0"/>
                                      </p:stCondLst>
                                      <p:childTnLst>
                                        <p:set>
                                          <p:cBhvr>
                                            <p:cTn id="119" dur="1" fill="hold">
                                              <p:stCondLst>
                                                <p:cond delay="0"/>
                                              </p:stCondLst>
                                            </p:cTn>
                                            <p:tgtEl>
                                              <p:spTgt spid="36"/>
                                            </p:tgtEl>
                                            <p:attrNameLst>
                                              <p:attrName>style.visibility</p:attrName>
                                            </p:attrNameLst>
                                          </p:cBhvr>
                                          <p:to>
                                            <p:strVal val="visible"/>
                                          </p:to>
                                        </p:set>
                                        <p:animEffect transition="in" filter="wipe(left)">
                                          <p:cBhvr>
                                            <p:cTn id="120" dur="750"/>
                                            <p:tgtEl>
                                              <p:spTgt spid="36"/>
                                            </p:tgtEl>
                                          </p:cBhvr>
                                        </p:animEffect>
                                      </p:childTnLst>
                                    </p:cTn>
                                  </p:par>
                                </p:childTnLst>
                              </p:cTn>
                            </p:par>
                            <p:par>
                              <p:cTn id="121" fill="hold">
                                <p:stCondLst>
                                  <p:cond delay="6200"/>
                                </p:stCondLst>
                                <p:childTnLst>
                                  <p:par>
                                    <p:cTn id="122" presetID="2" presetClass="entr" presetSubtype="3" fill="hold" nodeType="after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1250" fill="hold"/>
                                            <p:tgtEl>
                                              <p:spTgt spid="49"/>
                                            </p:tgtEl>
                                            <p:attrNameLst>
                                              <p:attrName>ppt_x</p:attrName>
                                            </p:attrNameLst>
                                          </p:cBhvr>
                                          <p:tavLst>
                                            <p:tav tm="0">
                                              <p:val>
                                                <p:strVal val="1+#ppt_w/2"/>
                                              </p:val>
                                            </p:tav>
                                            <p:tav tm="100000">
                                              <p:val>
                                                <p:strVal val="#ppt_x"/>
                                              </p:val>
                                            </p:tav>
                                          </p:tavLst>
                                        </p:anim>
                                        <p:anim calcmode="lin" valueType="num">
                                          <p:cBhvr additive="base">
                                            <p:cTn id="125" dur="1250" fill="hold"/>
                                            <p:tgtEl>
                                              <p:spTgt spid="49"/>
                                            </p:tgtEl>
                                            <p:attrNameLst>
                                              <p:attrName>ppt_y</p:attrName>
                                            </p:attrNameLst>
                                          </p:cBhvr>
                                          <p:tavLst>
                                            <p:tav tm="0">
                                              <p:val>
                                                <p:strVal val="0-#ppt_h/2"/>
                                              </p:val>
                                            </p:tav>
                                            <p:tav tm="100000">
                                              <p:val>
                                                <p:strVal val="#ppt_y"/>
                                              </p:val>
                                            </p:tav>
                                          </p:tavLst>
                                        </p:anim>
                                      </p:childTnLst>
                                    </p:cTn>
                                  </p:par>
                                </p:childTnLst>
                              </p:cTn>
                            </p:par>
                            <p:par>
                              <p:cTn id="126" fill="hold">
                                <p:stCondLst>
                                  <p:cond delay="7450"/>
                                </p:stCondLst>
                                <p:childTnLst>
                                  <p:par>
                                    <p:cTn id="127" presetID="22" presetClass="entr" presetSubtype="8" fill="hold" grpId="0" nodeType="afterEffect">
                                      <p:stCondLst>
                                        <p:cond delay="0"/>
                                      </p:stCondLst>
                                      <p:childTnLst>
                                        <p:set>
                                          <p:cBhvr>
                                            <p:cTn id="128" dur="1" fill="hold">
                                              <p:stCondLst>
                                                <p:cond delay="0"/>
                                              </p:stCondLst>
                                            </p:cTn>
                                            <p:tgtEl>
                                              <p:spTgt spid="52"/>
                                            </p:tgtEl>
                                            <p:attrNameLst>
                                              <p:attrName>style.visibility</p:attrName>
                                            </p:attrNameLst>
                                          </p:cBhvr>
                                          <p:to>
                                            <p:strVal val="visible"/>
                                          </p:to>
                                        </p:set>
                                        <p:animEffect transition="in" filter="wipe(left)">
                                          <p:cBhvr>
                                            <p:cTn id="129" dur="750"/>
                                            <p:tgtEl>
                                              <p:spTgt spid="52"/>
                                            </p:tgtEl>
                                          </p:cBhvr>
                                        </p:animEffect>
                                      </p:childTnLst>
                                    </p:cTn>
                                  </p:par>
                                </p:childTnLst>
                              </p:cTn>
                            </p:par>
                            <p:par>
                              <p:cTn id="130" fill="hold">
                                <p:stCondLst>
                                  <p:cond delay="8200"/>
                                </p:stCondLst>
                                <p:childTnLst>
                                  <p:par>
                                    <p:cTn id="131" presetID="2" presetClass="entr" presetSubtype="3" fill="hold" nodeType="afterEffect">
                                      <p:stCondLst>
                                        <p:cond delay="0"/>
                                      </p:stCondLst>
                                      <p:childTnLst>
                                        <p:set>
                                          <p:cBhvr>
                                            <p:cTn id="132" dur="1" fill="hold">
                                              <p:stCondLst>
                                                <p:cond delay="0"/>
                                              </p:stCondLst>
                                            </p:cTn>
                                            <p:tgtEl>
                                              <p:spTgt spid="41"/>
                                            </p:tgtEl>
                                            <p:attrNameLst>
                                              <p:attrName>style.visibility</p:attrName>
                                            </p:attrNameLst>
                                          </p:cBhvr>
                                          <p:to>
                                            <p:strVal val="visible"/>
                                          </p:to>
                                        </p:set>
                                        <p:anim calcmode="lin" valueType="num">
                                          <p:cBhvr additive="base">
                                            <p:cTn id="133" dur="1250" fill="hold"/>
                                            <p:tgtEl>
                                              <p:spTgt spid="41"/>
                                            </p:tgtEl>
                                            <p:attrNameLst>
                                              <p:attrName>ppt_x</p:attrName>
                                            </p:attrNameLst>
                                          </p:cBhvr>
                                          <p:tavLst>
                                            <p:tav tm="0">
                                              <p:val>
                                                <p:strVal val="1+#ppt_w/2"/>
                                              </p:val>
                                            </p:tav>
                                            <p:tav tm="100000">
                                              <p:val>
                                                <p:strVal val="#ppt_x"/>
                                              </p:val>
                                            </p:tav>
                                          </p:tavLst>
                                        </p:anim>
                                        <p:anim calcmode="lin" valueType="num">
                                          <p:cBhvr additive="base">
                                            <p:cTn id="134" dur="1250" fill="hold"/>
                                            <p:tgtEl>
                                              <p:spTgt spid="41"/>
                                            </p:tgtEl>
                                            <p:attrNameLst>
                                              <p:attrName>ppt_y</p:attrName>
                                            </p:attrNameLst>
                                          </p:cBhvr>
                                          <p:tavLst>
                                            <p:tav tm="0">
                                              <p:val>
                                                <p:strVal val="0-#ppt_h/2"/>
                                              </p:val>
                                            </p:tav>
                                            <p:tav tm="100000">
                                              <p:val>
                                                <p:strVal val="#ppt_y"/>
                                              </p:val>
                                            </p:tav>
                                          </p:tavLst>
                                        </p:anim>
                                      </p:childTnLst>
                                    </p:cTn>
                                  </p:par>
                                </p:childTnLst>
                              </p:cTn>
                            </p:par>
                            <p:par>
                              <p:cTn id="135" fill="hold">
                                <p:stCondLst>
                                  <p:cond delay="9450"/>
                                </p:stCondLst>
                                <p:childTnLst>
                                  <p:par>
                                    <p:cTn id="136" presetID="22" presetClass="entr" presetSubtype="8" fill="hold" grpId="0" nodeType="after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wipe(left)">
                                          <p:cBhvr>
                                            <p:cTn id="13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17" grpId="0" animBg="1"/>
          <p:bldP spid="17" grpId="1" animBg="1"/>
          <p:bldP spid="30" grpId="0"/>
          <p:bldP spid="31" grpId="0"/>
          <p:bldP spid="35" grpId="0"/>
          <p:bldP spid="36" grpId="0"/>
          <p:bldP spid="37" grpId="0"/>
          <p:bldP spid="52" grpId="0"/>
        </p:bldLst>
      </p:timing>
    </mc:Fallback>
  </mc:AlternateContent>
  <p:extLst mod="1">
    <p:ext uri="{E180D4A7-C9FB-4DFB-919C-405C955672EB}">
      <p14:showEvtLst xmlns:p14="http://schemas.microsoft.com/office/powerpoint/2010/main">
        <p14:playEvt time="93" objId="14"/>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544666" y="3416032"/>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7165090" y="2194090"/>
            <a:ext cx="398690" cy="48217"/>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44"/>
          <p:cNvSpPr txBox="1"/>
          <p:nvPr/>
        </p:nvSpPr>
        <p:spPr>
          <a:xfrm>
            <a:off x="4330790" y="3937285"/>
            <a:ext cx="3916633" cy="599604"/>
          </a:xfrm>
          <a:prstGeom prst="rect">
            <a:avLst/>
          </a:prstGeom>
          <a:noFill/>
        </p:spPr>
        <p:txBody>
          <a:bodyPr wrap="square" lIns="45299" tIns="22650" rIns="45299" bIns="22650" rtlCol="0">
            <a:spAutoFit/>
          </a:bodyPr>
          <a:lstStyle/>
          <a:p>
            <a:pPr algn="ctr">
              <a:tabLst>
                <a:tab pos="990303" algn="l"/>
              </a:tabLst>
            </a:pPr>
            <a:r>
              <a:rPr lang="zh-CN" altLang="en-US"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rPr>
              <a:t>添加相关标题文字</a:t>
            </a:r>
            <a:endParaRPr lang="en-SG" altLang="zh-CN"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endParaRPr>
          </a:p>
        </p:txBody>
      </p:sp>
      <p:sp>
        <p:nvSpPr>
          <p:cNvPr id="54" name="TextBox 45"/>
          <p:cNvSpPr txBox="1"/>
          <p:nvPr/>
        </p:nvSpPr>
        <p:spPr>
          <a:xfrm>
            <a:off x="4439465" y="3662595"/>
            <a:ext cx="3699280" cy="353443"/>
          </a:xfrm>
          <a:prstGeom prst="rect">
            <a:avLst/>
          </a:prstGeom>
          <a:noFill/>
        </p:spPr>
        <p:txBody>
          <a:bodyPr wrap="square" lIns="45299" tIns="22650" rIns="45299" bIns="22650" rtlCol="0">
            <a:spAutoFit/>
          </a:bodyPr>
          <a:lstStyle/>
          <a:p>
            <a:pPr algn="ctr"/>
            <a:r>
              <a:rPr lang="en-US" altLang="zh-CN" sz="2000" dirty="0">
                <a:solidFill>
                  <a:schemeClr val="accent2"/>
                </a:solidFill>
                <a:latin typeface="+mj-lt"/>
                <a:ea typeface="微软雅黑" panose="020B0503020204020204" pitchFamily="34" charset="-122"/>
                <a:cs typeface="Microsoft Himalaya" panose="01010100010101010101" pitchFamily="2" charset="0"/>
              </a:rPr>
              <a:t>ADD RELATED TITLE WORDS</a:t>
            </a:r>
            <a:endParaRPr lang="zh-CN" altLang="en-US" sz="2000" dirty="0">
              <a:solidFill>
                <a:schemeClr val="accent2"/>
              </a:solidFill>
              <a:latin typeface="+mj-lt"/>
              <a:ea typeface="微软雅黑" panose="020B0503020204020204" pitchFamily="34" charset="-122"/>
              <a:cs typeface="Microsoft Himalaya" panose="01010100010101010101" pitchFamily="2" charset="0"/>
            </a:endParaRPr>
          </a:p>
        </p:txBody>
      </p:sp>
      <p:sp>
        <p:nvSpPr>
          <p:cNvPr id="55" name="TextBox 69"/>
          <p:cNvSpPr txBox="1"/>
          <p:nvPr/>
        </p:nvSpPr>
        <p:spPr>
          <a:xfrm>
            <a:off x="5518677" y="4225246"/>
            <a:ext cx="1540855" cy="2230508"/>
          </a:xfrm>
          <a:prstGeom prst="rect">
            <a:avLst/>
          </a:prstGeom>
          <a:noFill/>
        </p:spPr>
        <p:txBody>
          <a:bodyPr wrap="none" lIns="45299" tIns="22650" rIns="45299" bIns="22650" rtlCol="0">
            <a:spAutoFit/>
          </a:bodyPr>
          <a:lstStyle/>
          <a:p>
            <a:pPr algn="ctr"/>
            <a:r>
              <a:rPr lang="en-US" altLang="zh-CN" sz="14197" spc="-149" dirty="0" smtClean="0">
                <a:solidFill>
                  <a:schemeClr val="accent2"/>
                </a:solidFill>
                <a:latin typeface="Agency FB" panose="020B0503020202020204" pitchFamily="34" charset="0"/>
                <a:ea typeface="微软雅黑" panose="020B0503020204020204" pitchFamily="34" charset="-122"/>
                <a:cs typeface="Raavi" pitchFamily="34" charset="0"/>
              </a:rPr>
              <a:t>04</a:t>
            </a:r>
            <a:endParaRPr lang="zh-CN" altLang="en-US" sz="14197" spc="-149" dirty="0">
              <a:solidFill>
                <a:schemeClr val="accent2"/>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76928988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800"/>
                                  </p:stCondLst>
                                  <p:childTnLst>
                                    <p:set>
                                      <p:cBhvr>
                                        <p:cTn id="42" dur="1" fill="hold">
                                          <p:stCondLst>
                                            <p:cond delay="0"/>
                                          </p:stCondLst>
                                        </p:cTn>
                                        <p:tgtEl>
                                          <p:spTgt spid="13"/>
                                        </p:tgtEl>
                                        <p:attrNameLst>
                                          <p:attrName>style.visibility</p:attrName>
                                        </p:attrNameLst>
                                      </p:cBhvr>
                                      <p:to>
                                        <p:strVal val="visible"/>
                                      </p:to>
                                    </p:set>
                                  </p:childTnLst>
                                </p:cTn>
                              </p:par>
                              <p:par>
                                <p:cTn id="43" presetID="42" presetClass="path" presetSubtype="0" fill="hold" grpId="0" nodeType="withEffect">
                                  <p:stCondLst>
                                    <p:cond delay="700"/>
                                  </p:stCondLst>
                                  <p:childTnLst>
                                    <p:animMotion origin="layout" path="M -0.06029 0.10487 L 4.16667E-6 -4.44444E-6 " pathEditMode="relative" rAng="0" ptsTypes="AA">
                                      <p:cBhvr>
                                        <p:cTn id="44" dur="500" fill="hold"/>
                                        <p:tgtEl>
                                          <p:spTgt spid="27"/>
                                        </p:tgtEl>
                                        <p:attrNameLst>
                                          <p:attrName>ppt_x</p:attrName>
                                          <p:attrName>ppt_y</p:attrName>
                                        </p:attrNameLst>
                                      </p:cBhvr>
                                      <p:rCtr x="3021" y="-5255"/>
                                    </p:animMotion>
                                  </p:childTnLst>
                                </p:cTn>
                              </p:par>
                              <p:par>
                                <p:cTn id="45" presetID="42" presetClass="path" presetSubtype="0" fill="hold" grpId="0" nodeType="withEffect">
                                  <p:stCondLst>
                                    <p:cond delay="300"/>
                                  </p:stCondLst>
                                  <p:childTnLst>
                                    <p:animMotion origin="layout" path="M -0.13099 0.22801 L -1.875E-6 3.33333E-6 " pathEditMode="relative" rAng="0" ptsTypes="AA">
                                      <p:cBhvr>
                                        <p:cTn id="46" dur="500" fill="hold"/>
                                        <p:tgtEl>
                                          <p:spTgt spid="23"/>
                                        </p:tgtEl>
                                        <p:attrNameLst>
                                          <p:attrName>ppt_x</p:attrName>
                                          <p:attrName>ppt_y</p:attrName>
                                        </p:attrNameLst>
                                      </p:cBhvr>
                                      <p:rCtr x="6549" y="-11412"/>
                                    </p:animMotion>
                                  </p:childTnLst>
                                </p:cTn>
                              </p:par>
                              <p:par>
                                <p:cTn id="47" presetID="42" presetClass="path" presetSubtype="0" fill="hold" grpId="0" nodeType="withEffect">
                                  <p:stCondLst>
                                    <p:cond delay="600"/>
                                  </p:stCondLst>
                                  <p:childTnLst>
                                    <p:animMotion origin="layout" path="M -0.06029 0.10487 L 4.16667E-6 -4.44444E-6 " pathEditMode="relative" rAng="0" ptsTypes="AA">
                                      <p:cBhvr>
                                        <p:cTn id="48" dur="500" fill="hold"/>
                                        <p:tgtEl>
                                          <p:spTgt spid="26"/>
                                        </p:tgtEl>
                                        <p:attrNameLst>
                                          <p:attrName>ppt_x</p:attrName>
                                          <p:attrName>ppt_y</p:attrName>
                                        </p:attrNameLst>
                                      </p:cBhvr>
                                      <p:rCtr x="3021" y="-5255"/>
                                    </p:animMotion>
                                  </p:childTnLst>
                                </p:cTn>
                              </p:par>
                              <p:par>
                                <p:cTn id="49" presetID="42" presetClass="path" presetSubtype="0" fill="hold" grpId="0" nodeType="withEffect">
                                  <p:stCondLst>
                                    <p:cond delay="0"/>
                                  </p:stCondLst>
                                  <p:childTnLst>
                                    <p:animMotion origin="layout" path="M -0.08671 0.1507 L -4.16667E-6 -1.48148E-6 " pathEditMode="relative" rAng="0" ptsTypes="AA">
                                      <p:cBhvr>
                                        <p:cTn id="50" dur="500" fill="hold"/>
                                        <p:tgtEl>
                                          <p:spTgt spid="22"/>
                                        </p:tgtEl>
                                        <p:attrNameLst>
                                          <p:attrName>ppt_x</p:attrName>
                                          <p:attrName>ppt_y</p:attrName>
                                        </p:attrNameLst>
                                      </p:cBhvr>
                                      <p:rCtr x="4336" y="-7546"/>
                                    </p:animMotion>
                                  </p:childTnLst>
                                </p:cTn>
                              </p:par>
                              <p:par>
                                <p:cTn id="51" presetID="42" presetClass="path" presetSubtype="0" fill="hold" grpId="0" nodeType="withEffect">
                                  <p:stCondLst>
                                    <p:cond delay="640"/>
                                  </p:stCondLst>
                                  <p:childTnLst>
                                    <p:animMotion origin="layout" path="M -0.23008 0.4 L -2.29167E-6 7.40741E-7 " pathEditMode="relative" rAng="0" ptsTypes="AA">
                                      <p:cBhvr>
                                        <p:cTn id="52" dur="500" fill="hold"/>
                                        <p:tgtEl>
                                          <p:spTgt spid="5"/>
                                        </p:tgtEl>
                                        <p:attrNameLst>
                                          <p:attrName>ppt_x</p:attrName>
                                          <p:attrName>ppt_y</p:attrName>
                                        </p:attrNameLst>
                                      </p:cBhvr>
                                      <p:rCtr x="11497" y="-20000"/>
                                    </p:animMotion>
                                  </p:childTnLst>
                                </p:cTn>
                              </p:par>
                              <p:par>
                                <p:cTn id="53" presetID="42" presetClass="path" presetSubtype="0" fill="hold" grpId="0" nodeType="withEffect">
                                  <p:stCondLst>
                                    <p:cond delay="1000"/>
                                  </p:stCondLst>
                                  <p:childTnLst>
                                    <p:animMotion origin="layout" path="M -0.23073 0.40139 L 2.77556E-17 -1.11111E-6 " pathEditMode="relative" rAng="0" ptsTypes="AA">
                                      <p:cBhvr>
                                        <p:cTn id="54" dur="500" fill="hold"/>
                                        <p:tgtEl>
                                          <p:spTgt spid="4"/>
                                        </p:tgtEl>
                                        <p:attrNameLst>
                                          <p:attrName>ppt_x</p:attrName>
                                          <p:attrName>ppt_y</p:attrName>
                                        </p:attrNameLst>
                                      </p:cBhvr>
                                      <p:rCtr x="11536" y="-20069"/>
                                    </p:animMotion>
                                  </p:childTnLst>
                                </p:cTn>
                              </p:par>
                              <p:par>
                                <p:cTn id="55" presetID="42" presetClass="path" presetSubtype="0" fill="hold" grpId="0" nodeType="withEffect">
                                  <p:stCondLst>
                                    <p:cond delay="350"/>
                                  </p:stCondLst>
                                  <p:childTnLst>
                                    <p:animMotion origin="layout" path="M -0.34948 0.60787 L 8.33333E-7 -2.59259E-6 " pathEditMode="relative" rAng="0" ptsTypes="AA">
                                      <p:cBhvr>
                                        <p:cTn id="56" dur="500" fill="hold"/>
                                        <p:tgtEl>
                                          <p:spTgt spid="3"/>
                                        </p:tgtEl>
                                        <p:attrNameLst>
                                          <p:attrName>ppt_x</p:attrName>
                                          <p:attrName>ppt_y</p:attrName>
                                        </p:attrNameLst>
                                      </p:cBhvr>
                                      <p:rCtr x="17474" y="-30394"/>
                                    </p:animMotion>
                                  </p:childTnLst>
                                </p:cTn>
                              </p:par>
                              <p:par>
                                <p:cTn id="57" presetID="42" presetClass="path" presetSubtype="0" fill="hold" grpId="0" nodeType="withEffect">
                                  <p:stCondLst>
                                    <p:cond delay="250"/>
                                  </p:stCondLst>
                                  <p:childTnLst>
                                    <p:animMotion origin="layout" path="M -0.25352 0.44097 L 3.95833E-6 4.07407E-6 " pathEditMode="relative" rAng="0" ptsTypes="AA">
                                      <p:cBhvr>
                                        <p:cTn id="58" dur="500" fill="hold"/>
                                        <p:tgtEl>
                                          <p:spTgt spid="19"/>
                                        </p:tgtEl>
                                        <p:attrNameLst>
                                          <p:attrName>ppt_x</p:attrName>
                                          <p:attrName>ppt_y</p:attrName>
                                        </p:attrNameLst>
                                      </p:cBhvr>
                                      <p:rCtr x="12669" y="-22060"/>
                                    </p:animMotion>
                                  </p:childTnLst>
                                </p:cTn>
                              </p:par>
                              <p:par>
                                <p:cTn id="59" presetID="42" presetClass="path" presetSubtype="0" fill="hold" grpId="0" nodeType="withEffect">
                                  <p:stCondLst>
                                    <p:cond delay="700"/>
                                  </p:stCondLst>
                                  <p:childTnLst>
                                    <p:animMotion origin="layout" path="M -0.13099 0.22801 L -1.875E-6 3.33333E-6 " pathEditMode="relative" rAng="0" ptsTypes="AA">
                                      <p:cBhvr>
                                        <p:cTn id="60" dur="500" fill="hold"/>
                                        <p:tgtEl>
                                          <p:spTgt spid="20"/>
                                        </p:tgtEl>
                                        <p:attrNameLst>
                                          <p:attrName>ppt_x</p:attrName>
                                          <p:attrName>ppt_y</p:attrName>
                                        </p:attrNameLst>
                                      </p:cBhvr>
                                      <p:rCtr x="6549" y="-11412"/>
                                    </p:animMotion>
                                  </p:childTnLst>
                                </p:cTn>
                              </p:par>
                              <p:par>
                                <p:cTn id="61" presetID="42" presetClass="path" presetSubtype="0" fill="hold" grpId="0" nodeType="withEffect">
                                  <p:stCondLst>
                                    <p:cond delay="100"/>
                                  </p:stCondLst>
                                  <p:childTnLst>
                                    <p:animMotion origin="layout" path="M -0.13099 0.22801 L -1.875E-6 3.33333E-6 " pathEditMode="relative" rAng="0" ptsTypes="AA">
                                      <p:cBhvr>
                                        <p:cTn id="62" dur="500" fill="hold"/>
                                        <p:tgtEl>
                                          <p:spTgt spid="21"/>
                                        </p:tgtEl>
                                        <p:attrNameLst>
                                          <p:attrName>ppt_x</p:attrName>
                                          <p:attrName>ppt_y</p:attrName>
                                        </p:attrNameLst>
                                      </p:cBhvr>
                                      <p:rCtr x="6549" y="-11412"/>
                                    </p:animMotion>
                                  </p:childTnLst>
                                </p:cTn>
                              </p:par>
                              <p:par>
                                <p:cTn id="63" presetID="42" presetClass="path" presetSubtype="0" fill="hold" grpId="0" nodeType="withEffect">
                                  <p:stCondLst>
                                    <p:cond delay="800"/>
                                  </p:stCondLst>
                                  <p:childTnLst>
                                    <p:animMotion origin="layout" path="M -0.21771 0.37893 L 3.33333E-6 4.07407E-6 " pathEditMode="relative" rAng="0" ptsTypes="AA">
                                      <p:cBhvr>
                                        <p:cTn id="64" dur="500" fill="hold"/>
                                        <p:tgtEl>
                                          <p:spTgt spid="10"/>
                                        </p:tgtEl>
                                        <p:attrNameLst>
                                          <p:attrName>ppt_x</p:attrName>
                                          <p:attrName>ppt_y</p:attrName>
                                        </p:attrNameLst>
                                      </p:cBhvr>
                                      <p:rCtr x="10885" y="-18958"/>
                                    </p:animMotion>
                                  </p:childTnLst>
                                </p:cTn>
                              </p:par>
                              <p:par>
                                <p:cTn id="65" presetID="42" presetClass="path" presetSubtype="0" fill="hold" grpId="0" nodeType="withEffect">
                                  <p:stCondLst>
                                    <p:cond delay="600"/>
                                  </p:stCondLst>
                                  <p:childTnLst>
                                    <p:animMotion origin="layout" path="M -0.28151 0.49004 L -8.33333E-7 2.59259E-6 " pathEditMode="relative" rAng="0" ptsTypes="AA">
                                      <p:cBhvr>
                                        <p:cTn id="66" dur="500" fill="hold"/>
                                        <p:tgtEl>
                                          <p:spTgt spid="9"/>
                                        </p:tgtEl>
                                        <p:attrNameLst>
                                          <p:attrName>ppt_x</p:attrName>
                                          <p:attrName>ppt_y</p:attrName>
                                        </p:attrNameLst>
                                      </p:cBhvr>
                                      <p:rCtr x="14076" y="-24514"/>
                                    </p:animMotion>
                                  </p:childTnLst>
                                </p:cTn>
                              </p:par>
                              <p:par>
                                <p:cTn id="67" presetID="42" presetClass="path" presetSubtype="0" fill="hold" grpId="0" nodeType="withEffect">
                                  <p:stCondLst>
                                    <p:cond delay="700"/>
                                  </p:stCondLst>
                                  <p:childTnLst>
                                    <p:animMotion origin="layout" path="M -0.58477 1.01713 L 2.08333E-7 -1.85185E-6 " pathEditMode="relative" rAng="0" ptsTypes="AA">
                                      <p:cBhvr>
                                        <p:cTn id="68" dur="500" fill="hold"/>
                                        <p:tgtEl>
                                          <p:spTgt spid="6"/>
                                        </p:tgtEl>
                                        <p:attrNameLst>
                                          <p:attrName>ppt_x</p:attrName>
                                          <p:attrName>ppt_y</p:attrName>
                                        </p:attrNameLst>
                                      </p:cBhvr>
                                      <p:rCtr x="29232" y="-50856"/>
                                    </p:animMotion>
                                  </p:childTnLst>
                                </p:cTn>
                              </p:par>
                              <p:par>
                                <p:cTn id="69" presetID="42" presetClass="path" presetSubtype="0" fill="hold" grpId="0" nodeType="withEffect">
                                  <p:stCondLst>
                                    <p:cond delay="800"/>
                                  </p:stCondLst>
                                  <p:childTnLst>
                                    <p:animMotion origin="layout" path="M -0.51329 0.89283 L 4.16667E-6 -3.33333E-6 " pathEditMode="relative" rAng="0" ptsTypes="AA">
                                      <p:cBhvr>
                                        <p:cTn id="70" dur="500" fill="hold"/>
                                        <p:tgtEl>
                                          <p:spTgt spid="25"/>
                                        </p:tgtEl>
                                        <p:attrNameLst>
                                          <p:attrName>ppt_x</p:attrName>
                                          <p:attrName>ppt_y</p:attrName>
                                        </p:attrNameLst>
                                      </p:cBhvr>
                                      <p:rCtr x="25664" y="-44653"/>
                                    </p:animMotion>
                                  </p:childTnLst>
                                </p:cTn>
                              </p:par>
                              <p:par>
                                <p:cTn id="71" presetID="42" presetClass="path" presetSubtype="0" fill="hold" grpId="0" nodeType="withEffect">
                                  <p:stCondLst>
                                    <p:cond delay="1000"/>
                                  </p:stCondLst>
                                  <p:childTnLst>
                                    <p:animMotion origin="layout" path="M -0.34948 0.60787 L 8.33333E-7 -2.59259E-6 " pathEditMode="relative" rAng="0" ptsTypes="AA">
                                      <p:cBhvr>
                                        <p:cTn id="72" dur="500" fill="hold"/>
                                        <p:tgtEl>
                                          <p:spTgt spid="8"/>
                                        </p:tgtEl>
                                        <p:attrNameLst>
                                          <p:attrName>ppt_x</p:attrName>
                                          <p:attrName>ppt_y</p:attrName>
                                        </p:attrNameLst>
                                      </p:cBhvr>
                                      <p:rCtr x="17474" y="-30394"/>
                                    </p:animMotion>
                                  </p:childTnLst>
                                </p:cTn>
                              </p:par>
                              <p:par>
                                <p:cTn id="73" presetID="42" presetClass="path" presetSubtype="0" fill="hold" grpId="0" nodeType="withEffect">
                                  <p:stCondLst>
                                    <p:cond delay="800"/>
                                  </p:stCondLst>
                                  <p:childTnLst>
                                    <p:animMotion origin="layout" path="M -0.34948 0.60787 L 8.33333E-7 -2.59259E-6 " pathEditMode="relative" rAng="0" ptsTypes="AA">
                                      <p:cBhvr>
                                        <p:cTn id="74" dur="500" fill="hold"/>
                                        <p:tgtEl>
                                          <p:spTgt spid="7"/>
                                        </p:tgtEl>
                                        <p:attrNameLst>
                                          <p:attrName>ppt_x</p:attrName>
                                          <p:attrName>ppt_y</p:attrName>
                                        </p:attrNameLst>
                                      </p:cBhvr>
                                      <p:rCtr x="17474" y="-30394"/>
                                    </p:animMotion>
                                  </p:childTnLst>
                                </p:cTn>
                              </p:par>
                              <p:par>
                                <p:cTn id="75" presetID="42" presetClass="path" presetSubtype="0" fill="hold" grpId="0" nodeType="withEffect">
                                  <p:stCondLst>
                                    <p:cond delay="800"/>
                                  </p:stCondLst>
                                  <p:childTnLst>
                                    <p:animMotion origin="layout" path="M -0.34948 0.60787 L 8.33333E-7 -2.59259E-6 " pathEditMode="relative" rAng="0" ptsTypes="AA">
                                      <p:cBhvr>
                                        <p:cTn id="76" dur="500" fill="hold"/>
                                        <p:tgtEl>
                                          <p:spTgt spid="11"/>
                                        </p:tgtEl>
                                        <p:attrNameLst>
                                          <p:attrName>ppt_x</p:attrName>
                                          <p:attrName>ppt_y</p:attrName>
                                        </p:attrNameLst>
                                      </p:cBhvr>
                                      <p:rCtr x="17474" y="-30394"/>
                                    </p:animMotion>
                                  </p:childTnLst>
                                </p:cTn>
                              </p:par>
                              <p:par>
                                <p:cTn id="77" presetID="42" presetClass="path" presetSubtype="0" fill="hold" grpId="0" nodeType="withEffect">
                                  <p:stCondLst>
                                    <p:cond delay="600"/>
                                  </p:stCondLst>
                                  <p:childTnLst>
                                    <p:animMotion origin="layout" path="M -0.28151 0.49004 L -8.33333E-7 2.59259E-6 " pathEditMode="relative" rAng="0" ptsTypes="AA">
                                      <p:cBhvr>
                                        <p:cTn id="78" dur="500" fill="hold"/>
                                        <p:tgtEl>
                                          <p:spTgt spid="15"/>
                                        </p:tgtEl>
                                        <p:attrNameLst>
                                          <p:attrName>ppt_x</p:attrName>
                                          <p:attrName>ppt_y</p:attrName>
                                        </p:attrNameLst>
                                      </p:cBhvr>
                                      <p:rCtr x="14076" y="-24514"/>
                                    </p:animMotion>
                                  </p:childTnLst>
                                </p:cTn>
                              </p:par>
                              <p:par>
                                <p:cTn id="79" presetID="42" presetClass="path" presetSubtype="0" fill="hold" grpId="0" nodeType="withEffect">
                                  <p:stCondLst>
                                    <p:cond delay="800"/>
                                  </p:stCondLst>
                                  <p:childTnLst>
                                    <p:animMotion origin="layout" path="M -0.28151 0.49004 L -8.33333E-7 2.59259E-6 " pathEditMode="relative" rAng="0" ptsTypes="AA">
                                      <p:cBhvr>
                                        <p:cTn id="80" dur="500" fill="hold"/>
                                        <p:tgtEl>
                                          <p:spTgt spid="13"/>
                                        </p:tgtEl>
                                        <p:attrNameLst>
                                          <p:attrName>ppt_x</p:attrName>
                                          <p:attrName>ppt_y</p:attrName>
                                        </p:attrNameLst>
                                      </p:cBhvr>
                                      <p:rCtr x="14076" y="-24514"/>
                                    </p:animMotion>
                                  </p:childTnLst>
                                </p:cTn>
                              </p:par>
                            </p:childTnLst>
                          </p:cTn>
                        </p:par>
                        <p:par>
                          <p:cTn id="81" fill="hold">
                            <p:stCondLst>
                              <p:cond delay="1500"/>
                            </p:stCondLst>
                            <p:childTnLst>
                              <p:par>
                                <p:cTn id="82" presetID="14" presetClass="entr" presetSubtype="10"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randombar(horizontal)">
                                      <p:cBhvr>
                                        <p:cTn id="84" dur="500"/>
                                        <p:tgtEl>
                                          <p:spTgt spid="53"/>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randombar(horizontal)">
                                      <p:cBhvr>
                                        <p:cTn id="87" dur="500"/>
                                        <p:tgtEl>
                                          <p:spTgt spid="54"/>
                                        </p:tgtEl>
                                      </p:cBhvr>
                                    </p:animEffect>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53" grpId="0"/>
      <p:bldP spid="54" grpId="0"/>
      <p:bldP spid="55" grpId="0"/>
    </p:bldLst>
  </p:timing>
  <p:extLst mod="1">
    <p:ext uri="{E180D4A7-C9FB-4DFB-919C-405C955672EB}">
      <p14:showEvtLst xmlns:p14="http://schemas.microsoft.com/office/powerpoint/2010/main">
        <p14:playEvt time="93" objId="14"/>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0426832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544666" y="3416032"/>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7165090" y="2194090"/>
            <a:ext cx="398690" cy="48217"/>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076602" y="2136310"/>
            <a:ext cx="2708819" cy="2708819"/>
          </a:xfrm>
          <a:prstGeom prst="ellipse">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52677" y="4821195"/>
            <a:ext cx="6553397" cy="1015663"/>
          </a:xfrm>
          <a:prstGeom prst="rect">
            <a:avLst/>
          </a:prstGeom>
          <a:noFill/>
        </p:spPr>
        <p:txBody>
          <a:bodyPr wrap="none" rtlCol="0">
            <a:spAutoFit/>
          </a:bodyPr>
          <a:lstStyle/>
          <a:p>
            <a:pPr algn="ctr"/>
            <a:r>
              <a:rPr lang="zh-CN" altLang="en-US" sz="6000" dirty="0" smtClean="0">
                <a:solidFill>
                  <a:schemeClr val="accent3">
                    <a:lumMod val="75000"/>
                  </a:schemeClr>
                </a:solidFill>
                <a:latin typeface="方正粗谭黑简体" panose="02000000000000000000" pitchFamily="2" charset="-122"/>
                <a:ea typeface="方正粗谭黑简体" panose="02000000000000000000" pitchFamily="2" charset="-122"/>
              </a:rPr>
              <a:t>感谢聆听 批评指导</a:t>
            </a:r>
            <a:endParaRPr lang="zh-CN" altLang="en-US" sz="6000" dirty="0">
              <a:solidFill>
                <a:schemeClr val="accent3">
                  <a:lumMod val="75000"/>
                </a:schemeClr>
              </a:solidFill>
              <a:latin typeface="方正粗谭黑简体" panose="02000000000000000000" pitchFamily="2" charset="-122"/>
              <a:ea typeface="方正粗谭黑简体" panose="02000000000000000000" pitchFamily="2" charset="-122"/>
            </a:endParaRPr>
          </a:p>
        </p:txBody>
      </p:sp>
      <p:sp>
        <p:nvSpPr>
          <p:cNvPr id="28" name="文本框 27"/>
          <p:cNvSpPr txBox="1"/>
          <p:nvPr/>
        </p:nvSpPr>
        <p:spPr>
          <a:xfrm>
            <a:off x="3517745" y="5634085"/>
            <a:ext cx="5823261" cy="923330"/>
          </a:xfrm>
          <a:prstGeom prst="rect">
            <a:avLst/>
          </a:prstGeom>
          <a:noFill/>
        </p:spPr>
        <p:txBody>
          <a:bodyPr wrap="none" rtlCol="0">
            <a:spAutoFit/>
          </a:bodyPr>
          <a:lstStyle/>
          <a:p>
            <a:pPr algn="ctr">
              <a:lnSpc>
                <a:spcPct val="150000"/>
              </a:lnSpc>
            </a:pPr>
            <a:r>
              <a:rPr lang="en-US" altLang="zh-CN" dirty="0" smtClean="0">
                <a:solidFill>
                  <a:schemeClr val="tx1">
                    <a:lumMod val="85000"/>
                    <a:lumOff val="15000"/>
                  </a:schemeClr>
                </a:solidFill>
                <a:latin typeface="Arial" panose="020B0604020202020204" pitchFamily="34" charset="0"/>
                <a:ea typeface="微软雅黑 Light" panose="020B0502040204020203" pitchFamily="34" charset="-122"/>
                <a:cs typeface="Arial" panose="020B0604020202020204" pitchFamily="34" charset="0"/>
              </a:rPr>
              <a:t>THE TEACHER SPEAKING LESSON PPT TEMPLATE</a:t>
            </a:r>
          </a:p>
          <a:p>
            <a:pPr algn="ctr">
              <a:lnSpc>
                <a:spcPct val="150000"/>
              </a:lnSpc>
            </a:pPr>
            <a:r>
              <a:rPr lang="zh-CN" altLang="en-US" dirty="0" smtClean="0">
                <a:solidFill>
                  <a:schemeClr val="tx1">
                    <a:lumMod val="85000"/>
                    <a:lumOff val="15000"/>
                  </a:schemeClr>
                </a:solidFill>
                <a:latin typeface="微软雅黑 Light" panose="020B0502040204020203" pitchFamily="34" charset="-122"/>
                <a:ea typeface="微软雅黑 Light" panose="020B0502040204020203" pitchFamily="34" charset="-122"/>
              </a:rPr>
              <a:t>汇报人</a:t>
            </a:r>
            <a:r>
              <a:rPr lang="zh-CN" altLang="en-US" dirty="0" smtClean="0">
                <a:solidFill>
                  <a:schemeClr val="tx1">
                    <a:lumMod val="85000"/>
                    <a:lumOff val="15000"/>
                  </a:schemeClr>
                </a:solidFill>
                <a:latin typeface="微软雅黑 Light" panose="020B0502040204020203" pitchFamily="34" charset="-122"/>
                <a:ea typeface="微软雅黑 Light" panose="020B0502040204020203" pitchFamily="34" charset="-122"/>
              </a:rPr>
              <a:t>：第一</a:t>
            </a:r>
            <a:r>
              <a:rPr lang="en-US" altLang="zh-CN" dirty="0" smtClean="0">
                <a:solidFill>
                  <a:schemeClr val="tx1">
                    <a:lumMod val="85000"/>
                    <a:lumOff val="15000"/>
                  </a:schemeClr>
                </a:solidFill>
                <a:latin typeface="微软雅黑 Light" panose="020B0502040204020203" pitchFamily="34" charset="-122"/>
                <a:ea typeface="微软雅黑 Light" panose="020B0502040204020203" pitchFamily="34" charset="-122"/>
              </a:rPr>
              <a:t>PPT</a:t>
            </a:r>
            <a:endParaRPr lang="en-US" altLang="zh-CN" dirty="0" smtClean="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17" name="圆角矩形 16"/>
          <p:cNvSpPr/>
          <p:nvPr/>
        </p:nvSpPr>
        <p:spPr>
          <a:xfrm rot="18892707">
            <a:off x="5103410" y="4255405"/>
            <a:ext cx="345497" cy="30373"/>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43"/>
          <p:cNvSpPr txBox="1"/>
          <p:nvPr/>
        </p:nvSpPr>
        <p:spPr>
          <a:xfrm>
            <a:off x="5364356" y="2536205"/>
            <a:ext cx="2145139" cy="1685398"/>
          </a:xfrm>
          <a:prstGeom prst="rect">
            <a:avLst/>
          </a:prstGeom>
          <a:noFill/>
        </p:spPr>
        <p:txBody>
          <a:bodyPr wrap="none" rtlCol="0">
            <a:spAutoFit/>
          </a:bodyPr>
          <a:lstStyle/>
          <a:p>
            <a:pPr algn="r">
              <a:lnSpc>
                <a:spcPct val="120000"/>
              </a:lnSpc>
            </a:pPr>
            <a:r>
              <a:rPr lang="en-US" altLang="zh-CN" sz="9600" dirty="0" smtClean="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rPr>
              <a:t>20XX</a:t>
            </a:r>
            <a:endParaRPr lang="en-US" altLang="zh-CN" sz="96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748250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1" nodeType="withEffect">
                                  <p:stCondLst>
                                    <p:cond delay="60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1" nodeType="withEffect">
                                  <p:stCondLst>
                                    <p:cond delay="800"/>
                                  </p:stCondLst>
                                  <p:childTnLst>
                                    <p:set>
                                      <p:cBhvr>
                                        <p:cTn id="44" dur="1" fill="hold">
                                          <p:stCondLst>
                                            <p:cond delay="0"/>
                                          </p:stCondLst>
                                        </p:cTn>
                                        <p:tgtEl>
                                          <p:spTgt spid="13"/>
                                        </p:tgtEl>
                                        <p:attrNameLst>
                                          <p:attrName>style.visibility</p:attrName>
                                        </p:attrNameLst>
                                      </p:cBhvr>
                                      <p:to>
                                        <p:strVal val="visible"/>
                                      </p:to>
                                    </p:set>
                                  </p:childTnLst>
                                </p:cTn>
                              </p:par>
                              <p:par>
                                <p:cTn id="45" presetID="12" presetClass="entr" presetSubtype="4" fill="hold" grpId="0" nodeType="withEffect">
                                  <p:stCondLst>
                                    <p:cond delay="80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p:tgtEl>
                                          <p:spTgt spid="29"/>
                                        </p:tgtEl>
                                        <p:attrNameLst>
                                          <p:attrName>ppt_y</p:attrName>
                                        </p:attrNameLst>
                                      </p:cBhvr>
                                      <p:tavLst>
                                        <p:tav tm="0">
                                          <p:val>
                                            <p:strVal val="#ppt_y+#ppt_h*1.125000"/>
                                          </p:val>
                                        </p:tav>
                                        <p:tav tm="100000">
                                          <p:val>
                                            <p:strVal val="#ppt_y"/>
                                          </p:val>
                                        </p:tav>
                                      </p:tavLst>
                                    </p:anim>
                                    <p:animEffect transition="in" filter="wipe(up)">
                                      <p:cBhvr>
                                        <p:cTn id="48" dur="500"/>
                                        <p:tgtEl>
                                          <p:spTgt spid="29"/>
                                        </p:tgtEl>
                                      </p:cBhvr>
                                    </p:animEffect>
                                  </p:childTnLst>
                                </p:cTn>
                              </p:par>
                              <p:par>
                                <p:cTn id="49" presetID="42" presetClass="path" presetSubtype="0" fill="hold" grpId="0" nodeType="withEffect">
                                  <p:stCondLst>
                                    <p:cond delay="700"/>
                                  </p:stCondLst>
                                  <p:childTnLst>
                                    <p:animMotion origin="layout" path="M -0.06029 0.10487 L 4.16667E-6 -4.44444E-6 " pathEditMode="relative" rAng="0" ptsTypes="AA">
                                      <p:cBhvr>
                                        <p:cTn id="50" dur="500" fill="hold"/>
                                        <p:tgtEl>
                                          <p:spTgt spid="27"/>
                                        </p:tgtEl>
                                        <p:attrNameLst>
                                          <p:attrName>ppt_x</p:attrName>
                                          <p:attrName>ppt_y</p:attrName>
                                        </p:attrNameLst>
                                      </p:cBhvr>
                                      <p:rCtr x="3021" y="-5255"/>
                                    </p:animMotion>
                                  </p:childTnLst>
                                </p:cTn>
                              </p:par>
                              <p:par>
                                <p:cTn id="51" presetID="42" presetClass="path" presetSubtype="0" fill="hold" grpId="0" nodeType="withEffect">
                                  <p:stCondLst>
                                    <p:cond delay="300"/>
                                  </p:stCondLst>
                                  <p:childTnLst>
                                    <p:animMotion origin="layout" path="M -0.13099 0.22801 L -1.875E-6 3.33333E-6 " pathEditMode="relative" rAng="0" ptsTypes="AA">
                                      <p:cBhvr>
                                        <p:cTn id="52" dur="500" fill="hold"/>
                                        <p:tgtEl>
                                          <p:spTgt spid="23"/>
                                        </p:tgtEl>
                                        <p:attrNameLst>
                                          <p:attrName>ppt_x</p:attrName>
                                          <p:attrName>ppt_y</p:attrName>
                                        </p:attrNameLst>
                                      </p:cBhvr>
                                      <p:rCtr x="6549" y="-11412"/>
                                    </p:animMotion>
                                  </p:childTnLst>
                                </p:cTn>
                              </p:par>
                              <p:par>
                                <p:cTn id="53" presetID="42" presetClass="path" presetSubtype="0" fill="hold" grpId="0" nodeType="withEffect">
                                  <p:stCondLst>
                                    <p:cond delay="600"/>
                                  </p:stCondLst>
                                  <p:childTnLst>
                                    <p:animMotion origin="layout" path="M -0.06029 0.10487 L 4.16667E-6 -4.44444E-6 " pathEditMode="relative" rAng="0" ptsTypes="AA">
                                      <p:cBhvr>
                                        <p:cTn id="54" dur="500" fill="hold"/>
                                        <p:tgtEl>
                                          <p:spTgt spid="26"/>
                                        </p:tgtEl>
                                        <p:attrNameLst>
                                          <p:attrName>ppt_x</p:attrName>
                                          <p:attrName>ppt_y</p:attrName>
                                        </p:attrNameLst>
                                      </p:cBhvr>
                                      <p:rCtr x="3021" y="-5255"/>
                                    </p:animMotion>
                                  </p:childTnLst>
                                </p:cTn>
                              </p:par>
                              <p:par>
                                <p:cTn id="55" presetID="42" presetClass="path" presetSubtype="0" fill="hold" grpId="0" nodeType="withEffect">
                                  <p:stCondLst>
                                    <p:cond delay="0"/>
                                  </p:stCondLst>
                                  <p:childTnLst>
                                    <p:animMotion origin="layout" path="M -0.08671 0.1507 L -4.16667E-6 -1.48148E-6 " pathEditMode="relative" rAng="0" ptsTypes="AA">
                                      <p:cBhvr>
                                        <p:cTn id="56" dur="500" fill="hold"/>
                                        <p:tgtEl>
                                          <p:spTgt spid="22"/>
                                        </p:tgtEl>
                                        <p:attrNameLst>
                                          <p:attrName>ppt_x</p:attrName>
                                          <p:attrName>ppt_y</p:attrName>
                                        </p:attrNameLst>
                                      </p:cBhvr>
                                      <p:rCtr x="4336" y="-7546"/>
                                    </p:animMotion>
                                  </p:childTnLst>
                                </p:cTn>
                              </p:par>
                              <p:par>
                                <p:cTn id="57" presetID="42" presetClass="path" presetSubtype="0" fill="hold" grpId="0" nodeType="withEffect">
                                  <p:stCondLst>
                                    <p:cond delay="640"/>
                                  </p:stCondLst>
                                  <p:childTnLst>
                                    <p:animMotion origin="layout" path="M -0.23008 0.4 L -2.29167E-6 7.40741E-7 " pathEditMode="relative" rAng="0" ptsTypes="AA">
                                      <p:cBhvr>
                                        <p:cTn id="58" dur="500" fill="hold"/>
                                        <p:tgtEl>
                                          <p:spTgt spid="5"/>
                                        </p:tgtEl>
                                        <p:attrNameLst>
                                          <p:attrName>ppt_x</p:attrName>
                                          <p:attrName>ppt_y</p:attrName>
                                        </p:attrNameLst>
                                      </p:cBhvr>
                                      <p:rCtr x="11497" y="-20000"/>
                                    </p:animMotion>
                                  </p:childTnLst>
                                </p:cTn>
                              </p:par>
                              <p:par>
                                <p:cTn id="59" presetID="42" presetClass="path" presetSubtype="0" fill="hold" grpId="0" nodeType="withEffect">
                                  <p:stCondLst>
                                    <p:cond delay="1000"/>
                                  </p:stCondLst>
                                  <p:childTnLst>
                                    <p:animMotion origin="layout" path="M -0.23073 0.40139 L 2.77556E-17 -1.11111E-6 " pathEditMode="relative" rAng="0" ptsTypes="AA">
                                      <p:cBhvr>
                                        <p:cTn id="60" dur="500" fill="hold"/>
                                        <p:tgtEl>
                                          <p:spTgt spid="4"/>
                                        </p:tgtEl>
                                        <p:attrNameLst>
                                          <p:attrName>ppt_x</p:attrName>
                                          <p:attrName>ppt_y</p:attrName>
                                        </p:attrNameLst>
                                      </p:cBhvr>
                                      <p:rCtr x="11536" y="-20069"/>
                                    </p:animMotion>
                                  </p:childTnLst>
                                </p:cTn>
                              </p:par>
                              <p:par>
                                <p:cTn id="61" presetID="42" presetClass="path" presetSubtype="0" fill="hold" grpId="0" nodeType="withEffect">
                                  <p:stCondLst>
                                    <p:cond delay="350"/>
                                  </p:stCondLst>
                                  <p:childTnLst>
                                    <p:animMotion origin="layout" path="M -0.34948 0.60787 L 8.33333E-7 -2.59259E-6 " pathEditMode="relative" rAng="0" ptsTypes="AA">
                                      <p:cBhvr>
                                        <p:cTn id="62" dur="500" fill="hold"/>
                                        <p:tgtEl>
                                          <p:spTgt spid="3"/>
                                        </p:tgtEl>
                                        <p:attrNameLst>
                                          <p:attrName>ppt_x</p:attrName>
                                          <p:attrName>ppt_y</p:attrName>
                                        </p:attrNameLst>
                                      </p:cBhvr>
                                      <p:rCtr x="17474" y="-30394"/>
                                    </p:animMotion>
                                  </p:childTnLst>
                                </p:cTn>
                              </p:par>
                              <p:par>
                                <p:cTn id="63" presetID="42" presetClass="path" presetSubtype="0" fill="hold" grpId="0" nodeType="withEffect">
                                  <p:stCondLst>
                                    <p:cond delay="250"/>
                                  </p:stCondLst>
                                  <p:childTnLst>
                                    <p:animMotion origin="layout" path="M -0.25352 0.44097 L 3.95833E-6 4.07407E-6 " pathEditMode="relative" rAng="0" ptsTypes="AA">
                                      <p:cBhvr>
                                        <p:cTn id="64" dur="500" fill="hold"/>
                                        <p:tgtEl>
                                          <p:spTgt spid="19"/>
                                        </p:tgtEl>
                                        <p:attrNameLst>
                                          <p:attrName>ppt_x</p:attrName>
                                          <p:attrName>ppt_y</p:attrName>
                                        </p:attrNameLst>
                                      </p:cBhvr>
                                      <p:rCtr x="12669" y="-22060"/>
                                    </p:animMotion>
                                  </p:childTnLst>
                                </p:cTn>
                              </p:par>
                              <p:par>
                                <p:cTn id="65" presetID="42" presetClass="path" presetSubtype="0" fill="hold" grpId="0" nodeType="withEffect">
                                  <p:stCondLst>
                                    <p:cond delay="700"/>
                                  </p:stCondLst>
                                  <p:childTnLst>
                                    <p:animMotion origin="layout" path="M -0.13099 0.22801 L -1.875E-6 3.33333E-6 " pathEditMode="relative" rAng="0" ptsTypes="AA">
                                      <p:cBhvr>
                                        <p:cTn id="66" dur="500" fill="hold"/>
                                        <p:tgtEl>
                                          <p:spTgt spid="20"/>
                                        </p:tgtEl>
                                        <p:attrNameLst>
                                          <p:attrName>ppt_x</p:attrName>
                                          <p:attrName>ppt_y</p:attrName>
                                        </p:attrNameLst>
                                      </p:cBhvr>
                                      <p:rCtr x="6549" y="-11412"/>
                                    </p:animMotion>
                                  </p:childTnLst>
                                </p:cTn>
                              </p:par>
                              <p:par>
                                <p:cTn id="67" presetID="42" presetClass="path" presetSubtype="0" fill="hold" grpId="0" nodeType="withEffect">
                                  <p:stCondLst>
                                    <p:cond delay="100"/>
                                  </p:stCondLst>
                                  <p:childTnLst>
                                    <p:animMotion origin="layout" path="M -0.13099 0.22801 L -1.875E-6 3.33333E-6 " pathEditMode="relative" rAng="0" ptsTypes="AA">
                                      <p:cBhvr>
                                        <p:cTn id="68" dur="500" fill="hold"/>
                                        <p:tgtEl>
                                          <p:spTgt spid="21"/>
                                        </p:tgtEl>
                                        <p:attrNameLst>
                                          <p:attrName>ppt_x</p:attrName>
                                          <p:attrName>ppt_y</p:attrName>
                                        </p:attrNameLst>
                                      </p:cBhvr>
                                      <p:rCtr x="6549" y="-11412"/>
                                    </p:animMotion>
                                  </p:childTnLst>
                                </p:cTn>
                              </p:par>
                              <p:par>
                                <p:cTn id="69" presetID="42" presetClass="path" presetSubtype="0" fill="hold" grpId="0" nodeType="withEffect">
                                  <p:stCondLst>
                                    <p:cond delay="800"/>
                                  </p:stCondLst>
                                  <p:childTnLst>
                                    <p:animMotion origin="layout" path="M -0.21771 0.37893 L 3.33333E-6 4.07407E-6 " pathEditMode="relative" rAng="0" ptsTypes="AA">
                                      <p:cBhvr>
                                        <p:cTn id="70" dur="500" fill="hold"/>
                                        <p:tgtEl>
                                          <p:spTgt spid="10"/>
                                        </p:tgtEl>
                                        <p:attrNameLst>
                                          <p:attrName>ppt_x</p:attrName>
                                          <p:attrName>ppt_y</p:attrName>
                                        </p:attrNameLst>
                                      </p:cBhvr>
                                      <p:rCtr x="10885" y="-18958"/>
                                    </p:animMotion>
                                  </p:childTnLst>
                                </p:cTn>
                              </p:par>
                              <p:par>
                                <p:cTn id="71" presetID="42" presetClass="path" presetSubtype="0" fill="hold" grpId="0" nodeType="withEffect">
                                  <p:stCondLst>
                                    <p:cond delay="600"/>
                                  </p:stCondLst>
                                  <p:childTnLst>
                                    <p:animMotion origin="layout" path="M -0.28151 0.49004 L -8.33333E-7 2.59259E-6 " pathEditMode="relative" rAng="0" ptsTypes="AA">
                                      <p:cBhvr>
                                        <p:cTn id="72" dur="500" fill="hold"/>
                                        <p:tgtEl>
                                          <p:spTgt spid="9"/>
                                        </p:tgtEl>
                                        <p:attrNameLst>
                                          <p:attrName>ppt_x</p:attrName>
                                          <p:attrName>ppt_y</p:attrName>
                                        </p:attrNameLst>
                                      </p:cBhvr>
                                      <p:rCtr x="14076" y="-24514"/>
                                    </p:animMotion>
                                  </p:childTnLst>
                                </p:cTn>
                              </p:par>
                              <p:par>
                                <p:cTn id="73" presetID="42" presetClass="path" presetSubtype="0" fill="hold" grpId="0" nodeType="withEffect">
                                  <p:stCondLst>
                                    <p:cond delay="700"/>
                                  </p:stCondLst>
                                  <p:childTnLst>
                                    <p:animMotion origin="layout" path="M -0.58477 1.01713 L 2.08333E-7 -1.85185E-6 " pathEditMode="relative" rAng="0" ptsTypes="AA">
                                      <p:cBhvr>
                                        <p:cTn id="74" dur="500" fill="hold"/>
                                        <p:tgtEl>
                                          <p:spTgt spid="6"/>
                                        </p:tgtEl>
                                        <p:attrNameLst>
                                          <p:attrName>ppt_x</p:attrName>
                                          <p:attrName>ppt_y</p:attrName>
                                        </p:attrNameLst>
                                      </p:cBhvr>
                                      <p:rCtr x="29232" y="-50856"/>
                                    </p:animMotion>
                                  </p:childTnLst>
                                </p:cTn>
                              </p:par>
                              <p:par>
                                <p:cTn id="75" presetID="42" presetClass="path" presetSubtype="0" fill="hold" grpId="0" nodeType="withEffect">
                                  <p:stCondLst>
                                    <p:cond delay="800"/>
                                  </p:stCondLst>
                                  <p:childTnLst>
                                    <p:animMotion origin="layout" path="M -0.51329 0.89283 L 4.16667E-6 -3.33333E-6 " pathEditMode="relative" rAng="0" ptsTypes="AA">
                                      <p:cBhvr>
                                        <p:cTn id="76" dur="500" fill="hold"/>
                                        <p:tgtEl>
                                          <p:spTgt spid="25"/>
                                        </p:tgtEl>
                                        <p:attrNameLst>
                                          <p:attrName>ppt_x</p:attrName>
                                          <p:attrName>ppt_y</p:attrName>
                                        </p:attrNameLst>
                                      </p:cBhvr>
                                      <p:rCtr x="25664" y="-44653"/>
                                    </p:animMotion>
                                  </p:childTnLst>
                                </p:cTn>
                              </p:par>
                              <p:par>
                                <p:cTn id="77" presetID="42" presetClass="path" presetSubtype="0" fill="hold" grpId="0" nodeType="withEffect">
                                  <p:stCondLst>
                                    <p:cond delay="1000"/>
                                  </p:stCondLst>
                                  <p:childTnLst>
                                    <p:animMotion origin="layout" path="M -0.34948 0.60787 L 8.33333E-7 -2.59259E-6 " pathEditMode="relative" rAng="0" ptsTypes="AA">
                                      <p:cBhvr>
                                        <p:cTn id="78" dur="500" fill="hold"/>
                                        <p:tgtEl>
                                          <p:spTgt spid="8"/>
                                        </p:tgtEl>
                                        <p:attrNameLst>
                                          <p:attrName>ppt_x</p:attrName>
                                          <p:attrName>ppt_y</p:attrName>
                                        </p:attrNameLst>
                                      </p:cBhvr>
                                      <p:rCtr x="17474" y="-30394"/>
                                    </p:animMotion>
                                  </p:childTnLst>
                                </p:cTn>
                              </p:par>
                              <p:par>
                                <p:cTn id="79" presetID="42" presetClass="path" presetSubtype="0" fill="hold" grpId="0" nodeType="withEffect">
                                  <p:stCondLst>
                                    <p:cond delay="800"/>
                                  </p:stCondLst>
                                  <p:childTnLst>
                                    <p:animMotion origin="layout" path="M -0.34948 0.60787 L 8.33333E-7 -2.59259E-6 " pathEditMode="relative" rAng="0" ptsTypes="AA">
                                      <p:cBhvr>
                                        <p:cTn id="80" dur="500" fill="hold"/>
                                        <p:tgtEl>
                                          <p:spTgt spid="7"/>
                                        </p:tgtEl>
                                        <p:attrNameLst>
                                          <p:attrName>ppt_x</p:attrName>
                                          <p:attrName>ppt_y</p:attrName>
                                        </p:attrNameLst>
                                      </p:cBhvr>
                                      <p:rCtr x="17474" y="-30394"/>
                                    </p:animMotion>
                                  </p:childTnLst>
                                </p:cTn>
                              </p:par>
                              <p:par>
                                <p:cTn id="81" presetID="42" presetClass="path" presetSubtype="0" fill="hold" grpId="0" nodeType="withEffect">
                                  <p:stCondLst>
                                    <p:cond delay="800"/>
                                  </p:stCondLst>
                                  <p:childTnLst>
                                    <p:animMotion origin="layout" path="M -0.34948 0.60787 L 8.33333E-7 -2.59259E-6 " pathEditMode="relative" rAng="0" ptsTypes="AA">
                                      <p:cBhvr>
                                        <p:cTn id="82" dur="500" fill="hold"/>
                                        <p:tgtEl>
                                          <p:spTgt spid="11"/>
                                        </p:tgtEl>
                                        <p:attrNameLst>
                                          <p:attrName>ppt_x</p:attrName>
                                          <p:attrName>ppt_y</p:attrName>
                                        </p:attrNameLst>
                                      </p:cBhvr>
                                      <p:rCtr x="17474" y="-30394"/>
                                    </p:animMotion>
                                  </p:childTnLst>
                                </p:cTn>
                              </p:par>
                              <p:par>
                                <p:cTn id="83" presetID="42" presetClass="path" presetSubtype="0" fill="hold" grpId="0" nodeType="withEffect">
                                  <p:stCondLst>
                                    <p:cond delay="600"/>
                                  </p:stCondLst>
                                  <p:childTnLst>
                                    <p:animMotion origin="layout" path="M -0.34948 0.60787 L 8.33333E-7 -2.59259E-6 " pathEditMode="relative" rAng="0" ptsTypes="AA">
                                      <p:cBhvr>
                                        <p:cTn id="84" dur="500" fill="hold"/>
                                        <p:tgtEl>
                                          <p:spTgt spid="17"/>
                                        </p:tgtEl>
                                        <p:attrNameLst>
                                          <p:attrName>ppt_x</p:attrName>
                                          <p:attrName>ppt_y</p:attrName>
                                        </p:attrNameLst>
                                      </p:cBhvr>
                                      <p:rCtr x="17474" y="-30394"/>
                                    </p:animMotion>
                                  </p:childTnLst>
                                </p:cTn>
                              </p:par>
                              <p:par>
                                <p:cTn id="85" presetID="42" presetClass="path" presetSubtype="0" fill="hold" grpId="0" nodeType="withEffect">
                                  <p:stCondLst>
                                    <p:cond delay="600"/>
                                  </p:stCondLst>
                                  <p:childTnLst>
                                    <p:animMotion origin="layout" path="M -0.28151 0.49004 L -8.33333E-7 2.59259E-6 " pathEditMode="relative" rAng="0" ptsTypes="AA">
                                      <p:cBhvr>
                                        <p:cTn id="86" dur="500" fill="hold"/>
                                        <p:tgtEl>
                                          <p:spTgt spid="15"/>
                                        </p:tgtEl>
                                        <p:attrNameLst>
                                          <p:attrName>ppt_x</p:attrName>
                                          <p:attrName>ppt_y</p:attrName>
                                        </p:attrNameLst>
                                      </p:cBhvr>
                                      <p:rCtr x="14076" y="-24514"/>
                                    </p:animMotion>
                                  </p:childTnLst>
                                </p:cTn>
                              </p:par>
                              <p:par>
                                <p:cTn id="87" presetID="42" presetClass="path" presetSubtype="0" fill="hold" grpId="0" nodeType="withEffect">
                                  <p:stCondLst>
                                    <p:cond delay="800"/>
                                  </p:stCondLst>
                                  <p:childTnLst>
                                    <p:animMotion origin="layout" path="M -0.28151 0.49004 L -8.33333E-7 2.59259E-6 " pathEditMode="relative" rAng="0" ptsTypes="AA">
                                      <p:cBhvr>
                                        <p:cTn id="88" dur="500" fill="hold"/>
                                        <p:tgtEl>
                                          <p:spTgt spid="13"/>
                                        </p:tgtEl>
                                        <p:attrNameLst>
                                          <p:attrName>ppt_x</p:attrName>
                                          <p:attrName>ppt_y</p:attrName>
                                        </p:attrNameLst>
                                      </p:cBhvr>
                                      <p:rCtr x="14076" y="-24514"/>
                                    </p:animMotion>
                                  </p:childTnLst>
                                </p:cTn>
                              </p:par>
                              <p:par>
                                <p:cTn id="89" presetID="21" presetClass="entr" presetSubtype="1" fill="hold" grpId="0" nodeType="withEffect">
                                  <p:stCondLst>
                                    <p:cond delay="1500"/>
                                  </p:stCondLst>
                                  <p:childTnLst>
                                    <p:set>
                                      <p:cBhvr>
                                        <p:cTn id="90" dur="1" fill="hold">
                                          <p:stCondLst>
                                            <p:cond delay="0"/>
                                          </p:stCondLst>
                                        </p:cTn>
                                        <p:tgtEl>
                                          <p:spTgt spid="18"/>
                                        </p:tgtEl>
                                        <p:attrNameLst>
                                          <p:attrName>style.visibility</p:attrName>
                                        </p:attrNameLst>
                                      </p:cBhvr>
                                      <p:to>
                                        <p:strVal val="visible"/>
                                      </p:to>
                                    </p:set>
                                    <p:animEffect transition="in" filter="wheel(1)">
                                      <p:cBhvr>
                                        <p:cTn id="91" dur="350"/>
                                        <p:tgtEl>
                                          <p:spTgt spid="18"/>
                                        </p:tgtEl>
                                      </p:cBhvr>
                                    </p:animEffect>
                                  </p:childTnLst>
                                </p:cTn>
                              </p:par>
                              <p:par>
                                <p:cTn id="92" presetID="10" presetClass="entr" presetSubtype="0" fill="hold" grpId="0" nodeType="withEffect">
                                  <p:stCondLst>
                                    <p:cond delay="1850"/>
                                  </p:stCondLst>
                                  <p:iterate type="lt">
                                    <p:tmPct val="10000"/>
                                  </p:iterate>
                                  <p:childTnLst>
                                    <p:set>
                                      <p:cBhvr>
                                        <p:cTn id="93" dur="1" fill="hold">
                                          <p:stCondLst>
                                            <p:cond delay="0"/>
                                          </p:stCondLst>
                                        </p:cTn>
                                        <p:tgtEl>
                                          <p:spTgt spid="12"/>
                                        </p:tgtEl>
                                        <p:attrNameLst>
                                          <p:attrName>style.visibility</p:attrName>
                                        </p:attrNameLst>
                                      </p:cBhvr>
                                      <p:to>
                                        <p:strVal val="visible"/>
                                      </p:to>
                                    </p:set>
                                    <p:animEffect transition="in" filter="fade">
                                      <p:cBhvr>
                                        <p:cTn id="94" dur="250"/>
                                        <p:tgtEl>
                                          <p:spTgt spid="12"/>
                                        </p:tgtEl>
                                      </p:cBhvr>
                                    </p:animEffect>
                                  </p:childTnLst>
                                </p:cTn>
                              </p:par>
                              <p:par>
                                <p:cTn id="95" presetID="10" presetClass="entr" presetSubtype="0" fill="hold" grpId="0" nodeType="withEffect">
                                  <p:stCondLst>
                                    <p:cond delay="1850"/>
                                  </p:stCondLst>
                                  <p:iterate type="lt">
                                    <p:tmPct val="10000"/>
                                  </p:iterate>
                                  <p:childTnLst>
                                    <p:set>
                                      <p:cBhvr>
                                        <p:cTn id="96" dur="1" fill="hold">
                                          <p:stCondLst>
                                            <p:cond delay="0"/>
                                          </p:stCondLst>
                                        </p:cTn>
                                        <p:tgtEl>
                                          <p:spTgt spid="28"/>
                                        </p:tgtEl>
                                        <p:attrNameLst>
                                          <p:attrName>style.visibility</p:attrName>
                                        </p:attrNameLst>
                                      </p:cBhvr>
                                      <p:to>
                                        <p:strVal val="visible"/>
                                      </p:to>
                                    </p:set>
                                    <p:animEffect transition="in" filter="fade">
                                      <p:cBhvr>
                                        <p:cTn id="97" dur="3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8" grpId="0"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12" grpId="0"/>
      <p:bldP spid="28" grpId="0"/>
      <p:bldP spid="17" grpId="0" animBg="1"/>
      <p:bldP spid="17" grpId="1" animBg="1"/>
      <p:bldP spid="29" grpId="0"/>
    </p:bldLst>
  </p:timing>
  <p:extLst mod="1">
    <p:ext uri="{E180D4A7-C9FB-4DFB-919C-405C955672EB}">
      <p14:showEvtLst xmlns:p14="http://schemas.microsoft.com/office/powerpoint/2010/main">
        <p14:playEvt time="93" objId="14"/>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7239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544666" y="3416032"/>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7165090" y="2194090"/>
            <a:ext cx="398690" cy="48217"/>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44"/>
          <p:cNvSpPr txBox="1"/>
          <p:nvPr/>
        </p:nvSpPr>
        <p:spPr>
          <a:xfrm>
            <a:off x="4330790" y="3937285"/>
            <a:ext cx="3916633" cy="599604"/>
          </a:xfrm>
          <a:prstGeom prst="rect">
            <a:avLst/>
          </a:prstGeom>
          <a:noFill/>
        </p:spPr>
        <p:txBody>
          <a:bodyPr wrap="square" lIns="45299" tIns="22650" rIns="45299" bIns="22650" rtlCol="0">
            <a:spAutoFit/>
          </a:bodyPr>
          <a:lstStyle/>
          <a:p>
            <a:pPr algn="ctr">
              <a:tabLst>
                <a:tab pos="990303" algn="l"/>
              </a:tabLst>
            </a:pPr>
            <a:r>
              <a:rPr lang="zh-CN" altLang="en-US"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rPr>
              <a:t>添加相关标题文字</a:t>
            </a:r>
            <a:endParaRPr lang="en-SG" altLang="zh-CN"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endParaRPr>
          </a:p>
        </p:txBody>
      </p:sp>
      <p:sp>
        <p:nvSpPr>
          <p:cNvPr id="54" name="TextBox 45"/>
          <p:cNvSpPr txBox="1"/>
          <p:nvPr/>
        </p:nvSpPr>
        <p:spPr>
          <a:xfrm>
            <a:off x="4439465" y="3662595"/>
            <a:ext cx="3699280" cy="353443"/>
          </a:xfrm>
          <a:prstGeom prst="rect">
            <a:avLst/>
          </a:prstGeom>
          <a:noFill/>
        </p:spPr>
        <p:txBody>
          <a:bodyPr wrap="square" lIns="45299" tIns="22650" rIns="45299" bIns="22650" rtlCol="0">
            <a:spAutoFit/>
          </a:bodyPr>
          <a:lstStyle/>
          <a:p>
            <a:pPr algn="ctr"/>
            <a:r>
              <a:rPr lang="en-US" altLang="zh-CN" sz="2000" dirty="0">
                <a:solidFill>
                  <a:schemeClr val="accent2"/>
                </a:solidFill>
                <a:latin typeface="+mj-lt"/>
                <a:ea typeface="微软雅黑" panose="020B0503020204020204" pitchFamily="34" charset="-122"/>
                <a:cs typeface="Microsoft Himalaya" panose="01010100010101010101" pitchFamily="2" charset="0"/>
              </a:rPr>
              <a:t>ADD RELATED TITLE WORDS</a:t>
            </a:r>
            <a:endParaRPr lang="zh-CN" altLang="en-US" sz="2000" dirty="0">
              <a:solidFill>
                <a:schemeClr val="accent2"/>
              </a:solidFill>
              <a:latin typeface="+mj-lt"/>
              <a:ea typeface="微软雅黑" panose="020B0503020204020204" pitchFamily="34" charset="-122"/>
              <a:cs typeface="Microsoft Himalaya" panose="01010100010101010101" pitchFamily="2" charset="0"/>
            </a:endParaRPr>
          </a:p>
        </p:txBody>
      </p:sp>
      <p:sp>
        <p:nvSpPr>
          <p:cNvPr id="55" name="TextBox 69"/>
          <p:cNvSpPr txBox="1"/>
          <p:nvPr/>
        </p:nvSpPr>
        <p:spPr>
          <a:xfrm>
            <a:off x="5682321" y="4225246"/>
            <a:ext cx="1213566" cy="2230290"/>
          </a:xfrm>
          <a:prstGeom prst="rect">
            <a:avLst/>
          </a:prstGeom>
          <a:noFill/>
        </p:spPr>
        <p:txBody>
          <a:bodyPr wrap="none" lIns="45299" tIns="22650" rIns="45299" bIns="22650" rtlCol="0">
            <a:spAutoFit/>
          </a:bodyPr>
          <a:lstStyle/>
          <a:p>
            <a:pPr algn="ctr"/>
            <a:r>
              <a:rPr lang="en-US" altLang="zh-CN" sz="14197" spc="-149" dirty="0">
                <a:solidFill>
                  <a:schemeClr val="accent2"/>
                </a:solidFill>
                <a:latin typeface="Agency FB" panose="020B0503020202020204" pitchFamily="34" charset="0"/>
                <a:ea typeface="微软雅黑" panose="020B0503020204020204" pitchFamily="34" charset="-122"/>
                <a:cs typeface="Raavi" pitchFamily="34" charset="0"/>
              </a:rPr>
              <a:t>01</a:t>
            </a:r>
            <a:endParaRPr lang="zh-CN" altLang="en-US" sz="14197" spc="-149" dirty="0">
              <a:solidFill>
                <a:schemeClr val="accent2"/>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2846382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800"/>
                                  </p:stCondLst>
                                  <p:childTnLst>
                                    <p:set>
                                      <p:cBhvr>
                                        <p:cTn id="42" dur="1" fill="hold">
                                          <p:stCondLst>
                                            <p:cond delay="0"/>
                                          </p:stCondLst>
                                        </p:cTn>
                                        <p:tgtEl>
                                          <p:spTgt spid="13"/>
                                        </p:tgtEl>
                                        <p:attrNameLst>
                                          <p:attrName>style.visibility</p:attrName>
                                        </p:attrNameLst>
                                      </p:cBhvr>
                                      <p:to>
                                        <p:strVal val="visible"/>
                                      </p:to>
                                    </p:set>
                                  </p:childTnLst>
                                </p:cTn>
                              </p:par>
                              <p:par>
                                <p:cTn id="43" presetID="42" presetClass="path" presetSubtype="0" fill="hold" grpId="0" nodeType="withEffect">
                                  <p:stCondLst>
                                    <p:cond delay="700"/>
                                  </p:stCondLst>
                                  <p:childTnLst>
                                    <p:animMotion origin="layout" path="M -0.06029 0.10487 L 4.16667E-6 -4.44444E-6 " pathEditMode="relative" rAng="0" ptsTypes="AA">
                                      <p:cBhvr>
                                        <p:cTn id="44" dur="500" fill="hold"/>
                                        <p:tgtEl>
                                          <p:spTgt spid="27"/>
                                        </p:tgtEl>
                                        <p:attrNameLst>
                                          <p:attrName>ppt_x</p:attrName>
                                          <p:attrName>ppt_y</p:attrName>
                                        </p:attrNameLst>
                                      </p:cBhvr>
                                      <p:rCtr x="3021" y="-5255"/>
                                    </p:animMotion>
                                  </p:childTnLst>
                                </p:cTn>
                              </p:par>
                              <p:par>
                                <p:cTn id="45" presetID="42" presetClass="path" presetSubtype="0" fill="hold" grpId="0" nodeType="withEffect">
                                  <p:stCondLst>
                                    <p:cond delay="300"/>
                                  </p:stCondLst>
                                  <p:childTnLst>
                                    <p:animMotion origin="layout" path="M -0.13099 0.22801 L -1.875E-6 3.33333E-6 " pathEditMode="relative" rAng="0" ptsTypes="AA">
                                      <p:cBhvr>
                                        <p:cTn id="46" dur="500" fill="hold"/>
                                        <p:tgtEl>
                                          <p:spTgt spid="23"/>
                                        </p:tgtEl>
                                        <p:attrNameLst>
                                          <p:attrName>ppt_x</p:attrName>
                                          <p:attrName>ppt_y</p:attrName>
                                        </p:attrNameLst>
                                      </p:cBhvr>
                                      <p:rCtr x="6549" y="-11412"/>
                                    </p:animMotion>
                                  </p:childTnLst>
                                </p:cTn>
                              </p:par>
                              <p:par>
                                <p:cTn id="47" presetID="42" presetClass="path" presetSubtype="0" fill="hold" grpId="0" nodeType="withEffect">
                                  <p:stCondLst>
                                    <p:cond delay="600"/>
                                  </p:stCondLst>
                                  <p:childTnLst>
                                    <p:animMotion origin="layout" path="M -0.06029 0.10487 L 4.16667E-6 -4.44444E-6 " pathEditMode="relative" rAng="0" ptsTypes="AA">
                                      <p:cBhvr>
                                        <p:cTn id="48" dur="500" fill="hold"/>
                                        <p:tgtEl>
                                          <p:spTgt spid="26"/>
                                        </p:tgtEl>
                                        <p:attrNameLst>
                                          <p:attrName>ppt_x</p:attrName>
                                          <p:attrName>ppt_y</p:attrName>
                                        </p:attrNameLst>
                                      </p:cBhvr>
                                      <p:rCtr x="3021" y="-5255"/>
                                    </p:animMotion>
                                  </p:childTnLst>
                                </p:cTn>
                              </p:par>
                              <p:par>
                                <p:cTn id="49" presetID="42" presetClass="path" presetSubtype="0" fill="hold" grpId="0" nodeType="withEffect">
                                  <p:stCondLst>
                                    <p:cond delay="0"/>
                                  </p:stCondLst>
                                  <p:childTnLst>
                                    <p:animMotion origin="layout" path="M -0.08671 0.1507 L -4.16667E-6 -1.48148E-6 " pathEditMode="relative" rAng="0" ptsTypes="AA">
                                      <p:cBhvr>
                                        <p:cTn id="50" dur="500" fill="hold"/>
                                        <p:tgtEl>
                                          <p:spTgt spid="22"/>
                                        </p:tgtEl>
                                        <p:attrNameLst>
                                          <p:attrName>ppt_x</p:attrName>
                                          <p:attrName>ppt_y</p:attrName>
                                        </p:attrNameLst>
                                      </p:cBhvr>
                                      <p:rCtr x="4336" y="-7546"/>
                                    </p:animMotion>
                                  </p:childTnLst>
                                </p:cTn>
                              </p:par>
                              <p:par>
                                <p:cTn id="51" presetID="42" presetClass="path" presetSubtype="0" fill="hold" grpId="0" nodeType="withEffect">
                                  <p:stCondLst>
                                    <p:cond delay="640"/>
                                  </p:stCondLst>
                                  <p:childTnLst>
                                    <p:animMotion origin="layout" path="M -0.23008 0.4 L -2.29167E-6 7.40741E-7 " pathEditMode="relative" rAng="0" ptsTypes="AA">
                                      <p:cBhvr>
                                        <p:cTn id="52" dur="500" fill="hold"/>
                                        <p:tgtEl>
                                          <p:spTgt spid="5"/>
                                        </p:tgtEl>
                                        <p:attrNameLst>
                                          <p:attrName>ppt_x</p:attrName>
                                          <p:attrName>ppt_y</p:attrName>
                                        </p:attrNameLst>
                                      </p:cBhvr>
                                      <p:rCtr x="11497" y="-20000"/>
                                    </p:animMotion>
                                  </p:childTnLst>
                                </p:cTn>
                              </p:par>
                              <p:par>
                                <p:cTn id="53" presetID="42" presetClass="path" presetSubtype="0" fill="hold" grpId="0" nodeType="withEffect">
                                  <p:stCondLst>
                                    <p:cond delay="1000"/>
                                  </p:stCondLst>
                                  <p:childTnLst>
                                    <p:animMotion origin="layout" path="M -0.23073 0.40139 L 2.77556E-17 -1.11111E-6 " pathEditMode="relative" rAng="0" ptsTypes="AA">
                                      <p:cBhvr>
                                        <p:cTn id="54" dur="500" fill="hold"/>
                                        <p:tgtEl>
                                          <p:spTgt spid="4"/>
                                        </p:tgtEl>
                                        <p:attrNameLst>
                                          <p:attrName>ppt_x</p:attrName>
                                          <p:attrName>ppt_y</p:attrName>
                                        </p:attrNameLst>
                                      </p:cBhvr>
                                      <p:rCtr x="11536" y="-20069"/>
                                    </p:animMotion>
                                  </p:childTnLst>
                                </p:cTn>
                              </p:par>
                              <p:par>
                                <p:cTn id="55" presetID="42" presetClass="path" presetSubtype="0" fill="hold" grpId="0" nodeType="withEffect">
                                  <p:stCondLst>
                                    <p:cond delay="350"/>
                                  </p:stCondLst>
                                  <p:childTnLst>
                                    <p:animMotion origin="layout" path="M -0.34948 0.60787 L 8.33333E-7 -2.59259E-6 " pathEditMode="relative" rAng="0" ptsTypes="AA">
                                      <p:cBhvr>
                                        <p:cTn id="56" dur="500" fill="hold"/>
                                        <p:tgtEl>
                                          <p:spTgt spid="3"/>
                                        </p:tgtEl>
                                        <p:attrNameLst>
                                          <p:attrName>ppt_x</p:attrName>
                                          <p:attrName>ppt_y</p:attrName>
                                        </p:attrNameLst>
                                      </p:cBhvr>
                                      <p:rCtr x="17474" y="-30394"/>
                                    </p:animMotion>
                                  </p:childTnLst>
                                </p:cTn>
                              </p:par>
                              <p:par>
                                <p:cTn id="57" presetID="42" presetClass="path" presetSubtype="0" fill="hold" grpId="0" nodeType="withEffect">
                                  <p:stCondLst>
                                    <p:cond delay="250"/>
                                  </p:stCondLst>
                                  <p:childTnLst>
                                    <p:animMotion origin="layout" path="M -0.25352 0.44097 L 3.95833E-6 4.07407E-6 " pathEditMode="relative" rAng="0" ptsTypes="AA">
                                      <p:cBhvr>
                                        <p:cTn id="58" dur="500" fill="hold"/>
                                        <p:tgtEl>
                                          <p:spTgt spid="19"/>
                                        </p:tgtEl>
                                        <p:attrNameLst>
                                          <p:attrName>ppt_x</p:attrName>
                                          <p:attrName>ppt_y</p:attrName>
                                        </p:attrNameLst>
                                      </p:cBhvr>
                                      <p:rCtr x="12669" y="-22060"/>
                                    </p:animMotion>
                                  </p:childTnLst>
                                </p:cTn>
                              </p:par>
                              <p:par>
                                <p:cTn id="59" presetID="42" presetClass="path" presetSubtype="0" fill="hold" grpId="0" nodeType="withEffect">
                                  <p:stCondLst>
                                    <p:cond delay="700"/>
                                  </p:stCondLst>
                                  <p:childTnLst>
                                    <p:animMotion origin="layout" path="M -0.13099 0.22801 L -1.875E-6 3.33333E-6 " pathEditMode="relative" rAng="0" ptsTypes="AA">
                                      <p:cBhvr>
                                        <p:cTn id="60" dur="500" fill="hold"/>
                                        <p:tgtEl>
                                          <p:spTgt spid="20"/>
                                        </p:tgtEl>
                                        <p:attrNameLst>
                                          <p:attrName>ppt_x</p:attrName>
                                          <p:attrName>ppt_y</p:attrName>
                                        </p:attrNameLst>
                                      </p:cBhvr>
                                      <p:rCtr x="6549" y="-11412"/>
                                    </p:animMotion>
                                  </p:childTnLst>
                                </p:cTn>
                              </p:par>
                              <p:par>
                                <p:cTn id="61" presetID="42" presetClass="path" presetSubtype="0" fill="hold" grpId="0" nodeType="withEffect">
                                  <p:stCondLst>
                                    <p:cond delay="100"/>
                                  </p:stCondLst>
                                  <p:childTnLst>
                                    <p:animMotion origin="layout" path="M -0.13099 0.22801 L -1.875E-6 3.33333E-6 " pathEditMode="relative" rAng="0" ptsTypes="AA">
                                      <p:cBhvr>
                                        <p:cTn id="62" dur="500" fill="hold"/>
                                        <p:tgtEl>
                                          <p:spTgt spid="21"/>
                                        </p:tgtEl>
                                        <p:attrNameLst>
                                          <p:attrName>ppt_x</p:attrName>
                                          <p:attrName>ppt_y</p:attrName>
                                        </p:attrNameLst>
                                      </p:cBhvr>
                                      <p:rCtr x="6549" y="-11412"/>
                                    </p:animMotion>
                                  </p:childTnLst>
                                </p:cTn>
                              </p:par>
                              <p:par>
                                <p:cTn id="63" presetID="42" presetClass="path" presetSubtype="0" fill="hold" grpId="0" nodeType="withEffect">
                                  <p:stCondLst>
                                    <p:cond delay="800"/>
                                  </p:stCondLst>
                                  <p:childTnLst>
                                    <p:animMotion origin="layout" path="M -0.21771 0.37893 L 3.33333E-6 4.07407E-6 " pathEditMode="relative" rAng="0" ptsTypes="AA">
                                      <p:cBhvr>
                                        <p:cTn id="64" dur="500" fill="hold"/>
                                        <p:tgtEl>
                                          <p:spTgt spid="10"/>
                                        </p:tgtEl>
                                        <p:attrNameLst>
                                          <p:attrName>ppt_x</p:attrName>
                                          <p:attrName>ppt_y</p:attrName>
                                        </p:attrNameLst>
                                      </p:cBhvr>
                                      <p:rCtr x="10885" y="-18958"/>
                                    </p:animMotion>
                                  </p:childTnLst>
                                </p:cTn>
                              </p:par>
                              <p:par>
                                <p:cTn id="65" presetID="42" presetClass="path" presetSubtype="0" fill="hold" grpId="0" nodeType="withEffect">
                                  <p:stCondLst>
                                    <p:cond delay="600"/>
                                  </p:stCondLst>
                                  <p:childTnLst>
                                    <p:animMotion origin="layout" path="M -0.28151 0.49004 L -8.33333E-7 2.59259E-6 " pathEditMode="relative" rAng="0" ptsTypes="AA">
                                      <p:cBhvr>
                                        <p:cTn id="66" dur="500" fill="hold"/>
                                        <p:tgtEl>
                                          <p:spTgt spid="9"/>
                                        </p:tgtEl>
                                        <p:attrNameLst>
                                          <p:attrName>ppt_x</p:attrName>
                                          <p:attrName>ppt_y</p:attrName>
                                        </p:attrNameLst>
                                      </p:cBhvr>
                                      <p:rCtr x="14076" y="-24514"/>
                                    </p:animMotion>
                                  </p:childTnLst>
                                </p:cTn>
                              </p:par>
                              <p:par>
                                <p:cTn id="67" presetID="42" presetClass="path" presetSubtype="0" fill="hold" grpId="0" nodeType="withEffect">
                                  <p:stCondLst>
                                    <p:cond delay="700"/>
                                  </p:stCondLst>
                                  <p:childTnLst>
                                    <p:animMotion origin="layout" path="M -0.58477 1.01713 L 2.08333E-7 -1.85185E-6 " pathEditMode="relative" rAng="0" ptsTypes="AA">
                                      <p:cBhvr>
                                        <p:cTn id="68" dur="500" fill="hold"/>
                                        <p:tgtEl>
                                          <p:spTgt spid="6"/>
                                        </p:tgtEl>
                                        <p:attrNameLst>
                                          <p:attrName>ppt_x</p:attrName>
                                          <p:attrName>ppt_y</p:attrName>
                                        </p:attrNameLst>
                                      </p:cBhvr>
                                      <p:rCtr x="29232" y="-50856"/>
                                    </p:animMotion>
                                  </p:childTnLst>
                                </p:cTn>
                              </p:par>
                              <p:par>
                                <p:cTn id="69" presetID="42" presetClass="path" presetSubtype="0" fill="hold" grpId="0" nodeType="withEffect">
                                  <p:stCondLst>
                                    <p:cond delay="800"/>
                                  </p:stCondLst>
                                  <p:childTnLst>
                                    <p:animMotion origin="layout" path="M -0.51329 0.89283 L 4.16667E-6 -3.33333E-6 " pathEditMode="relative" rAng="0" ptsTypes="AA">
                                      <p:cBhvr>
                                        <p:cTn id="70" dur="500" fill="hold"/>
                                        <p:tgtEl>
                                          <p:spTgt spid="25"/>
                                        </p:tgtEl>
                                        <p:attrNameLst>
                                          <p:attrName>ppt_x</p:attrName>
                                          <p:attrName>ppt_y</p:attrName>
                                        </p:attrNameLst>
                                      </p:cBhvr>
                                      <p:rCtr x="25664" y="-44653"/>
                                    </p:animMotion>
                                  </p:childTnLst>
                                </p:cTn>
                              </p:par>
                              <p:par>
                                <p:cTn id="71" presetID="42" presetClass="path" presetSubtype="0" fill="hold" grpId="0" nodeType="withEffect">
                                  <p:stCondLst>
                                    <p:cond delay="1000"/>
                                  </p:stCondLst>
                                  <p:childTnLst>
                                    <p:animMotion origin="layout" path="M -0.34948 0.60787 L 8.33333E-7 -2.59259E-6 " pathEditMode="relative" rAng="0" ptsTypes="AA">
                                      <p:cBhvr>
                                        <p:cTn id="72" dur="500" fill="hold"/>
                                        <p:tgtEl>
                                          <p:spTgt spid="8"/>
                                        </p:tgtEl>
                                        <p:attrNameLst>
                                          <p:attrName>ppt_x</p:attrName>
                                          <p:attrName>ppt_y</p:attrName>
                                        </p:attrNameLst>
                                      </p:cBhvr>
                                      <p:rCtr x="17474" y="-30394"/>
                                    </p:animMotion>
                                  </p:childTnLst>
                                </p:cTn>
                              </p:par>
                              <p:par>
                                <p:cTn id="73" presetID="42" presetClass="path" presetSubtype="0" fill="hold" grpId="0" nodeType="withEffect">
                                  <p:stCondLst>
                                    <p:cond delay="800"/>
                                  </p:stCondLst>
                                  <p:childTnLst>
                                    <p:animMotion origin="layout" path="M -0.34948 0.60787 L 8.33333E-7 -2.59259E-6 " pathEditMode="relative" rAng="0" ptsTypes="AA">
                                      <p:cBhvr>
                                        <p:cTn id="74" dur="500" fill="hold"/>
                                        <p:tgtEl>
                                          <p:spTgt spid="7"/>
                                        </p:tgtEl>
                                        <p:attrNameLst>
                                          <p:attrName>ppt_x</p:attrName>
                                          <p:attrName>ppt_y</p:attrName>
                                        </p:attrNameLst>
                                      </p:cBhvr>
                                      <p:rCtr x="17474" y="-30394"/>
                                    </p:animMotion>
                                  </p:childTnLst>
                                </p:cTn>
                              </p:par>
                              <p:par>
                                <p:cTn id="75" presetID="42" presetClass="path" presetSubtype="0" fill="hold" grpId="0" nodeType="withEffect">
                                  <p:stCondLst>
                                    <p:cond delay="800"/>
                                  </p:stCondLst>
                                  <p:childTnLst>
                                    <p:animMotion origin="layout" path="M -0.34948 0.60787 L 8.33333E-7 -2.59259E-6 " pathEditMode="relative" rAng="0" ptsTypes="AA">
                                      <p:cBhvr>
                                        <p:cTn id="76" dur="500" fill="hold"/>
                                        <p:tgtEl>
                                          <p:spTgt spid="11"/>
                                        </p:tgtEl>
                                        <p:attrNameLst>
                                          <p:attrName>ppt_x</p:attrName>
                                          <p:attrName>ppt_y</p:attrName>
                                        </p:attrNameLst>
                                      </p:cBhvr>
                                      <p:rCtr x="17474" y="-30394"/>
                                    </p:animMotion>
                                  </p:childTnLst>
                                </p:cTn>
                              </p:par>
                              <p:par>
                                <p:cTn id="77" presetID="42" presetClass="path" presetSubtype="0" fill="hold" grpId="0" nodeType="withEffect">
                                  <p:stCondLst>
                                    <p:cond delay="600"/>
                                  </p:stCondLst>
                                  <p:childTnLst>
                                    <p:animMotion origin="layout" path="M -0.28151 0.49004 L -8.33333E-7 2.59259E-6 " pathEditMode="relative" rAng="0" ptsTypes="AA">
                                      <p:cBhvr>
                                        <p:cTn id="78" dur="500" fill="hold"/>
                                        <p:tgtEl>
                                          <p:spTgt spid="15"/>
                                        </p:tgtEl>
                                        <p:attrNameLst>
                                          <p:attrName>ppt_x</p:attrName>
                                          <p:attrName>ppt_y</p:attrName>
                                        </p:attrNameLst>
                                      </p:cBhvr>
                                      <p:rCtr x="14076" y="-24514"/>
                                    </p:animMotion>
                                  </p:childTnLst>
                                </p:cTn>
                              </p:par>
                              <p:par>
                                <p:cTn id="79" presetID="42" presetClass="path" presetSubtype="0" fill="hold" grpId="0" nodeType="withEffect">
                                  <p:stCondLst>
                                    <p:cond delay="800"/>
                                  </p:stCondLst>
                                  <p:childTnLst>
                                    <p:animMotion origin="layout" path="M -0.28151 0.49004 L -8.33333E-7 2.59259E-6 " pathEditMode="relative" rAng="0" ptsTypes="AA">
                                      <p:cBhvr>
                                        <p:cTn id="80" dur="500" fill="hold"/>
                                        <p:tgtEl>
                                          <p:spTgt spid="13"/>
                                        </p:tgtEl>
                                        <p:attrNameLst>
                                          <p:attrName>ppt_x</p:attrName>
                                          <p:attrName>ppt_y</p:attrName>
                                        </p:attrNameLst>
                                      </p:cBhvr>
                                      <p:rCtr x="14076" y="-24514"/>
                                    </p:animMotion>
                                  </p:childTnLst>
                                </p:cTn>
                              </p:par>
                            </p:childTnLst>
                          </p:cTn>
                        </p:par>
                        <p:par>
                          <p:cTn id="81" fill="hold">
                            <p:stCondLst>
                              <p:cond delay="1500"/>
                            </p:stCondLst>
                            <p:childTnLst>
                              <p:par>
                                <p:cTn id="82" presetID="14" presetClass="entr" presetSubtype="10"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randombar(horizontal)">
                                      <p:cBhvr>
                                        <p:cTn id="84" dur="500"/>
                                        <p:tgtEl>
                                          <p:spTgt spid="53"/>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randombar(horizontal)">
                                      <p:cBhvr>
                                        <p:cTn id="87" dur="500"/>
                                        <p:tgtEl>
                                          <p:spTgt spid="54"/>
                                        </p:tgtEl>
                                      </p:cBhvr>
                                    </p:animEffect>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53" grpId="0"/>
      <p:bldP spid="54" grpId="0"/>
      <p:bldP spid="55" grpId="0"/>
    </p:bldLst>
  </p:timing>
  <p:extLst mod="1">
    <p:ext uri="{E180D4A7-C9FB-4DFB-919C-405C955672EB}">
      <p14:showEvtLst xmlns:p14="http://schemas.microsoft.com/office/powerpoint/2010/main">
        <p14:playEvt time="93" objId="14"/>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465844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28"/>
          <p:cNvGrpSpPr>
            <a:grpSpLocks/>
          </p:cNvGrpSpPr>
          <p:nvPr/>
        </p:nvGrpSpPr>
        <p:grpSpPr bwMode="auto">
          <a:xfrm>
            <a:off x="4431468" y="1272410"/>
            <a:ext cx="3727940" cy="4821767"/>
            <a:chOff x="3233461" y="1567163"/>
            <a:chExt cx="2625090" cy="3395362"/>
          </a:xfrm>
        </p:grpSpPr>
        <p:pic>
          <p:nvPicPr>
            <p:cNvPr id="30733" name="图片 2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233461" y="1567163"/>
              <a:ext cx="2625090" cy="33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矩形 30"/>
            <p:cNvSpPr/>
            <p:nvPr/>
          </p:nvSpPr>
          <p:spPr>
            <a:xfrm>
              <a:off x="3481823" y="1883121"/>
              <a:ext cx="2128366" cy="28294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15" name="组合 7"/>
          <p:cNvGrpSpPr>
            <a:grpSpLocks/>
          </p:cNvGrpSpPr>
          <p:nvPr/>
        </p:nvGrpSpPr>
        <p:grpSpPr bwMode="auto">
          <a:xfrm>
            <a:off x="8229575" y="4126052"/>
            <a:ext cx="3960092" cy="1732433"/>
            <a:chOff x="2989865" y="602136"/>
            <a:chExt cx="2814868" cy="1232197"/>
          </a:xfrm>
        </p:grpSpPr>
        <p:sp>
          <p:nvSpPr>
            <p:cNvPr id="16"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17"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18"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19" name="任意多边形 1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5"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strVal val="#ppt_w*0.7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animEffect transition="in" filter="fade">
                                      <p:cBhvr>
                                        <p:cTn id="12" dur="1000"/>
                                        <p:tgtEl>
                                          <p:spTgt spid="3"/>
                                        </p:tgtEl>
                                      </p:cBhvr>
                                    </p:animEffect>
                                  </p:childTnLst>
                                </p:cTn>
                              </p:par>
                              <p:par>
                                <p:cTn id="13" presetID="2" presetClass="entr" presetSubtype="2"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1+#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26856" y="3993624"/>
            <a:ext cx="439223" cy="234744"/>
          </a:xfrm>
          <a:prstGeom prst="rect">
            <a:avLst/>
          </a:prstGeom>
          <a:noFill/>
        </p:spPr>
        <p:txBody>
          <a:bodyPr wrap="none" lIns="0" tIns="0" rIns="0" bIns="0" rtlCol="0">
            <a:spAutoFit/>
          </a:bodyPr>
          <a:lstStyle/>
          <a:p>
            <a:pPr algn="ctr">
              <a:lnSpc>
                <a:spcPct val="120000"/>
              </a:lnSpc>
            </a:pPr>
            <a:r>
              <a:rPr lang="en-US" sz="1400" b="1"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8892707">
            <a:off x="3204447" y="1473595"/>
            <a:ext cx="971333" cy="291198"/>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8892707">
            <a:off x="2510627" y="1883887"/>
            <a:ext cx="283734" cy="99342"/>
          </a:xfrm>
          <a:prstGeom prst="roundRect">
            <a:avLst>
              <a:gd name="adj" fmla="val 50000"/>
            </a:avLst>
          </a:prstGeom>
          <a:gradFill flip="none" rotWithShape="1">
            <a:gsLst>
              <a:gs pos="0">
                <a:srgbClr val="F06A48"/>
              </a:gs>
              <a:gs pos="50000">
                <a:srgbClr val="E65F4D"/>
              </a:gs>
              <a:gs pos="100000">
                <a:srgbClr val="DC5153"/>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rot="18892707">
            <a:off x="2567710" y="1705511"/>
            <a:ext cx="207326" cy="692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18892707">
            <a:off x="8878800" y="993069"/>
            <a:ext cx="2813022" cy="8433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8892707">
            <a:off x="9462575" y="3824338"/>
            <a:ext cx="556231" cy="1681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18892707">
            <a:off x="9544666" y="3416032"/>
            <a:ext cx="492871" cy="71039"/>
          </a:xfrm>
          <a:prstGeom prst="roundRect">
            <a:avLst>
              <a:gd name="adj" fmla="val 50000"/>
            </a:avLst>
          </a:prstGeom>
          <a:gradFill flip="none" rotWithShape="1">
            <a:gsLst>
              <a:gs pos="0">
                <a:srgbClr val="FEC82B"/>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rot="18892707">
            <a:off x="12208516" y="4983137"/>
            <a:ext cx="1247223" cy="62496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8892707">
            <a:off x="11558076" y="4524971"/>
            <a:ext cx="1973583" cy="7323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8892707" flipV="1">
            <a:off x="7165090" y="2194090"/>
            <a:ext cx="398690" cy="48217"/>
          </a:xfrm>
          <a:prstGeom prst="roundRect">
            <a:avLst>
              <a:gd name="adj" fmla="val 50000"/>
            </a:avLst>
          </a:prstGeom>
          <a:gradFill flip="none" rotWithShape="1">
            <a:gsLst>
              <a:gs pos="0">
                <a:srgbClr val="38CBA9">
                  <a:alpha val="90000"/>
                </a:srgbClr>
              </a:gs>
              <a:gs pos="50000">
                <a:srgbClr val="30BC9B"/>
              </a:gs>
              <a:gs pos="100000">
                <a:srgbClr val="24A788"/>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18892707">
            <a:off x="4287755" y="3676296"/>
            <a:ext cx="609051" cy="18625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18892707">
            <a:off x="4392265" y="3355734"/>
            <a:ext cx="528084" cy="86174"/>
          </a:xfrm>
          <a:prstGeom prst="roundRect">
            <a:avLst>
              <a:gd name="adj" fmla="val 50000"/>
            </a:avLst>
          </a:prstGeom>
          <a:gradFill flip="none" rotWithShape="1">
            <a:gsLst>
              <a:gs pos="0">
                <a:srgbClr val="F5B647"/>
              </a:gs>
              <a:gs pos="50000">
                <a:srgbClr val="F5B547"/>
              </a:gs>
              <a:gs pos="100000">
                <a:srgbClr val="F5B54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18892707">
            <a:off x="2699616" y="4352914"/>
            <a:ext cx="647277" cy="7902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892707">
            <a:off x="277414" y="6075692"/>
            <a:ext cx="1568080" cy="67128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8892707">
            <a:off x="-469451" y="5610548"/>
            <a:ext cx="2394913" cy="81900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892707">
            <a:off x="10004783" y="1333913"/>
            <a:ext cx="1462945" cy="5277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18892707">
            <a:off x="14080" y="2164365"/>
            <a:ext cx="710266" cy="20096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18892707">
            <a:off x="-305780" y="2605832"/>
            <a:ext cx="772536" cy="2854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892707">
            <a:off x="-65185" y="2280014"/>
            <a:ext cx="1608301" cy="47396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892707">
            <a:off x="-262529" y="3054178"/>
            <a:ext cx="1236752" cy="406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44"/>
          <p:cNvSpPr txBox="1"/>
          <p:nvPr/>
        </p:nvSpPr>
        <p:spPr>
          <a:xfrm>
            <a:off x="4330790" y="3937285"/>
            <a:ext cx="3916633" cy="599604"/>
          </a:xfrm>
          <a:prstGeom prst="rect">
            <a:avLst/>
          </a:prstGeom>
          <a:noFill/>
        </p:spPr>
        <p:txBody>
          <a:bodyPr wrap="square" lIns="45299" tIns="22650" rIns="45299" bIns="22650" rtlCol="0">
            <a:spAutoFit/>
          </a:bodyPr>
          <a:lstStyle/>
          <a:p>
            <a:pPr algn="ctr">
              <a:tabLst>
                <a:tab pos="990303" algn="l"/>
              </a:tabLst>
            </a:pPr>
            <a:r>
              <a:rPr lang="zh-CN" altLang="en-US"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rPr>
              <a:t>添加相关标题文字</a:t>
            </a:r>
            <a:endParaRPr lang="en-SG" altLang="zh-CN" sz="3600" b="1" dirty="0">
              <a:ln w="12700" cmpd="sng">
                <a:noFill/>
                <a:prstDash val="solid"/>
              </a:ln>
              <a:solidFill>
                <a:schemeClr val="accent2"/>
              </a:solidFill>
              <a:latin typeface="微软雅黑" panose="020B0503020204020204" pitchFamily="34" charset="-122"/>
              <a:ea typeface="微软雅黑" panose="020B0503020204020204" pitchFamily="34" charset="-122"/>
              <a:cs typeface="华文黑体"/>
            </a:endParaRPr>
          </a:p>
        </p:txBody>
      </p:sp>
      <p:sp>
        <p:nvSpPr>
          <p:cNvPr id="54" name="TextBox 45"/>
          <p:cNvSpPr txBox="1"/>
          <p:nvPr/>
        </p:nvSpPr>
        <p:spPr>
          <a:xfrm>
            <a:off x="4439465" y="3662595"/>
            <a:ext cx="3699280" cy="353443"/>
          </a:xfrm>
          <a:prstGeom prst="rect">
            <a:avLst/>
          </a:prstGeom>
          <a:noFill/>
        </p:spPr>
        <p:txBody>
          <a:bodyPr wrap="square" lIns="45299" tIns="22650" rIns="45299" bIns="22650" rtlCol="0">
            <a:spAutoFit/>
          </a:bodyPr>
          <a:lstStyle/>
          <a:p>
            <a:pPr algn="ctr"/>
            <a:r>
              <a:rPr lang="en-US" altLang="zh-CN" sz="2000" dirty="0">
                <a:solidFill>
                  <a:schemeClr val="accent2"/>
                </a:solidFill>
                <a:latin typeface="+mj-lt"/>
                <a:ea typeface="微软雅黑" panose="020B0503020204020204" pitchFamily="34" charset="-122"/>
                <a:cs typeface="Microsoft Himalaya" panose="01010100010101010101" pitchFamily="2" charset="0"/>
              </a:rPr>
              <a:t>ADD RELATED TITLE WORDS</a:t>
            </a:r>
            <a:endParaRPr lang="zh-CN" altLang="en-US" sz="2000" dirty="0">
              <a:solidFill>
                <a:schemeClr val="accent2"/>
              </a:solidFill>
              <a:latin typeface="+mj-lt"/>
              <a:ea typeface="微软雅黑" panose="020B0503020204020204" pitchFamily="34" charset="-122"/>
              <a:cs typeface="Microsoft Himalaya" panose="01010100010101010101" pitchFamily="2" charset="0"/>
            </a:endParaRPr>
          </a:p>
        </p:txBody>
      </p:sp>
      <p:sp>
        <p:nvSpPr>
          <p:cNvPr id="55" name="TextBox 69"/>
          <p:cNvSpPr txBox="1"/>
          <p:nvPr/>
        </p:nvSpPr>
        <p:spPr>
          <a:xfrm>
            <a:off x="5512265" y="4225246"/>
            <a:ext cx="1553679" cy="2230508"/>
          </a:xfrm>
          <a:prstGeom prst="rect">
            <a:avLst/>
          </a:prstGeom>
          <a:noFill/>
        </p:spPr>
        <p:txBody>
          <a:bodyPr wrap="none" lIns="45299" tIns="22650" rIns="45299" bIns="22650" rtlCol="0">
            <a:spAutoFit/>
          </a:bodyPr>
          <a:lstStyle/>
          <a:p>
            <a:pPr algn="ctr"/>
            <a:r>
              <a:rPr lang="en-US" altLang="zh-CN" sz="14197" spc="-149" dirty="0" smtClean="0">
                <a:solidFill>
                  <a:schemeClr val="accent2"/>
                </a:solidFill>
                <a:latin typeface="Agency FB" panose="020B0503020202020204" pitchFamily="34" charset="0"/>
                <a:ea typeface="微软雅黑" panose="020B0503020204020204" pitchFamily="34" charset="-122"/>
                <a:cs typeface="Raavi" pitchFamily="34" charset="0"/>
              </a:rPr>
              <a:t>02</a:t>
            </a:r>
            <a:endParaRPr lang="zh-CN" altLang="en-US" sz="14197" spc="-149" dirty="0">
              <a:solidFill>
                <a:schemeClr val="accent2"/>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7137181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70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1" nodeType="withEffect">
                                  <p:stCondLst>
                                    <p:cond delay="30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1" nodeType="withEffect">
                                  <p:stCondLst>
                                    <p:cond delay="60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1" nodeType="withEffect">
                                  <p:stCondLst>
                                    <p:cond delay="64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1" nodeType="withEffect">
                                  <p:stCondLst>
                                    <p:cond delay="100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1" nodeType="withEffect">
                                  <p:stCondLst>
                                    <p:cond delay="35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1" nodeType="withEffect">
                                  <p:stCondLst>
                                    <p:cond delay="25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1" nodeType="withEffect">
                                  <p:stCondLst>
                                    <p:cond delay="70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1" nodeType="withEffect">
                                  <p:stCondLst>
                                    <p:cond delay="80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1" nodeType="withEffect">
                                  <p:stCondLst>
                                    <p:cond delay="60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1" nodeType="withEffect">
                                  <p:stCondLst>
                                    <p:cond delay="70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1" nodeType="withEffect">
                                  <p:stCondLst>
                                    <p:cond delay="80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1" nodeType="withEffect">
                                  <p:stCondLst>
                                    <p:cond delay="100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1" nodeType="withEffect">
                                  <p:stCondLst>
                                    <p:cond delay="80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1" nodeType="withEffect">
                                  <p:stCondLst>
                                    <p:cond delay="80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1" nodeType="withEffect">
                                  <p:stCondLst>
                                    <p:cond delay="60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800"/>
                                  </p:stCondLst>
                                  <p:childTnLst>
                                    <p:set>
                                      <p:cBhvr>
                                        <p:cTn id="42" dur="1" fill="hold">
                                          <p:stCondLst>
                                            <p:cond delay="0"/>
                                          </p:stCondLst>
                                        </p:cTn>
                                        <p:tgtEl>
                                          <p:spTgt spid="13"/>
                                        </p:tgtEl>
                                        <p:attrNameLst>
                                          <p:attrName>style.visibility</p:attrName>
                                        </p:attrNameLst>
                                      </p:cBhvr>
                                      <p:to>
                                        <p:strVal val="visible"/>
                                      </p:to>
                                    </p:set>
                                  </p:childTnLst>
                                </p:cTn>
                              </p:par>
                              <p:par>
                                <p:cTn id="43" presetID="42" presetClass="path" presetSubtype="0" fill="hold" grpId="0" nodeType="withEffect">
                                  <p:stCondLst>
                                    <p:cond delay="700"/>
                                  </p:stCondLst>
                                  <p:childTnLst>
                                    <p:animMotion origin="layout" path="M -0.06029 0.10487 L 4.16667E-6 -4.44444E-6 " pathEditMode="relative" rAng="0" ptsTypes="AA">
                                      <p:cBhvr>
                                        <p:cTn id="44" dur="500" fill="hold"/>
                                        <p:tgtEl>
                                          <p:spTgt spid="27"/>
                                        </p:tgtEl>
                                        <p:attrNameLst>
                                          <p:attrName>ppt_x</p:attrName>
                                          <p:attrName>ppt_y</p:attrName>
                                        </p:attrNameLst>
                                      </p:cBhvr>
                                      <p:rCtr x="3021" y="-5255"/>
                                    </p:animMotion>
                                  </p:childTnLst>
                                </p:cTn>
                              </p:par>
                              <p:par>
                                <p:cTn id="45" presetID="42" presetClass="path" presetSubtype="0" fill="hold" grpId="0" nodeType="withEffect">
                                  <p:stCondLst>
                                    <p:cond delay="300"/>
                                  </p:stCondLst>
                                  <p:childTnLst>
                                    <p:animMotion origin="layout" path="M -0.13099 0.22801 L -1.875E-6 3.33333E-6 " pathEditMode="relative" rAng="0" ptsTypes="AA">
                                      <p:cBhvr>
                                        <p:cTn id="46" dur="500" fill="hold"/>
                                        <p:tgtEl>
                                          <p:spTgt spid="23"/>
                                        </p:tgtEl>
                                        <p:attrNameLst>
                                          <p:attrName>ppt_x</p:attrName>
                                          <p:attrName>ppt_y</p:attrName>
                                        </p:attrNameLst>
                                      </p:cBhvr>
                                      <p:rCtr x="6549" y="-11412"/>
                                    </p:animMotion>
                                  </p:childTnLst>
                                </p:cTn>
                              </p:par>
                              <p:par>
                                <p:cTn id="47" presetID="42" presetClass="path" presetSubtype="0" fill="hold" grpId="0" nodeType="withEffect">
                                  <p:stCondLst>
                                    <p:cond delay="600"/>
                                  </p:stCondLst>
                                  <p:childTnLst>
                                    <p:animMotion origin="layout" path="M -0.06029 0.10487 L 4.16667E-6 -4.44444E-6 " pathEditMode="relative" rAng="0" ptsTypes="AA">
                                      <p:cBhvr>
                                        <p:cTn id="48" dur="500" fill="hold"/>
                                        <p:tgtEl>
                                          <p:spTgt spid="26"/>
                                        </p:tgtEl>
                                        <p:attrNameLst>
                                          <p:attrName>ppt_x</p:attrName>
                                          <p:attrName>ppt_y</p:attrName>
                                        </p:attrNameLst>
                                      </p:cBhvr>
                                      <p:rCtr x="3021" y="-5255"/>
                                    </p:animMotion>
                                  </p:childTnLst>
                                </p:cTn>
                              </p:par>
                              <p:par>
                                <p:cTn id="49" presetID="42" presetClass="path" presetSubtype="0" fill="hold" grpId="0" nodeType="withEffect">
                                  <p:stCondLst>
                                    <p:cond delay="0"/>
                                  </p:stCondLst>
                                  <p:childTnLst>
                                    <p:animMotion origin="layout" path="M -0.08671 0.1507 L -4.16667E-6 -1.48148E-6 " pathEditMode="relative" rAng="0" ptsTypes="AA">
                                      <p:cBhvr>
                                        <p:cTn id="50" dur="500" fill="hold"/>
                                        <p:tgtEl>
                                          <p:spTgt spid="22"/>
                                        </p:tgtEl>
                                        <p:attrNameLst>
                                          <p:attrName>ppt_x</p:attrName>
                                          <p:attrName>ppt_y</p:attrName>
                                        </p:attrNameLst>
                                      </p:cBhvr>
                                      <p:rCtr x="4336" y="-7546"/>
                                    </p:animMotion>
                                  </p:childTnLst>
                                </p:cTn>
                              </p:par>
                              <p:par>
                                <p:cTn id="51" presetID="42" presetClass="path" presetSubtype="0" fill="hold" grpId="0" nodeType="withEffect">
                                  <p:stCondLst>
                                    <p:cond delay="640"/>
                                  </p:stCondLst>
                                  <p:childTnLst>
                                    <p:animMotion origin="layout" path="M -0.23008 0.4 L -2.29167E-6 7.40741E-7 " pathEditMode="relative" rAng="0" ptsTypes="AA">
                                      <p:cBhvr>
                                        <p:cTn id="52" dur="500" fill="hold"/>
                                        <p:tgtEl>
                                          <p:spTgt spid="5"/>
                                        </p:tgtEl>
                                        <p:attrNameLst>
                                          <p:attrName>ppt_x</p:attrName>
                                          <p:attrName>ppt_y</p:attrName>
                                        </p:attrNameLst>
                                      </p:cBhvr>
                                      <p:rCtr x="11497" y="-20000"/>
                                    </p:animMotion>
                                  </p:childTnLst>
                                </p:cTn>
                              </p:par>
                              <p:par>
                                <p:cTn id="53" presetID="42" presetClass="path" presetSubtype="0" fill="hold" grpId="0" nodeType="withEffect">
                                  <p:stCondLst>
                                    <p:cond delay="1000"/>
                                  </p:stCondLst>
                                  <p:childTnLst>
                                    <p:animMotion origin="layout" path="M -0.23073 0.40139 L 2.77556E-17 -1.11111E-6 " pathEditMode="relative" rAng="0" ptsTypes="AA">
                                      <p:cBhvr>
                                        <p:cTn id="54" dur="500" fill="hold"/>
                                        <p:tgtEl>
                                          <p:spTgt spid="4"/>
                                        </p:tgtEl>
                                        <p:attrNameLst>
                                          <p:attrName>ppt_x</p:attrName>
                                          <p:attrName>ppt_y</p:attrName>
                                        </p:attrNameLst>
                                      </p:cBhvr>
                                      <p:rCtr x="11536" y="-20069"/>
                                    </p:animMotion>
                                  </p:childTnLst>
                                </p:cTn>
                              </p:par>
                              <p:par>
                                <p:cTn id="55" presetID="42" presetClass="path" presetSubtype="0" fill="hold" grpId="0" nodeType="withEffect">
                                  <p:stCondLst>
                                    <p:cond delay="350"/>
                                  </p:stCondLst>
                                  <p:childTnLst>
                                    <p:animMotion origin="layout" path="M -0.34948 0.60787 L 8.33333E-7 -2.59259E-6 " pathEditMode="relative" rAng="0" ptsTypes="AA">
                                      <p:cBhvr>
                                        <p:cTn id="56" dur="500" fill="hold"/>
                                        <p:tgtEl>
                                          <p:spTgt spid="3"/>
                                        </p:tgtEl>
                                        <p:attrNameLst>
                                          <p:attrName>ppt_x</p:attrName>
                                          <p:attrName>ppt_y</p:attrName>
                                        </p:attrNameLst>
                                      </p:cBhvr>
                                      <p:rCtr x="17474" y="-30394"/>
                                    </p:animMotion>
                                  </p:childTnLst>
                                </p:cTn>
                              </p:par>
                              <p:par>
                                <p:cTn id="57" presetID="42" presetClass="path" presetSubtype="0" fill="hold" grpId="0" nodeType="withEffect">
                                  <p:stCondLst>
                                    <p:cond delay="250"/>
                                  </p:stCondLst>
                                  <p:childTnLst>
                                    <p:animMotion origin="layout" path="M -0.25352 0.44097 L 3.95833E-6 4.07407E-6 " pathEditMode="relative" rAng="0" ptsTypes="AA">
                                      <p:cBhvr>
                                        <p:cTn id="58" dur="500" fill="hold"/>
                                        <p:tgtEl>
                                          <p:spTgt spid="19"/>
                                        </p:tgtEl>
                                        <p:attrNameLst>
                                          <p:attrName>ppt_x</p:attrName>
                                          <p:attrName>ppt_y</p:attrName>
                                        </p:attrNameLst>
                                      </p:cBhvr>
                                      <p:rCtr x="12669" y="-22060"/>
                                    </p:animMotion>
                                  </p:childTnLst>
                                </p:cTn>
                              </p:par>
                              <p:par>
                                <p:cTn id="59" presetID="42" presetClass="path" presetSubtype="0" fill="hold" grpId="0" nodeType="withEffect">
                                  <p:stCondLst>
                                    <p:cond delay="700"/>
                                  </p:stCondLst>
                                  <p:childTnLst>
                                    <p:animMotion origin="layout" path="M -0.13099 0.22801 L -1.875E-6 3.33333E-6 " pathEditMode="relative" rAng="0" ptsTypes="AA">
                                      <p:cBhvr>
                                        <p:cTn id="60" dur="500" fill="hold"/>
                                        <p:tgtEl>
                                          <p:spTgt spid="20"/>
                                        </p:tgtEl>
                                        <p:attrNameLst>
                                          <p:attrName>ppt_x</p:attrName>
                                          <p:attrName>ppt_y</p:attrName>
                                        </p:attrNameLst>
                                      </p:cBhvr>
                                      <p:rCtr x="6549" y="-11412"/>
                                    </p:animMotion>
                                  </p:childTnLst>
                                </p:cTn>
                              </p:par>
                              <p:par>
                                <p:cTn id="61" presetID="42" presetClass="path" presetSubtype="0" fill="hold" grpId="0" nodeType="withEffect">
                                  <p:stCondLst>
                                    <p:cond delay="100"/>
                                  </p:stCondLst>
                                  <p:childTnLst>
                                    <p:animMotion origin="layout" path="M -0.13099 0.22801 L -1.875E-6 3.33333E-6 " pathEditMode="relative" rAng="0" ptsTypes="AA">
                                      <p:cBhvr>
                                        <p:cTn id="62" dur="500" fill="hold"/>
                                        <p:tgtEl>
                                          <p:spTgt spid="21"/>
                                        </p:tgtEl>
                                        <p:attrNameLst>
                                          <p:attrName>ppt_x</p:attrName>
                                          <p:attrName>ppt_y</p:attrName>
                                        </p:attrNameLst>
                                      </p:cBhvr>
                                      <p:rCtr x="6549" y="-11412"/>
                                    </p:animMotion>
                                  </p:childTnLst>
                                </p:cTn>
                              </p:par>
                              <p:par>
                                <p:cTn id="63" presetID="42" presetClass="path" presetSubtype="0" fill="hold" grpId="0" nodeType="withEffect">
                                  <p:stCondLst>
                                    <p:cond delay="800"/>
                                  </p:stCondLst>
                                  <p:childTnLst>
                                    <p:animMotion origin="layout" path="M -0.21771 0.37893 L 3.33333E-6 4.07407E-6 " pathEditMode="relative" rAng="0" ptsTypes="AA">
                                      <p:cBhvr>
                                        <p:cTn id="64" dur="500" fill="hold"/>
                                        <p:tgtEl>
                                          <p:spTgt spid="10"/>
                                        </p:tgtEl>
                                        <p:attrNameLst>
                                          <p:attrName>ppt_x</p:attrName>
                                          <p:attrName>ppt_y</p:attrName>
                                        </p:attrNameLst>
                                      </p:cBhvr>
                                      <p:rCtr x="10885" y="-18958"/>
                                    </p:animMotion>
                                  </p:childTnLst>
                                </p:cTn>
                              </p:par>
                              <p:par>
                                <p:cTn id="65" presetID="42" presetClass="path" presetSubtype="0" fill="hold" grpId="0" nodeType="withEffect">
                                  <p:stCondLst>
                                    <p:cond delay="600"/>
                                  </p:stCondLst>
                                  <p:childTnLst>
                                    <p:animMotion origin="layout" path="M -0.28151 0.49004 L -8.33333E-7 2.59259E-6 " pathEditMode="relative" rAng="0" ptsTypes="AA">
                                      <p:cBhvr>
                                        <p:cTn id="66" dur="500" fill="hold"/>
                                        <p:tgtEl>
                                          <p:spTgt spid="9"/>
                                        </p:tgtEl>
                                        <p:attrNameLst>
                                          <p:attrName>ppt_x</p:attrName>
                                          <p:attrName>ppt_y</p:attrName>
                                        </p:attrNameLst>
                                      </p:cBhvr>
                                      <p:rCtr x="14076" y="-24514"/>
                                    </p:animMotion>
                                  </p:childTnLst>
                                </p:cTn>
                              </p:par>
                              <p:par>
                                <p:cTn id="67" presetID="42" presetClass="path" presetSubtype="0" fill="hold" grpId="0" nodeType="withEffect">
                                  <p:stCondLst>
                                    <p:cond delay="700"/>
                                  </p:stCondLst>
                                  <p:childTnLst>
                                    <p:animMotion origin="layout" path="M -0.58477 1.01713 L 2.08333E-7 -1.85185E-6 " pathEditMode="relative" rAng="0" ptsTypes="AA">
                                      <p:cBhvr>
                                        <p:cTn id="68" dur="500" fill="hold"/>
                                        <p:tgtEl>
                                          <p:spTgt spid="6"/>
                                        </p:tgtEl>
                                        <p:attrNameLst>
                                          <p:attrName>ppt_x</p:attrName>
                                          <p:attrName>ppt_y</p:attrName>
                                        </p:attrNameLst>
                                      </p:cBhvr>
                                      <p:rCtr x="29232" y="-50856"/>
                                    </p:animMotion>
                                  </p:childTnLst>
                                </p:cTn>
                              </p:par>
                              <p:par>
                                <p:cTn id="69" presetID="42" presetClass="path" presetSubtype="0" fill="hold" grpId="0" nodeType="withEffect">
                                  <p:stCondLst>
                                    <p:cond delay="800"/>
                                  </p:stCondLst>
                                  <p:childTnLst>
                                    <p:animMotion origin="layout" path="M -0.51329 0.89283 L 4.16667E-6 -3.33333E-6 " pathEditMode="relative" rAng="0" ptsTypes="AA">
                                      <p:cBhvr>
                                        <p:cTn id="70" dur="500" fill="hold"/>
                                        <p:tgtEl>
                                          <p:spTgt spid="25"/>
                                        </p:tgtEl>
                                        <p:attrNameLst>
                                          <p:attrName>ppt_x</p:attrName>
                                          <p:attrName>ppt_y</p:attrName>
                                        </p:attrNameLst>
                                      </p:cBhvr>
                                      <p:rCtr x="25664" y="-44653"/>
                                    </p:animMotion>
                                  </p:childTnLst>
                                </p:cTn>
                              </p:par>
                              <p:par>
                                <p:cTn id="71" presetID="42" presetClass="path" presetSubtype="0" fill="hold" grpId="0" nodeType="withEffect">
                                  <p:stCondLst>
                                    <p:cond delay="1000"/>
                                  </p:stCondLst>
                                  <p:childTnLst>
                                    <p:animMotion origin="layout" path="M -0.34948 0.60787 L 8.33333E-7 -2.59259E-6 " pathEditMode="relative" rAng="0" ptsTypes="AA">
                                      <p:cBhvr>
                                        <p:cTn id="72" dur="500" fill="hold"/>
                                        <p:tgtEl>
                                          <p:spTgt spid="8"/>
                                        </p:tgtEl>
                                        <p:attrNameLst>
                                          <p:attrName>ppt_x</p:attrName>
                                          <p:attrName>ppt_y</p:attrName>
                                        </p:attrNameLst>
                                      </p:cBhvr>
                                      <p:rCtr x="17474" y="-30394"/>
                                    </p:animMotion>
                                  </p:childTnLst>
                                </p:cTn>
                              </p:par>
                              <p:par>
                                <p:cTn id="73" presetID="42" presetClass="path" presetSubtype="0" fill="hold" grpId="0" nodeType="withEffect">
                                  <p:stCondLst>
                                    <p:cond delay="800"/>
                                  </p:stCondLst>
                                  <p:childTnLst>
                                    <p:animMotion origin="layout" path="M -0.34948 0.60787 L 8.33333E-7 -2.59259E-6 " pathEditMode="relative" rAng="0" ptsTypes="AA">
                                      <p:cBhvr>
                                        <p:cTn id="74" dur="500" fill="hold"/>
                                        <p:tgtEl>
                                          <p:spTgt spid="7"/>
                                        </p:tgtEl>
                                        <p:attrNameLst>
                                          <p:attrName>ppt_x</p:attrName>
                                          <p:attrName>ppt_y</p:attrName>
                                        </p:attrNameLst>
                                      </p:cBhvr>
                                      <p:rCtr x="17474" y="-30394"/>
                                    </p:animMotion>
                                  </p:childTnLst>
                                </p:cTn>
                              </p:par>
                              <p:par>
                                <p:cTn id="75" presetID="42" presetClass="path" presetSubtype="0" fill="hold" grpId="0" nodeType="withEffect">
                                  <p:stCondLst>
                                    <p:cond delay="800"/>
                                  </p:stCondLst>
                                  <p:childTnLst>
                                    <p:animMotion origin="layout" path="M -0.34948 0.60787 L 8.33333E-7 -2.59259E-6 " pathEditMode="relative" rAng="0" ptsTypes="AA">
                                      <p:cBhvr>
                                        <p:cTn id="76" dur="500" fill="hold"/>
                                        <p:tgtEl>
                                          <p:spTgt spid="11"/>
                                        </p:tgtEl>
                                        <p:attrNameLst>
                                          <p:attrName>ppt_x</p:attrName>
                                          <p:attrName>ppt_y</p:attrName>
                                        </p:attrNameLst>
                                      </p:cBhvr>
                                      <p:rCtr x="17474" y="-30394"/>
                                    </p:animMotion>
                                  </p:childTnLst>
                                </p:cTn>
                              </p:par>
                              <p:par>
                                <p:cTn id="77" presetID="42" presetClass="path" presetSubtype="0" fill="hold" grpId="0" nodeType="withEffect">
                                  <p:stCondLst>
                                    <p:cond delay="600"/>
                                  </p:stCondLst>
                                  <p:childTnLst>
                                    <p:animMotion origin="layout" path="M -0.28151 0.49004 L -8.33333E-7 2.59259E-6 " pathEditMode="relative" rAng="0" ptsTypes="AA">
                                      <p:cBhvr>
                                        <p:cTn id="78" dur="500" fill="hold"/>
                                        <p:tgtEl>
                                          <p:spTgt spid="15"/>
                                        </p:tgtEl>
                                        <p:attrNameLst>
                                          <p:attrName>ppt_x</p:attrName>
                                          <p:attrName>ppt_y</p:attrName>
                                        </p:attrNameLst>
                                      </p:cBhvr>
                                      <p:rCtr x="14076" y="-24514"/>
                                    </p:animMotion>
                                  </p:childTnLst>
                                </p:cTn>
                              </p:par>
                              <p:par>
                                <p:cTn id="79" presetID="42" presetClass="path" presetSubtype="0" fill="hold" grpId="0" nodeType="withEffect">
                                  <p:stCondLst>
                                    <p:cond delay="800"/>
                                  </p:stCondLst>
                                  <p:childTnLst>
                                    <p:animMotion origin="layout" path="M -0.28151 0.49004 L -8.33333E-7 2.59259E-6 " pathEditMode="relative" rAng="0" ptsTypes="AA">
                                      <p:cBhvr>
                                        <p:cTn id="80" dur="500" fill="hold"/>
                                        <p:tgtEl>
                                          <p:spTgt spid="13"/>
                                        </p:tgtEl>
                                        <p:attrNameLst>
                                          <p:attrName>ppt_x</p:attrName>
                                          <p:attrName>ppt_y</p:attrName>
                                        </p:attrNameLst>
                                      </p:cBhvr>
                                      <p:rCtr x="14076" y="-24514"/>
                                    </p:animMotion>
                                  </p:childTnLst>
                                </p:cTn>
                              </p:par>
                            </p:childTnLst>
                          </p:cTn>
                        </p:par>
                        <p:par>
                          <p:cTn id="81" fill="hold">
                            <p:stCondLst>
                              <p:cond delay="1500"/>
                            </p:stCondLst>
                            <p:childTnLst>
                              <p:par>
                                <p:cTn id="82" presetID="14" presetClass="entr" presetSubtype="10"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randombar(horizontal)">
                                      <p:cBhvr>
                                        <p:cTn id="84" dur="500"/>
                                        <p:tgtEl>
                                          <p:spTgt spid="53"/>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randombar(horizontal)">
                                      <p:cBhvr>
                                        <p:cTn id="87" dur="500"/>
                                        <p:tgtEl>
                                          <p:spTgt spid="54"/>
                                        </p:tgtEl>
                                      </p:cBhvr>
                                    </p:animEffect>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10" grpId="0" animBg="1"/>
      <p:bldP spid="10" grpId="1" animBg="1"/>
      <p:bldP spid="9" grpId="0" animBg="1"/>
      <p:bldP spid="9" grpId="1" animBg="1"/>
      <p:bldP spid="11" grpId="0" animBg="1"/>
      <p:bldP spid="11" grpId="1" animBg="1"/>
      <p:bldP spid="13" grpId="0" animBg="1"/>
      <p:bldP spid="13" grpId="1" animBg="1"/>
      <p:bldP spid="15" grpId="0" animBg="1"/>
      <p:bldP spid="15" grpId="1" animBg="1"/>
      <p:bldP spid="19" grpId="0" animBg="1"/>
      <p:bldP spid="19" grpId="1" animBg="1"/>
      <p:bldP spid="21" grpId="0" animBg="1"/>
      <p:bldP spid="21" grpId="1" animBg="1"/>
      <p:bldP spid="20" grpId="0" animBg="1"/>
      <p:bldP spid="20" grpId="1" animBg="1"/>
      <p:bldP spid="25" grpId="0" animBg="1"/>
      <p:bldP spid="25" grpId="1" animBg="1"/>
      <p:bldP spid="27" grpId="0" animBg="1"/>
      <p:bldP spid="27" grpId="1" animBg="1"/>
      <p:bldP spid="26" grpId="0" animBg="1"/>
      <p:bldP spid="26" grpId="1" animBg="1"/>
      <p:bldP spid="23" grpId="0" animBg="1"/>
      <p:bldP spid="23" grpId="1" animBg="1"/>
      <p:bldP spid="22" grpId="0" animBg="1"/>
      <p:bldP spid="22" grpId="1" animBg="1"/>
      <p:bldP spid="53" grpId="0"/>
      <p:bldP spid="54" grpId="0"/>
      <p:bldP spid="55" grpId="0"/>
    </p:bldLst>
  </p:timing>
  <p:extLst mod="1">
    <p:ext uri="{E180D4A7-C9FB-4DFB-919C-405C955672EB}">
      <p14:showEvtLst xmlns:p14="http://schemas.microsoft.com/office/powerpoint/2010/main">
        <p14:playEvt time="93" objId="14"/>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9C4D607-2E62-40E4-9636-DC354506289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48"/>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41">
      <a:dk1>
        <a:sysClr val="windowText" lastClr="000000"/>
      </a:dk1>
      <a:lt1>
        <a:sysClr val="window" lastClr="FFFFFF"/>
      </a:lt1>
      <a:dk2>
        <a:srgbClr val="44546A"/>
      </a:dk2>
      <a:lt2>
        <a:srgbClr val="E7E6E6"/>
      </a:lt2>
      <a:accent1>
        <a:srgbClr val="165D76"/>
      </a:accent1>
      <a:accent2>
        <a:srgbClr val="FE8D2F"/>
      </a:accent2>
      <a:accent3>
        <a:srgbClr val="165D76"/>
      </a:accent3>
      <a:accent4>
        <a:srgbClr val="FE8D2F"/>
      </a:accent4>
      <a:accent5>
        <a:srgbClr val="165D76"/>
      </a:accent5>
      <a:accent6>
        <a:srgbClr val="FE8D2F"/>
      </a:accent6>
      <a:hlink>
        <a:srgbClr val="165D76"/>
      </a:hlink>
      <a:folHlink>
        <a:srgbClr val="FE8D2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4242</Words>
  <Application>Microsoft Office PowerPoint</Application>
  <PresentationFormat>自定义</PresentationFormat>
  <Paragraphs>327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说课</dc:title>
  <dc:creator/>
  <cp:keywords>www.1ppt.com</cp:keywords>
  <cp:lastModifiedBy/>
  <cp:revision>1</cp:revision>
  <dcterms:created xsi:type="dcterms:W3CDTF">2016-10-17T14:00:15Z</dcterms:created>
  <dcterms:modified xsi:type="dcterms:W3CDTF">2019-03-11T14:01:45Z</dcterms:modified>
</cp:coreProperties>
</file>